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00A"/>
    <a:srgbClr val="F6DE50"/>
    <a:srgbClr val="E0C712"/>
    <a:srgbClr val="D6A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1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5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7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C99F8-BA4F-408A-A528-F43893679347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DCF48-2C7E-403A-ABCD-84BBF3C53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59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t="47992" r="71552" b="2973"/>
          <a:stretch/>
        </p:blipFill>
        <p:spPr>
          <a:xfrm>
            <a:off x="5067398" y="4510534"/>
            <a:ext cx="2034861" cy="2347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3" r="5786" b="49552"/>
          <a:stretch/>
        </p:blipFill>
        <p:spPr>
          <a:xfrm>
            <a:off x="9102485" y="428934"/>
            <a:ext cx="2009104" cy="2345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71552" b="49952"/>
          <a:stretch/>
        </p:blipFill>
        <p:spPr>
          <a:xfrm>
            <a:off x="1095539" y="415487"/>
            <a:ext cx="2034861" cy="23266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3" t="50021" r="5786" b="3592"/>
          <a:stretch/>
        </p:blipFill>
        <p:spPr>
          <a:xfrm>
            <a:off x="632644" y="4510535"/>
            <a:ext cx="2009104" cy="234746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280" y="4510535"/>
            <a:ext cx="2069157" cy="234746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01287" y="1189166"/>
            <a:ext cx="59720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Your coding problems related to simple </a:t>
            </a: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Functional Programming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Object Oriented Programming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, </a:t>
            </a: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Data Structures 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and </a:t>
            </a:r>
            <a:r>
              <a:rPr lang="en-US" sz="40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 SemiBold Condensed" panose="020B0502040204020203" pitchFamily="34" charset="0"/>
              </a:rPr>
              <a:t>Algorithms</a:t>
            </a:r>
            <a:r>
              <a:rPr lang="en-US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 Condensed" panose="020B0502040204020203" pitchFamily="34" charset="0"/>
              </a:rPr>
              <a:t> are mine!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SemiBold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2021-07-08T10:54:05Z</dcterms:created>
  <dcterms:modified xsi:type="dcterms:W3CDTF">2021-07-08T11:48:50Z</dcterms:modified>
</cp:coreProperties>
</file>