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476c3b20b418d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869"/>
    <a:srgbClr val="3A0413"/>
    <a:srgbClr val="C8C80A"/>
    <a:srgbClr val="BC6F08"/>
    <a:srgbClr val="B2B2B2"/>
    <a:srgbClr val="999595"/>
    <a:srgbClr val="1D0464"/>
    <a:srgbClr val="340D6D"/>
    <a:srgbClr val="261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0T02:37:27.940" idx="1">
    <p:pos x="7774" y="3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5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853354" y="1823079"/>
            <a:ext cx="2208628" cy="214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aksjcbabsacscsi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61793"/>
            <a:ext cx="12299381" cy="6858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8724228" y="3544269"/>
            <a:ext cx="2865552" cy="3075040"/>
          </a:xfrm>
          <a:prstGeom prst="rect">
            <a:avLst/>
          </a:prstGeom>
          <a:solidFill>
            <a:srgbClr val="BC6F0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1417" y="3432504"/>
            <a:ext cx="2865552" cy="3238419"/>
          </a:xfrm>
          <a:prstGeom prst="rect">
            <a:avLst/>
          </a:prstGeom>
          <a:solidFill>
            <a:srgbClr val="C8C80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974" y="142471"/>
            <a:ext cx="2865552" cy="323841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04697" y="173621"/>
            <a:ext cx="2865552" cy="3238419"/>
          </a:xfrm>
          <a:prstGeom prst="rect">
            <a:avLst/>
          </a:prstGeom>
          <a:solidFill>
            <a:srgbClr val="3A041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25" y="3693982"/>
            <a:ext cx="2713426" cy="2870678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 rot="5400000">
            <a:off x="453855" y="3672944"/>
            <a:ext cx="3204094" cy="2865551"/>
          </a:xfrm>
          <a:prstGeom prst="hexagon">
            <a:avLst/>
          </a:prstGeom>
          <a:ln w="1016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8534049" y="373016"/>
            <a:ext cx="3204094" cy="2865551"/>
          </a:xfrm>
          <a:prstGeom prst="hexagon">
            <a:avLst/>
          </a:prstGeom>
          <a:ln w="1016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459638" y="363357"/>
            <a:ext cx="3204094" cy="2865551"/>
          </a:xfrm>
          <a:prstGeom prst="hexagon">
            <a:avLst/>
          </a:prstGeom>
          <a:ln w="1016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4" y="269289"/>
            <a:ext cx="2771803" cy="3073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17" y="229083"/>
            <a:ext cx="2784149" cy="3187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7" y="3490793"/>
            <a:ext cx="3251298" cy="325129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8752558" y="3649714"/>
            <a:ext cx="1404450" cy="655018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738489" y="4278951"/>
            <a:ext cx="16802" cy="1664418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2"/>
          </p:cNvCxnSpPr>
          <p:nvPr/>
        </p:nvCxnSpPr>
        <p:spPr>
          <a:xfrm>
            <a:off x="8738487" y="5894363"/>
            <a:ext cx="1404451" cy="670297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137404" y="5943369"/>
            <a:ext cx="1432714" cy="621292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27918" y="4302175"/>
            <a:ext cx="349" cy="1641194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0105563" y="3641269"/>
            <a:ext cx="1436548" cy="660906"/>
          </a:xfrm>
          <a:prstGeom prst="line">
            <a:avLst/>
          </a:prstGeom>
          <a:ln w="1016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Double Brace 44"/>
          <p:cNvSpPr/>
          <p:nvPr/>
        </p:nvSpPr>
        <p:spPr>
          <a:xfrm>
            <a:off x="463641" y="269664"/>
            <a:ext cx="11256136" cy="6349645"/>
          </a:xfrm>
          <a:prstGeom prst="bracePair">
            <a:avLst/>
          </a:prstGeom>
          <a:ln w="1016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/>
          <p:cNvSpPr/>
          <p:nvPr/>
        </p:nvSpPr>
        <p:spPr>
          <a:xfrm>
            <a:off x="8782161" y="5969284"/>
            <a:ext cx="1270581" cy="610666"/>
          </a:xfrm>
          <a:prstGeom prst="rtTriangle">
            <a:avLst/>
          </a:prstGeom>
          <a:solidFill>
            <a:srgbClr val="BC6F08"/>
          </a:solidFill>
          <a:ln>
            <a:solidFill>
              <a:srgbClr val="BC6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flipH="1" flipV="1">
            <a:off x="10185331" y="3615997"/>
            <a:ext cx="1322039" cy="631525"/>
          </a:xfrm>
          <a:prstGeom prst="rtTriangle">
            <a:avLst/>
          </a:prstGeom>
          <a:solidFill>
            <a:srgbClr val="BC6F08"/>
          </a:solidFill>
          <a:ln>
            <a:solidFill>
              <a:srgbClr val="BC6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/>
          <p:cNvSpPr/>
          <p:nvPr/>
        </p:nvSpPr>
        <p:spPr>
          <a:xfrm flipV="1">
            <a:off x="8791056" y="3615998"/>
            <a:ext cx="1288678" cy="631525"/>
          </a:xfrm>
          <a:prstGeom prst="rtTriangle">
            <a:avLst/>
          </a:prstGeom>
          <a:solidFill>
            <a:srgbClr val="BC6F08"/>
          </a:solidFill>
          <a:ln>
            <a:solidFill>
              <a:srgbClr val="BC6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/>
          <p:cNvSpPr/>
          <p:nvPr/>
        </p:nvSpPr>
        <p:spPr>
          <a:xfrm flipH="1">
            <a:off x="10171266" y="5992375"/>
            <a:ext cx="1365367" cy="587575"/>
          </a:xfrm>
          <a:prstGeom prst="rtTriangle">
            <a:avLst/>
          </a:prstGeom>
          <a:solidFill>
            <a:srgbClr val="BC6F08"/>
          </a:solidFill>
          <a:ln>
            <a:solidFill>
              <a:srgbClr val="BC6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436799" y="1609831"/>
            <a:ext cx="53696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Your coding problems related to simple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Functional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P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rogramming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,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Object Oriented Programming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,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Data Structures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and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Algorithms 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are mine!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16993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2021-04-28T18:07:54Z</dcterms:created>
  <dcterms:modified xsi:type="dcterms:W3CDTF">2021-05-10T13:21:12Z</dcterms:modified>
</cp:coreProperties>
</file>