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EA66-21FE-44E1-80F5-8B097D760A1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456E-4625-4D12-B8E9-A4878B78B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8" y="0"/>
            <a:ext cx="114036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8515" y="231818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ahnschrift" panose="020B0502040204020203" pitchFamily="34" charset="0"/>
              </a:rPr>
              <a:t>Web Scraping and Web </a:t>
            </a:r>
            <a:r>
              <a:rPr lang="en-US" sz="2400" b="1" dirty="0" smtClean="0">
                <a:latin typeface="Bahnschrift" panose="020B0502040204020203" pitchFamily="34" charset="0"/>
              </a:rPr>
              <a:t>Automation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2021-08-09T18:11:40Z</dcterms:created>
  <dcterms:modified xsi:type="dcterms:W3CDTF">2021-08-09T19:15:56Z</dcterms:modified>
</cp:coreProperties>
</file>