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28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0673" y="1270"/>
            <a:ext cx="29306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0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jp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70.png"/><Relationship Id="rId2" Type="http://schemas.openxmlformats.org/officeDocument/2006/relationships/image" Target="../media/image66.jp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8" Type="http://schemas.openxmlformats.org/officeDocument/2006/relationships/image" Target="../media/image71.png"/><Relationship Id="rId3" Type="http://schemas.openxmlformats.org/officeDocument/2006/relationships/image" Target="../media/image49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6.png"/><Relationship Id="rId21" Type="http://schemas.openxmlformats.org/officeDocument/2006/relationships/image" Target="../media/image97.png"/><Relationship Id="rId7" Type="http://schemas.openxmlformats.org/officeDocument/2006/relationships/image" Target="../media/image110.png"/><Relationship Id="rId12" Type="http://schemas.openxmlformats.org/officeDocument/2006/relationships/image" Target="../media/image89.png"/><Relationship Id="rId17" Type="http://schemas.openxmlformats.org/officeDocument/2006/relationships/image" Target="../media/image118.png"/><Relationship Id="rId2" Type="http://schemas.openxmlformats.org/officeDocument/2006/relationships/image" Target="../media/image105.png"/><Relationship Id="rId16" Type="http://schemas.openxmlformats.org/officeDocument/2006/relationships/image" Target="../media/image117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24" Type="http://schemas.openxmlformats.org/officeDocument/2006/relationships/image" Target="../media/image123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23" Type="http://schemas.openxmlformats.org/officeDocument/2006/relationships/image" Target="../media/image122.png"/><Relationship Id="rId10" Type="http://schemas.openxmlformats.org/officeDocument/2006/relationships/image" Target="../media/image101.png"/><Relationship Id="rId19" Type="http://schemas.openxmlformats.org/officeDocument/2006/relationships/image" Target="../media/image95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5.png"/><Relationship Id="rId22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jp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jp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29" dirty="0">
                <a:solidFill>
                  <a:srgbClr val="FFFFFF"/>
                </a:solidFill>
              </a:rPr>
              <a:t>Artificial Intelligence Course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422017" y="2661031"/>
            <a:ext cx="7346315" cy="1475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C00000"/>
                </a:solidFill>
                <a:latin typeface="Arial Black"/>
                <a:cs typeface="Arial Black"/>
              </a:rPr>
              <a:t>Introduction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to </a:t>
            </a:r>
            <a:r>
              <a:rPr sz="3200" spc="-10" dirty="0">
                <a:solidFill>
                  <a:srgbClr val="C00000"/>
                </a:solidFill>
                <a:latin typeface="Arial Black"/>
                <a:cs typeface="Arial Black"/>
              </a:rPr>
              <a:t>machine</a:t>
            </a:r>
            <a:r>
              <a:rPr sz="3200" spc="-7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C00000"/>
                </a:solidFill>
                <a:latin typeface="Arial Black"/>
                <a:cs typeface="Arial Black"/>
              </a:rPr>
              <a:t>learning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 dirty="0">
              <a:latin typeface="Arial Black"/>
              <a:cs typeface="Arial Black"/>
            </a:endParaRPr>
          </a:p>
          <a:p>
            <a:pPr marR="716280" algn="ctr">
              <a:lnSpc>
                <a:spcPct val="100000"/>
              </a:lnSpc>
            </a:pPr>
            <a:r>
              <a:rPr sz="2400" b="1" dirty="0" err="1">
                <a:latin typeface="Carlito"/>
                <a:cs typeface="Carlito"/>
              </a:rPr>
              <a:t>Lec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545" y="6458203"/>
            <a:ext cx="689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Credits: This </a:t>
            </a:r>
            <a:r>
              <a:rPr sz="1800" spc="-10" dirty="0">
                <a:latin typeface="Carlito"/>
                <a:cs typeface="Carlito"/>
              </a:rPr>
              <a:t>material </a:t>
            </a:r>
            <a:r>
              <a:rPr sz="1800" spc="-5" dirty="0">
                <a:latin typeface="Carlito"/>
                <a:cs typeface="Carlito"/>
              </a:rPr>
              <a:t>is based </a:t>
            </a:r>
            <a:r>
              <a:rPr sz="1800" dirty="0">
                <a:latin typeface="Carlito"/>
                <a:cs typeface="Carlito"/>
              </a:rPr>
              <a:t>mainly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Andrew </a:t>
            </a:r>
            <a:r>
              <a:rPr sz="1800" spc="-30" dirty="0">
                <a:latin typeface="Carlito"/>
                <a:cs typeface="Carlito"/>
              </a:rPr>
              <a:t>NG’s </a:t>
            </a:r>
            <a:r>
              <a:rPr sz="1800" spc="-15" dirty="0">
                <a:latin typeface="Carlito"/>
                <a:cs typeface="Carlito"/>
              </a:rPr>
              <a:t>Coursera </a:t>
            </a:r>
            <a:r>
              <a:rPr sz="1800" dirty="0">
                <a:latin typeface="Carlito"/>
                <a:cs typeface="Carlito"/>
              </a:rPr>
              <a:t>ML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course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673" y="172592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832" y="1629155"/>
            <a:ext cx="7703820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658" y="136347"/>
            <a:ext cx="296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</a:t>
            </a:r>
            <a:r>
              <a:rPr spc="-80" dirty="0"/>
              <a:t> </a:t>
            </a:r>
            <a:r>
              <a:rPr dirty="0"/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765048"/>
            <a:ext cx="8028432" cy="2159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92526" y="2988310"/>
            <a:ext cx="4715510" cy="1522730"/>
            <a:chOff x="3192526" y="2988310"/>
            <a:chExt cx="4715510" cy="1522730"/>
          </a:xfrm>
        </p:grpSpPr>
        <p:sp>
          <p:nvSpPr>
            <p:cNvPr id="5" name="object 5"/>
            <p:cNvSpPr/>
            <p:nvPr/>
          </p:nvSpPr>
          <p:spPr>
            <a:xfrm>
              <a:off x="3202686" y="4028694"/>
              <a:ext cx="4695190" cy="472440"/>
            </a:xfrm>
            <a:custGeom>
              <a:avLst/>
              <a:gdLst/>
              <a:ahLst/>
              <a:cxnLst/>
              <a:rect l="l" t="t" r="r" b="b"/>
              <a:pathLst>
                <a:path w="4695190" h="472439">
                  <a:moveTo>
                    <a:pt x="2346960" y="0"/>
                  </a:moveTo>
                  <a:lnTo>
                    <a:pt x="2346960" y="321690"/>
                  </a:lnTo>
                  <a:lnTo>
                    <a:pt x="4694682" y="321690"/>
                  </a:lnTo>
                  <a:lnTo>
                    <a:pt x="4694682" y="472058"/>
                  </a:lnTo>
                </a:path>
                <a:path w="4695190" h="472439">
                  <a:moveTo>
                    <a:pt x="2346960" y="0"/>
                  </a:moveTo>
                  <a:lnTo>
                    <a:pt x="2346960" y="472058"/>
                  </a:lnTo>
                </a:path>
                <a:path w="4695190" h="472439">
                  <a:moveTo>
                    <a:pt x="2347722" y="0"/>
                  </a:moveTo>
                  <a:lnTo>
                    <a:pt x="2347722" y="321690"/>
                  </a:lnTo>
                  <a:lnTo>
                    <a:pt x="0" y="321690"/>
                  </a:lnTo>
                  <a:lnTo>
                    <a:pt x="0" y="472058"/>
                  </a:lnTo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6046" y="2998470"/>
              <a:ext cx="4269105" cy="1030605"/>
            </a:xfrm>
            <a:custGeom>
              <a:avLst/>
              <a:gdLst/>
              <a:ahLst/>
              <a:cxnLst/>
              <a:rect l="l" t="t" r="r" b="b"/>
              <a:pathLst>
                <a:path w="4269105" h="1030604">
                  <a:moveTo>
                    <a:pt x="4165727" y="0"/>
                  </a:moveTo>
                  <a:lnTo>
                    <a:pt x="102996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6" y="1030223"/>
                  </a:lnTo>
                  <a:lnTo>
                    <a:pt x="4165727" y="1030223"/>
                  </a:lnTo>
                  <a:lnTo>
                    <a:pt x="4205823" y="1022131"/>
                  </a:lnTo>
                  <a:lnTo>
                    <a:pt x="4238561" y="1000061"/>
                  </a:lnTo>
                  <a:lnTo>
                    <a:pt x="4260631" y="967323"/>
                  </a:lnTo>
                  <a:lnTo>
                    <a:pt x="4268724" y="927226"/>
                  </a:lnTo>
                  <a:lnTo>
                    <a:pt x="4268724" y="102996"/>
                  </a:lnTo>
                  <a:lnTo>
                    <a:pt x="4260631" y="62900"/>
                  </a:lnTo>
                  <a:lnTo>
                    <a:pt x="4238561" y="30162"/>
                  </a:lnTo>
                  <a:lnTo>
                    <a:pt x="4205823" y="8092"/>
                  </a:lnTo>
                  <a:lnTo>
                    <a:pt x="4165727" y="0"/>
                  </a:lnTo>
                  <a:close/>
                </a:path>
              </a:pathLst>
            </a:custGeom>
            <a:solidFill>
              <a:srgbClr val="519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6046" y="2998470"/>
              <a:ext cx="4269105" cy="1030605"/>
            </a:xfrm>
            <a:custGeom>
              <a:avLst/>
              <a:gdLst/>
              <a:ahLst/>
              <a:cxnLst/>
              <a:rect l="l" t="t" r="r" b="b"/>
              <a:pathLst>
                <a:path w="4269105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6" y="0"/>
                  </a:lnTo>
                  <a:lnTo>
                    <a:pt x="4165727" y="0"/>
                  </a:lnTo>
                  <a:lnTo>
                    <a:pt x="4205823" y="8092"/>
                  </a:lnTo>
                  <a:lnTo>
                    <a:pt x="4238561" y="30162"/>
                  </a:lnTo>
                  <a:lnTo>
                    <a:pt x="4260631" y="62900"/>
                  </a:lnTo>
                  <a:lnTo>
                    <a:pt x="4268724" y="102996"/>
                  </a:lnTo>
                  <a:lnTo>
                    <a:pt x="4268724" y="927226"/>
                  </a:lnTo>
                  <a:lnTo>
                    <a:pt x="4260631" y="967323"/>
                  </a:lnTo>
                  <a:lnTo>
                    <a:pt x="4238561" y="1000061"/>
                  </a:lnTo>
                  <a:lnTo>
                    <a:pt x="4205823" y="1022131"/>
                  </a:lnTo>
                  <a:lnTo>
                    <a:pt x="4165727" y="1030223"/>
                  </a:lnTo>
                  <a:lnTo>
                    <a:pt x="102996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878" y="3169158"/>
              <a:ext cx="4270375" cy="1030605"/>
            </a:xfrm>
            <a:custGeom>
              <a:avLst/>
              <a:gdLst/>
              <a:ahLst/>
              <a:cxnLst/>
              <a:rect l="l" t="t" r="r" b="b"/>
              <a:pathLst>
                <a:path w="4270375" h="1030604">
                  <a:moveTo>
                    <a:pt x="4167251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26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3"/>
                  </a:lnTo>
                  <a:lnTo>
                    <a:pt x="4167251" y="1030223"/>
                  </a:lnTo>
                  <a:lnTo>
                    <a:pt x="4207347" y="1022131"/>
                  </a:lnTo>
                  <a:lnTo>
                    <a:pt x="4240085" y="1000061"/>
                  </a:lnTo>
                  <a:lnTo>
                    <a:pt x="4262155" y="967323"/>
                  </a:lnTo>
                  <a:lnTo>
                    <a:pt x="4270248" y="927226"/>
                  </a:lnTo>
                  <a:lnTo>
                    <a:pt x="4270248" y="102996"/>
                  </a:lnTo>
                  <a:lnTo>
                    <a:pt x="4262155" y="62900"/>
                  </a:lnTo>
                  <a:lnTo>
                    <a:pt x="4240085" y="30162"/>
                  </a:lnTo>
                  <a:lnTo>
                    <a:pt x="4207347" y="8092"/>
                  </a:lnTo>
                  <a:lnTo>
                    <a:pt x="416725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5878" y="3169158"/>
              <a:ext cx="4270375" cy="1030605"/>
            </a:xfrm>
            <a:custGeom>
              <a:avLst/>
              <a:gdLst/>
              <a:ahLst/>
              <a:cxnLst/>
              <a:rect l="l" t="t" r="r" b="b"/>
              <a:pathLst>
                <a:path w="4270375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4167251" y="0"/>
                  </a:lnTo>
                  <a:lnTo>
                    <a:pt x="4207347" y="8092"/>
                  </a:lnTo>
                  <a:lnTo>
                    <a:pt x="4240085" y="30162"/>
                  </a:lnTo>
                  <a:lnTo>
                    <a:pt x="4262155" y="62900"/>
                  </a:lnTo>
                  <a:lnTo>
                    <a:pt x="4270248" y="102996"/>
                  </a:lnTo>
                  <a:lnTo>
                    <a:pt x="4270248" y="927226"/>
                  </a:lnTo>
                  <a:lnTo>
                    <a:pt x="4262155" y="967323"/>
                  </a:lnTo>
                  <a:lnTo>
                    <a:pt x="4240085" y="1000061"/>
                  </a:lnTo>
                  <a:lnTo>
                    <a:pt x="4207347" y="1022131"/>
                  </a:lnTo>
                  <a:lnTo>
                    <a:pt x="4167251" y="1030223"/>
                  </a:lnTo>
                  <a:lnTo>
                    <a:pt x="102997" y="1030223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6"/>
                  </a:lnTo>
                  <a:lnTo>
                    <a:pt x="0" y="102996"/>
                  </a:lnTo>
                  <a:close/>
                </a:path>
              </a:pathLst>
            </a:custGeom>
            <a:ln w="19811">
              <a:solidFill>
                <a:srgbClr val="5192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9370" y="3433013"/>
            <a:ext cx="376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So we need 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separate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8877" y="4490973"/>
            <a:ext cx="2187575" cy="1221740"/>
            <a:chOff x="2198877" y="4490973"/>
            <a:chExt cx="2187575" cy="1221740"/>
          </a:xfrm>
        </p:grpSpPr>
        <p:sp>
          <p:nvSpPr>
            <p:cNvPr id="12" name="object 12"/>
            <p:cNvSpPr/>
            <p:nvPr/>
          </p:nvSpPr>
          <p:spPr>
            <a:xfrm>
              <a:off x="2209037" y="4501133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4299" y="1030224"/>
                  </a:lnTo>
                  <a:lnTo>
                    <a:pt x="1924395" y="1022131"/>
                  </a:lnTo>
                  <a:lnTo>
                    <a:pt x="1957133" y="1000061"/>
                  </a:lnTo>
                  <a:lnTo>
                    <a:pt x="1979203" y="967323"/>
                  </a:lnTo>
                  <a:lnTo>
                    <a:pt x="1987296" y="927227"/>
                  </a:lnTo>
                  <a:lnTo>
                    <a:pt x="1987296" y="102997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037" y="4501133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7"/>
                  </a:lnTo>
                  <a:lnTo>
                    <a:pt x="1987296" y="927227"/>
                  </a:lnTo>
                  <a:lnTo>
                    <a:pt x="1979203" y="967323"/>
                  </a:lnTo>
                  <a:lnTo>
                    <a:pt x="1957133" y="1000061"/>
                  </a:lnTo>
                  <a:lnTo>
                    <a:pt x="1924395" y="1022131"/>
                  </a:lnTo>
                  <a:lnTo>
                    <a:pt x="1884299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8869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7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5" y="927201"/>
                  </a:lnTo>
                  <a:lnTo>
                    <a:pt x="1987295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8869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5" y="102996"/>
                  </a:lnTo>
                  <a:lnTo>
                    <a:pt x="1987295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7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3432" y="4970526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ask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47361" y="4490973"/>
            <a:ext cx="2187575" cy="1221740"/>
            <a:chOff x="4547361" y="4490973"/>
            <a:chExt cx="2187575" cy="1221740"/>
          </a:xfrm>
        </p:grpSpPr>
        <p:sp>
          <p:nvSpPr>
            <p:cNvPr id="18" name="object 18"/>
            <p:cNvSpPr/>
            <p:nvPr/>
          </p:nvSpPr>
          <p:spPr>
            <a:xfrm>
              <a:off x="4557521" y="4501133"/>
              <a:ext cx="1986280" cy="1030605"/>
            </a:xfrm>
            <a:custGeom>
              <a:avLst/>
              <a:gdLst/>
              <a:ahLst/>
              <a:cxnLst/>
              <a:rect l="l" t="t" r="r" b="b"/>
              <a:pathLst>
                <a:path w="1986279" h="1030604">
                  <a:moveTo>
                    <a:pt x="1882775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2775" y="1030224"/>
                  </a:lnTo>
                  <a:lnTo>
                    <a:pt x="1922871" y="1022131"/>
                  </a:lnTo>
                  <a:lnTo>
                    <a:pt x="1955609" y="1000061"/>
                  </a:lnTo>
                  <a:lnTo>
                    <a:pt x="1977679" y="967323"/>
                  </a:lnTo>
                  <a:lnTo>
                    <a:pt x="1985772" y="927227"/>
                  </a:lnTo>
                  <a:lnTo>
                    <a:pt x="1985772" y="102997"/>
                  </a:lnTo>
                  <a:lnTo>
                    <a:pt x="1977679" y="62900"/>
                  </a:lnTo>
                  <a:lnTo>
                    <a:pt x="1955609" y="30162"/>
                  </a:lnTo>
                  <a:lnTo>
                    <a:pt x="1922871" y="8092"/>
                  </a:lnTo>
                  <a:lnTo>
                    <a:pt x="1882775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7521" y="4501133"/>
              <a:ext cx="1986280" cy="1030605"/>
            </a:xfrm>
            <a:custGeom>
              <a:avLst/>
              <a:gdLst/>
              <a:ahLst/>
              <a:cxnLst/>
              <a:rect l="l" t="t" r="r" b="b"/>
              <a:pathLst>
                <a:path w="1986279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2775" y="0"/>
                  </a:lnTo>
                  <a:lnTo>
                    <a:pt x="1922871" y="8092"/>
                  </a:lnTo>
                  <a:lnTo>
                    <a:pt x="1955609" y="30162"/>
                  </a:lnTo>
                  <a:lnTo>
                    <a:pt x="1977679" y="62900"/>
                  </a:lnTo>
                  <a:lnTo>
                    <a:pt x="1985772" y="102997"/>
                  </a:lnTo>
                  <a:lnTo>
                    <a:pt x="1985772" y="927227"/>
                  </a:lnTo>
                  <a:lnTo>
                    <a:pt x="1977679" y="967323"/>
                  </a:lnTo>
                  <a:lnTo>
                    <a:pt x="1955609" y="1000061"/>
                  </a:lnTo>
                  <a:lnTo>
                    <a:pt x="1922871" y="1022131"/>
                  </a:lnTo>
                  <a:lnTo>
                    <a:pt x="1882775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7353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7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6" y="927201"/>
                  </a:lnTo>
                  <a:lnTo>
                    <a:pt x="1987296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7353" y="4671821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6"/>
                  </a:lnTo>
                  <a:lnTo>
                    <a:pt x="1987296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7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66461" y="4970526"/>
            <a:ext cx="153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Ex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-5" dirty="0">
                <a:latin typeface="Trebuchet MS"/>
                <a:cs typeface="Trebuchet MS"/>
              </a:rPr>
              <a:t>erience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94576" y="4491228"/>
            <a:ext cx="2186940" cy="1221105"/>
            <a:chOff x="6894576" y="4491228"/>
            <a:chExt cx="2186940" cy="1221105"/>
          </a:xfrm>
        </p:grpSpPr>
        <p:sp>
          <p:nvSpPr>
            <p:cNvPr id="24" name="object 24"/>
            <p:cNvSpPr/>
            <p:nvPr/>
          </p:nvSpPr>
          <p:spPr>
            <a:xfrm>
              <a:off x="6904482" y="4501134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927227"/>
                  </a:lnTo>
                  <a:lnTo>
                    <a:pt x="8092" y="967323"/>
                  </a:lnTo>
                  <a:lnTo>
                    <a:pt x="30162" y="1000061"/>
                  </a:lnTo>
                  <a:lnTo>
                    <a:pt x="62900" y="1022131"/>
                  </a:lnTo>
                  <a:lnTo>
                    <a:pt x="102997" y="1030224"/>
                  </a:lnTo>
                  <a:lnTo>
                    <a:pt x="1884299" y="1030224"/>
                  </a:lnTo>
                  <a:lnTo>
                    <a:pt x="1924395" y="1022131"/>
                  </a:lnTo>
                  <a:lnTo>
                    <a:pt x="1957133" y="1000061"/>
                  </a:lnTo>
                  <a:lnTo>
                    <a:pt x="1979203" y="967323"/>
                  </a:lnTo>
                  <a:lnTo>
                    <a:pt x="1987296" y="927227"/>
                  </a:lnTo>
                  <a:lnTo>
                    <a:pt x="1987296" y="102997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5EA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4482" y="4501134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6" y="102997"/>
                  </a:lnTo>
                  <a:lnTo>
                    <a:pt x="1987296" y="927227"/>
                  </a:lnTo>
                  <a:lnTo>
                    <a:pt x="1979203" y="967323"/>
                  </a:lnTo>
                  <a:lnTo>
                    <a:pt x="1957133" y="1000061"/>
                  </a:lnTo>
                  <a:lnTo>
                    <a:pt x="1924395" y="1022131"/>
                  </a:lnTo>
                  <a:lnTo>
                    <a:pt x="1884299" y="1030224"/>
                  </a:lnTo>
                  <a:lnTo>
                    <a:pt x="102997" y="1030224"/>
                  </a:lnTo>
                  <a:lnTo>
                    <a:pt x="62900" y="1022131"/>
                  </a:lnTo>
                  <a:lnTo>
                    <a:pt x="30162" y="1000061"/>
                  </a:lnTo>
                  <a:lnTo>
                    <a:pt x="8092" y="967323"/>
                  </a:lnTo>
                  <a:lnTo>
                    <a:pt x="0" y="927227"/>
                  </a:lnTo>
                  <a:lnTo>
                    <a:pt x="0" y="10299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84314" y="4671822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1884299" y="0"/>
                  </a:moveTo>
                  <a:lnTo>
                    <a:pt x="102996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927201"/>
                  </a:lnTo>
                  <a:lnTo>
                    <a:pt x="8092" y="967301"/>
                  </a:lnTo>
                  <a:lnTo>
                    <a:pt x="30162" y="1000048"/>
                  </a:lnTo>
                  <a:lnTo>
                    <a:pt x="62900" y="1022127"/>
                  </a:lnTo>
                  <a:lnTo>
                    <a:pt x="102996" y="1030223"/>
                  </a:lnTo>
                  <a:lnTo>
                    <a:pt x="1884299" y="1030223"/>
                  </a:lnTo>
                  <a:lnTo>
                    <a:pt x="1924395" y="1022127"/>
                  </a:lnTo>
                  <a:lnTo>
                    <a:pt x="1957133" y="1000048"/>
                  </a:lnTo>
                  <a:lnTo>
                    <a:pt x="1979203" y="967301"/>
                  </a:lnTo>
                  <a:lnTo>
                    <a:pt x="1987295" y="927201"/>
                  </a:lnTo>
                  <a:lnTo>
                    <a:pt x="1987295" y="102996"/>
                  </a:lnTo>
                  <a:lnTo>
                    <a:pt x="1979203" y="62900"/>
                  </a:lnTo>
                  <a:lnTo>
                    <a:pt x="1957133" y="30162"/>
                  </a:lnTo>
                  <a:lnTo>
                    <a:pt x="1924395" y="8092"/>
                  </a:lnTo>
                  <a:lnTo>
                    <a:pt x="18842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84314" y="4671822"/>
              <a:ext cx="1987550" cy="1030605"/>
            </a:xfrm>
            <a:custGeom>
              <a:avLst/>
              <a:gdLst/>
              <a:ahLst/>
              <a:cxnLst/>
              <a:rect l="l" t="t" r="r" b="b"/>
              <a:pathLst>
                <a:path w="1987550" h="103060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6" y="0"/>
                  </a:lnTo>
                  <a:lnTo>
                    <a:pt x="1884299" y="0"/>
                  </a:lnTo>
                  <a:lnTo>
                    <a:pt x="1924395" y="8092"/>
                  </a:lnTo>
                  <a:lnTo>
                    <a:pt x="1957133" y="30162"/>
                  </a:lnTo>
                  <a:lnTo>
                    <a:pt x="1979203" y="62900"/>
                  </a:lnTo>
                  <a:lnTo>
                    <a:pt x="1987295" y="102996"/>
                  </a:lnTo>
                  <a:lnTo>
                    <a:pt x="1987295" y="927201"/>
                  </a:lnTo>
                  <a:lnTo>
                    <a:pt x="1979203" y="967301"/>
                  </a:lnTo>
                  <a:lnTo>
                    <a:pt x="1957133" y="1000048"/>
                  </a:lnTo>
                  <a:lnTo>
                    <a:pt x="1924395" y="1022127"/>
                  </a:lnTo>
                  <a:lnTo>
                    <a:pt x="1884299" y="1030223"/>
                  </a:lnTo>
                  <a:lnTo>
                    <a:pt x="102996" y="1030223"/>
                  </a:lnTo>
                  <a:lnTo>
                    <a:pt x="62900" y="1022127"/>
                  </a:lnTo>
                  <a:lnTo>
                    <a:pt x="30162" y="1000048"/>
                  </a:lnTo>
                  <a:lnTo>
                    <a:pt x="8092" y="967301"/>
                  </a:lnTo>
                  <a:lnTo>
                    <a:pt x="0" y="927201"/>
                  </a:lnTo>
                  <a:lnTo>
                    <a:pt x="0" y="102996"/>
                  </a:lnTo>
                  <a:close/>
                </a:path>
              </a:pathLst>
            </a:custGeom>
            <a:ln w="19812">
              <a:solidFill>
                <a:srgbClr val="5EA2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01916" y="4970526"/>
            <a:ext cx="175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975" y="136347"/>
            <a:ext cx="1408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</a:t>
            </a:r>
            <a:r>
              <a:rPr spc="-85" dirty="0"/>
              <a:t> </a:t>
            </a:r>
            <a:r>
              <a:rPr spc="-5" dirty="0"/>
              <a:t>task</a:t>
            </a:r>
          </a:p>
        </p:txBody>
      </p:sp>
      <p:sp>
        <p:nvSpPr>
          <p:cNvPr id="3" name="object 3"/>
          <p:cNvSpPr/>
          <p:nvPr/>
        </p:nvSpPr>
        <p:spPr>
          <a:xfrm>
            <a:off x="495300" y="981455"/>
            <a:ext cx="9057132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2019045"/>
            <a:ext cx="89484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 learning allows us to tackle tasks that are </a:t>
            </a:r>
            <a:r>
              <a:rPr sz="2800" dirty="0">
                <a:latin typeface="Times New Roman"/>
                <a:cs typeface="Times New Roman"/>
              </a:rPr>
              <a:t>too  </a:t>
            </a:r>
            <a:r>
              <a:rPr sz="2800" spc="-10" dirty="0">
                <a:latin typeface="Times New Roman"/>
                <a:cs typeface="Times New Roman"/>
              </a:rPr>
              <a:t>difficult </a:t>
            </a:r>
            <a:r>
              <a:rPr sz="2800" spc="-5" dirty="0">
                <a:latin typeface="Times New Roman"/>
                <a:cs typeface="Times New Roman"/>
              </a:rPr>
              <a:t>to solve with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fixed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 written and designed by  human</a:t>
            </a:r>
            <a:r>
              <a:rPr sz="2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beings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2700" marR="226060">
              <a:lnSpc>
                <a:spcPct val="100000"/>
              </a:lnSpc>
              <a:buSzPct val="96428"/>
              <a:buFont typeface="Arial"/>
              <a:buChar char="•"/>
              <a:tabLst>
                <a:tab pos="224790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 learning is interesting because developing our  understanding of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spc="-5" dirty="0">
                <a:latin typeface="Times New Roman"/>
                <a:cs typeface="Times New Roman"/>
              </a:rPr>
              <a:t>learning entails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developing our  understanding of the principles that underlie</a:t>
            </a:r>
            <a:r>
              <a:rPr sz="2800" b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intelligence.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189" y="0"/>
            <a:ext cx="299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 task</a:t>
            </a:r>
            <a:r>
              <a:rPr spc="-8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991615"/>
            <a:ext cx="8907780" cy="4815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829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Times New Roman"/>
                <a:cs typeface="Times New Roman"/>
              </a:rPr>
              <a:t>Some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-15" dirty="0">
                <a:latin typeface="Times New Roman"/>
                <a:cs typeface="Times New Roman"/>
              </a:rPr>
              <a:t>most common </a:t>
            </a:r>
            <a:r>
              <a:rPr sz="2900" spc="-10" dirty="0">
                <a:latin typeface="Times New Roman"/>
                <a:cs typeface="Times New Roman"/>
              </a:rPr>
              <a:t>machine </a:t>
            </a:r>
            <a:r>
              <a:rPr sz="2900" spc="-5" dirty="0">
                <a:latin typeface="Times New Roman"/>
                <a:cs typeface="Times New Roman"/>
              </a:rPr>
              <a:t>learning tasks include 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following: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361315" marR="79375" indent="-349250">
              <a:lnSpc>
                <a:spcPct val="100499"/>
              </a:lnSpc>
              <a:buClr>
                <a:srgbClr val="FF0000"/>
              </a:buClr>
              <a:buFont typeface="Times New Roman"/>
              <a:buAutoNum type="arabicPlain"/>
              <a:tabLst>
                <a:tab pos="398780" algn="l"/>
              </a:tabLst>
            </a:pPr>
            <a:r>
              <a:rPr dirty="0"/>
              <a:t>	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Classification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his </a:t>
            </a:r>
            <a:r>
              <a:rPr sz="2400" dirty="0">
                <a:latin typeface="Times New Roman"/>
                <a:cs typeface="Times New Roman"/>
              </a:rPr>
              <a:t>type of task,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  to specify which of k categories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input belongs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to.</a:t>
            </a:r>
            <a:endParaRPr sz="2400">
              <a:latin typeface="Times New Roman"/>
              <a:cs typeface="Times New Roman"/>
            </a:endParaRPr>
          </a:p>
          <a:p>
            <a:pPr marL="294005" marR="31496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-Classification Algorithms attempt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inputs into one of a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classes (Colors, Good and Bad Credit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Risks)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398780" marR="80645" indent="-398780">
              <a:lnSpc>
                <a:spcPct val="100499"/>
              </a:lnSpc>
              <a:buAutoNum type="arabicPlain" startAt="2"/>
              <a:tabLst>
                <a:tab pos="398780" algn="l"/>
              </a:tabLst>
            </a:pP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Regression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this type of task, 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predict a </a:t>
            </a:r>
            <a:r>
              <a:rPr sz="2400" spc="-5" dirty="0">
                <a:latin typeface="Times New Roman"/>
                <a:cs typeface="Times New Roman"/>
              </a:rPr>
              <a:t>numerical </a:t>
            </a:r>
            <a:r>
              <a:rPr sz="2400" dirty="0">
                <a:latin typeface="Times New Roman"/>
                <a:cs typeface="Times New Roman"/>
              </a:rPr>
              <a:t>value given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476884" marR="5080" indent="514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-Regression </a:t>
            </a:r>
            <a:r>
              <a:rPr sz="2400" spc="-5" dirty="0">
                <a:latin typeface="Times New Roman"/>
                <a:cs typeface="Times New Roman"/>
              </a:rPr>
              <a:t>Algorithms attempt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mapinputs </a:t>
            </a:r>
            <a:r>
              <a:rPr sz="2400" dirty="0">
                <a:latin typeface="Times New Roman"/>
                <a:cs typeface="Times New Roman"/>
              </a:rPr>
              <a:t>into continuous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 (Integers,Real </a:t>
            </a: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spc="-35" dirty="0">
                <a:latin typeface="Times New Roman"/>
                <a:cs typeface="Times New Roman"/>
              </a:rPr>
              <a:t>Vectors,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370" y="90373"/>
            <a:ext cx="2999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1- task</a:t>
            </a:r>
            <a:r>
              <a:rPr spc="-8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142" y="496315"/>
            <a:ext cx="9131300" cy="566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11809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Times New Roman"/>
                <a:cs typeface="Times New Roman"/>
              </a:rPr>
              <a:t>Some </a:t>
            </a:r>
            <a:r>
              <a:rPr sz="2900" dirty="0">
                <a:latin typeface="Times New Roman"/>
                <a:cs typeface="Times New Roman"/>
              </a:rPr>
              <a:t>of the </a:t>
            </a:r>
            <a:r>
              <a:rPr sz="2900" spc="-15" dirty="0">
                <a:latin typeface="Times New Roman"/>
                <a:cs typeface="Times New Roman"/>
              </a:rPr>
              <a:t>most common </a:t>
            </a:r>
            <a:r>
              <a:rPr sz="2900" spc="-10" dirty="0">
                <a:latin typeface="Times New Roman"/>
                <a:cs typeface="Times New Roman"/>
              </a:rPr>
              <a:t>machine </a:t>
            </a:r>
            <a:r>
              <a:rPr sz="2900" spc="-5" dirty="0">
                <a:latin typeface="Times New Roman"/>
                <a:cs typeface="Times New Roman"/>
              </a:rPr>
              <a:t>learning tasks include 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following:</a:t>
            </a:r>
            <a:endParaRPr sz="2900">
              <a:latin typeface="Times New Roman"/>
              <a:cs typeface="Times New Roman"/>
            </a:endParaRPr>
          </a:p>
          <a:p>
            <a:pPr marL="12700" marR="252729" algn="just">
              <a:lnSpc>
                <a:spcPct val="100299"/>
              </a:lnSpc>
              <a:spcBef>
                <a:spcPts val="2390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3- 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Transcription: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this type of task, the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system 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asked 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observe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relatively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unstructured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representation of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kind of  data and transcribe it into discrete, textual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619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E.g.: optical character recognition </a:t>
            </a:r>
            <a:r>
              <a:rPr sz="2400" spc="-5" dirty="0">
                <a:latin typeface="Times New Roman"/>
                <a:cs typeface="Times New Roman"/>
              </a:rPr>
              <a:t>(OCR), where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is 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a photograph containing an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of text and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asked to return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 text in the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of a sequence 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200"/>
              </a:lnSpc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4- Machine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translation: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translation task, the input  already consists of a sequence of </a:t>
            </a:r>
            <a:r>
              <a:rPr sz="2400" spc="-5" dirty="0">
                <a:latin typeface="Times New Roman"/>
                <a:cs typeface="Times New Roman"/>
              </a:rPr>
              <a:t>symbols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language, and the 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convert this into a sequence of </a:t>
            </a:r>
            <a:r>
              <a:rPr sz="2400" spc="-5" dirty="0">
                <a:latin typeface="Times New Roman"/>
                <a:cs typeface="Times New Roman"/>
              </a:rPr>
              <a:t>symbols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  language.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094" y="96392"/>
            <a:ext cx="283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r>
              <a:rPr spc="-80" dirty="0"/>
              <a:t> </a:t>
            </a:r>
            <a:r>
              <a:rPr dirty="0"/>
              <a:t>Experience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931163"/>
            <a:ext cx="9110472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242" y="2156206"/>
            <a:ext cx="786320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8445" algn="l"/>
              </a:tabLst>
            </a:pPr>
            <a:r>
              <a:rPr sz="3200" b="1" dirty="0">
                <a:latin typeface="Times New Roman"/>
                <a:cs typeface="Times New Roman"/>
              </a:rPr>
              <a:t>Experience </a:t>
            </a:r>
            <a:r>
              <a:rPr sz="3200" dirty="0">
                <a:latin typeface="Times New Roman"/>
                <a:cs typeface="Times New Roman"/>
              </a:rPr>
              <a:t>is 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dataset.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3200" b="1" dirty="0">
                <a:latin typeface="Times New Roman"/>
                <a:cs typeface="Times New Roman"/>
              </a:rPr>
              <a:t>A dataset </a:t>
            </a:r>
            <a:r>
              <a:rPr sz="3200" dirty="0">
                <a:latin typeface="Times New Roman"/>
                <a:cs typeface="Times New Roman"/>
              </a:rPr>
              <a:t>is a collection of many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15265" marR="523875" indent="-203200">
              <a:lnSpc>
                <a:spcPct val="100000"/>
              </a:lnSpc>
              <a:buFont typeface="Arial"/>
              <a:buChar char="•"/>
              <a:tabLst>
                <a:tab pos="258445" algn="l"/>
              </a:tabLst>
            </a:pPr>
            <a:r>
              <a:rPr dirty="0"/>
              <a:t>	</a:t>
            </a:r>
            <a:r>
              <a:rPr sz="3200" b="1" dirty="0">
                <a:latin typeface="Times New Roman"/>
                <a:cs typeface="Times New Roman"/>
              </a:rPr>
              <a:t>An example </a:t>
            </a:r>
            <a:r>
              <a:rPr sz="3200" dirty="0">
                <a:latin typeface="Times New Roman"/>
                <a:cs typeface="Times New Roman"/>
              </a:rPr>
              <a:t>is a collection of </a:t>
            </a:r>
            <a:r>
              <a:rPr sz="3200" b="1" spc="-10" dirty="0">
                <a:latin typeface="Times New Roman"/>
                <a:cs typeface="Times New Roman"/>
              </a:rPr>
              <a:t>features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 have been quantitatively measured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215265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some object or event that we want 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  learning system 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39370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3- </a:t>
            </a:r>
            <a:r>
              <a:rPr dirty="0"/>
              <a:t>performance</a:t>
            </a:r>
            <a:r>
              <a:rPr spc="-90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" y="765048"/>
            <a:ext cx="9217152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942" y="2080005"/>
            <a:ext cx="9262110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-5" dirty="0">
                <a:latin typeface="Times New Roman"/>
                <a:cs typeface="Times New Roman"/>
              </a:rPr>
              <a:t>to evaluate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abilities of a </a:t>
            </a:r>
            <a:r>
              <a:rPr sz="2800" spc="-10" dirty="0">
                <a:latin typeface="Times New Roman"/>
                <a:cs typeface="Times New Roman"/>
              </a:rPr>
              <a:t>machine </a:t>
            </a:r>
            <a:r>
              <a:rPr sz="2800" spc="-5" dirty="0">
                <a:latin typeface="Times New Roman"/>
                <a:cs typeface="Times New Roman"/>
              </a:rPr>
              <a:t>learning algorithm,  we must design a quantitative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of its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12700" marR="7416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performance </a:t>
            </a:r>
            <a:r>
              <a:rPr sz="2800" spc="-10" dirty="0">
                <a:latin typeface="Times New Roman"/>
                <a:cs typeface="Times New Roman"/>
              </a:rPr>
              <a:t>measure </a:t>
            </a:r>
            <a:r>
              <a:rPr sz="2800" spc="-5" dirty="0">
                <a:latin typeface="Times New Roman"/>
                <a:cs typeface="Times New Roman"/>
              </a:rPr>
              <a:t>P is specific to the task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  being carried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5"/>
              </a:spcBef>
              <a:buChar char="-"/>
              <a:tabLst>
                <a:tab pos="20193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Accuracy : </a:t>
            </a:r>
            <a:r>
              <a:rPr sz="2400" dirty="0">
                <a:latin typeface="Times New Roman"/>
                <a:cs typeface="Times New Roman"/>
              </a:rPr>
              <a:t>Accuracy is just the proportion of </a:t>
            </a:r>
            <a:r>
              <a:rPr sz="2400" spc="-5" dirty="0">
                <a:latin typeface="Times New Roman"/>
                <a:cs typeface="Times New Roman"/>
              </a:rPr>
              <a:t>examples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which the model </a:t>
            </a:r>
            <a:r>
              <a:rPr sz="2400" b="1" i="1" spc="-5" dirty="0">
                <a:latin typeface="Times New Roman"/>
                <a:cs typeface="Times New Roman"/>
              </a:rPr>
              <a:t>produces the </a:t>
            </a:r>
            <a:r>
              <a:rPr sz="2400" b="1" i="1" dirty="0">
                <a:latin typeface="Times New Roman"/>
                <a:cs typeface="Times New Roman"/>
              </a:rPr>
              <a:t>correct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output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5"/>
              </a:spcBef>
              <a:buChar char="-"/>
              <a:tabLst>
                <a:tab pos="220345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 </a:t>
            </a:r>
            <a:r>
              <a:rPr sz="2800" spc="-10" dirty="0">
                <a:latin typeface="Times New Roman"/>
                <a:cs typeface="Times New Roman"/>
              </a:rPr>
              <a:t>Rate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the proportion of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for which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  <a:spcBef>
                <a:spcPts val="15"/>
              </a:spcBef>
            </a:pPr>
            <a:r>
              <a:rPr sz="2400" b="1" i="1" dirty="0">
                <a:latin typeface="Times New Roman"/>
                <a:cs typeface="Times New Roman"/>
              </a:rPr>
              <a:t>produces an incorrect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output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4148" y="194563"/>
            <a:ext cx="1113155" cy="297180"/>
            <a:chOff x="1954148" y="194563"/>
            <a:chExt cx="1113155" cy="297180"/>
          </a:xfrm>
        </p:grpSpPr>
        <p:sp>
          <p:nvSpPr>
            <p:cNvPr id="3" name="object 3"/>
            <p:cNvSpPr/>
            <p:nvPr/>
          </p:nvSpPr>
          <p:spPr>
            <a:xfrm>
              <a:off x="1955037" y="195452"/>
              <a:ext cx="1110995" cy="295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5037" y="195452"/>
              <a:ext cx="1111250" cy="295275"/>
            </a:xfrm>
            <a:custGeom>
              <a:avLst/>
              <a:gdLst/>
              <a:ahLst/>
              <a:cxnLst/>
              <a:rect l="l" t="t" r="r" b="b"/>
              <a:pathLst>
                <a:path w="1111250" h="295275">
                  <a:moveTo>
                    <a:pt x="899032" y="0"/>
                  </a:moveTo>
                  <a:lnTo>
                    <a:pt x="923798" y="0"/>
                  </a:lnTo>
                  <a:lnTo>
                    <a:pt x="1061339" y="175641"/>
                  </a:lnTo>
                  <a:lnTo>
                    <a:pt x="1061339" y="0"/>
                  </a:lnTo>
                  <a:lnTo>
                    <a:pt x="1110995" y="0"/>
                  </a:lnTo>
                  <a:lnTo>
                    <a:pt x="1110995" y="295148"/>
                  </a:lnTo>
                  <a:lnTo>
                    <a:pt x="1089914" y="295148"/>
                  </a:lnTo>
                  <a:lnTo>
                    <a:pt x="948689" y="110871"/>
                  </a:lnTo>
                  <a:lnTo>
                    <a:pt x="948689" y="291338"/>
                  </a:lnTo>
                  <a:lnTo>
                    <a:pt x="899032" y="291338"/>
                  </a:lnTo>
                  <a:lnTo>
                    <a:pt x="899032" y="0"/>
                  </a:lnTo>
                  <a:close/>
                </a:path>
                <a:path w="1111250" h="295275">
                  <a:moveTo>
                    <a:pt x="667385" y="0"/>
                  </a:moveTo>
                  <a:lnTo>
                    <a:pt x="853059" y="0"/>
                  </a:lnTo>
                  <a:lnTo>
                    <a:pt x="853059" y="45974"/>
                  </a:lnTo>
                  <a:lnTo>
                    <a:pt x="718947" y="45974"/>
                  </a:lnTo>
                  <a:lnTo>
                    <a:pt x="718947" y="114046"/>
                  </a:lnTo>
                  <a:lnTo>
                    <a:pt x="815213" y="114046"/>
                  </a:lnTo>
                  <a:lnTo>
                    <a:pt x="815213" y="157988"/>
                  </a:lnTo>
                  <a:lnTo>
                    <a:pt x="718947" y="157988"/>
                  </a:lnTo>
                  <a:lnTo>
                    <a:pt x="718947" y="245237"/>
                  </a:lnTo>
                  <a:lnTo>
                    <a:pt x="850900" y="245237"/>
                  </a:lnTo>
                  <a:lnTo>
                    <a:pt x="850900" y="291084"/>
                  </a:lnTo>
                  <a:lnTo>
                    <a:pt x="667385" y="291084"/>
                  </a:lnTo>
                  <a:lnTo>
                    <a:pt x="667385" y="0"/>
                  </a:lnTo>
                  <a:close/>
                </a:path>
                <a:path w="1111250" h="295275">
                  <a:moveTo>
                    <a:pt x="388493" y="0"/>
                  </a:moveTo>
                  <a:lnTo>
                    <a:pt x="440055" y="0"/>
                  </a:lnTo>
                  <a:lnTo>
                    <a:pt x="440055" y="114046"/>
                  </a:lnTo>
                  <a:lnTo>
                    <a:pt x="556006" y="114046"/>
                  </a:lnTo>
                  <a:lnTo>
                    <a:pt x="556006" y="0"/>
                  </a:lnTo>
                  <a:lnTo>
                    <a:pt x="607060" y="0"/>
                  </a:lnTo>
                  <a:lnTo>
                    <a:pt x="607060" y="291084"/>
                  </a:lnTo>
                  <a:lnTo>
                    <a:pt x="556006" y="291084"/>
                  </a:lnTo>
                  <a:lnTo>
                    <a:pt x="556006" y="160020"/>
                  </a:lnTo>
                  <a:lnTo>
                    <a:pt x="440055" y="160020"/>
                  </a:lnTo>
                  <a:lnTo>
                    <a:pt x="440055" y="291084"/>
                  </a:lnTo>
                  <a:lnTo>
                    <a:pt x="388493" y="291084"/>
                  </a:lnTo>
                  <a:lnTo>
                    <a:pt x="388493" y="0"/>
                  </a:lnTo>
                  <a:close/>
                </a:path>
                <a:path w="1111250" h="295275">
                  <a:moveTo>
                    <a:pt x="0" y="0"/>
                  </a:moveTo>
                  <a:lnTo>
                    <a:pt x="53848" y="0"/>
                  </a:lnTo>
                  <a:lnTo>
                    <a:pt x="108457" y="175641"/>
                  </a:lnTo>
                  <a:lnTo>
                    <a:pt x="167512" y="0"/>
                  </a:lnTo>
                  <a:lnTo>
                    <a:pt x="190119" y="0"/>
                  </a:lnTo>
                  <a:lnTo>
                    <a:pt x="249300" y="175641"/>
                  </a:lnTo>
                  <a:lnTo>
                    <a:pt x="303784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4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241801" y="189484"/>
            <a:ext cx="504825" cy="302895"/>
            <a:chOff x="3241801" y="189484"/>
            <a:chExt cx="504825" cy="302895"/>
          </a:xfrm>
        </p:grpSpPr>
        <p:sp>
          <p:nvSpPr>
            <p:cNvPr id="6" name="object 6"/>
            <p:cNvSpPr/>
            <p:nvPr/>
          </p:nvSpPr>
          <p:spPr>
            <a:xfrm>
              <a:off x="3242690" y="190373"/>
              <a:ext cx="502538" cy="301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3363" y="238505"/>
              <a:ext cx="112267" cy="20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680" y="235330"/>
              <a:ext cx="148716" cy="211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690" y="190373"/>
              <a:ext cx="502920" cy="301625"/>
            </a:xfrm>
            <a:custGeom>
              <a:avLst/>
              <a:gdLst/>
              <a:ahLst/>
              <a:cxnLst/>
              <a:rect l="l" t="t" r="r" b="b"/>
              <a:pathLst>
                <a:path w="502920" h="301625">
                  <a:moveTo>
                    <a:pt x="77596" y="3175"/>
                  </a:moveTo>
                  <a:lnTo>
                    <a:pt x="134635" y="12493"/>
                  </a:lnTo>
                  <a:lnTo>
                    <a:pt x="178434" y="40385"/>
                  </a:lnTo>
                  <a:lnTo>
                    <a:pt x="206438" y="83740"/>
                  </a:lnTo>
                  <a:lnTo>
                    <a:pt x="215772" y="139192"/>
                  </a:lnTo>
                  <a:lnTo>
                    <a:pt x="209722" y="195701"/>
                  </a:lnTo>
                  <a:lnTo>
                    <a:pt x="191571" y="239654"/>
                  </a:lnTo>
                  <a:lnTo>
                    <a:pt x="161320" y="271048"/>
                  </a:lnTo>
                  <a:lnTo>
                    <a:pt x="118968" y="289885"/>
                  </a:lnTo>
                  <a:lnTo>
                    <a:pt x="64516" y="296163"/>
                  </a:lnTo>
                  <a:lnTo>
                    <a:pt x="0" y="296163"/>
                  </a:lnTo>
                  <a:lnTo>
                    <a:pt x="0" y="5333"/>
                  </a:lnTo>
                  <a:lnTo>
                    <a:pt x="28001" y="4407"/>
                  </a:lnTo>
                  <a:lnTo>
                    <a:pt x="50276" y="3730"/>
                  </a:lnTo>
                  <a:lnTo>
                    <a:pt x="66811" y="3315"/>
                  </a:lnTo>
                  <a:lnTo>
                    <a:pt x="77596" y="3175"/>
                  </a:lnTo>
                  <a:close/>
                </a:path>
                <a:path w="502920" h="301625">
                  <a:moveTo>
                    <a:pt x="373380" y="0"/>
                  </a:moveTo>
                  <a:lnTo>
                    <a:pt x="428704" y="9715"/>
                  </a:lnTo>
                  <a:lnTo>
                    <a:pt x="469264" y="38861"/>
                  </a:lnTo>
                  <a:lnTo>
                    <a:pt x="494236" y="85725"/>
                  </a:lnTo>
                  <a:lnTo>
                    <a:pt x="502538" y="148208"/>
                  </a:lnTo>
                  <a:lnTo>
                    <a:pt x="500372" y="181546"/>
                  </a:lnTo>
                  <a:lnTo>
                    <a:pt x="483036" y="237362"/>
                  </a:lnTo>
                  <a:lnTo>
                    <a:pt x="448702" y="277917"/>
                  </a:lnTo>
                  <a:lnTo>
                    <a:pt x="399466" y="298543"/>
                  </a:lnTo>
                  <a:lnTo>
                    <a:pt x="369443" y="301116"/>
                  </a:lnTo>
                  <a:lnTo>
                    <a:pt x="341820" y="298567"/>
                  </a:lnTo>
                  <a:lnTo>
                    <a:pt x="296862" y="278131"/>
                  </a:lnTo>
                  <a:lnTo>
                    <a:pt x="265785" y="237863"/>
                  </a:lnTo>
                  <a:lnTo>
                    <a:pt x="250112" y="181856"/>
                  </a:lnTo>
                  <a:lnTo>
                    <a:pt x="248157" y="148208"/>
                  </a:lnTo>
                  <a:lnTo>
                    <a:pt x="250297" y="118274"/>
                  </a:lnTo>
                  <a:lnTo>
                    <a:pt x="267338" y="65645"/>
                  </a:lnTo>
                  <a:lnTo>
                    <a:pt x="300674" y="24163"/>
                  </a:lnTo>
                  <a:lnTo>
                    <a:pt x="346255" y="2688"/>
                  </a:lnTo>
                  <a:lnTo>
                    <a:pt x="37338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80484" y="194563"/>
            <a:ext cx="575945" cy="297180"/>
            <a:chOff x="3880484" y="194563"/>
            <a:chExt cx="575945" cy="297180"/>
          </a:xfrm>
        </p:grpSpPr>
        <p:sp>
          <p:nvSpPr>
            <p:cNvPr id="11" name="object 11"/>
            <p:cNvSpPr/>
            <p:nvPr/>
          </p:nvSpPr>
          <p:spPr>
            <a:xfrm>
              <a:off x="3881373" y="195452"/>
              <a:ext cx="574166" cy="295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1373" y="195452"/>
              <a:ext cx="574675" cy="295275"/>
            </a:xfrm>
            <a:custGeom>
              <a:avLst/>
              <a:gdLst/>
              <a:ahLst/>
              <a:cxnLst/>
              <a:rect l="l" t="t" r="r" b="b"/>
              <a:pathLst>
                <a:path w="574675" h="295275">
                  <a:moveTo>
                    <a:pt x="388492" y="0"/>
                  </a:moveTo>
                  <a:lnTo>
                    <a:pt x="574166" y="0"/>
                  </a:lnTo>
                  <a:lnTo>
                    <a:pt x="574166" y="45974"/>
                  </a:lnTo>
                  <a:lnTo>
                    <a:pt x="440054" y="45974"/>
                  </a:lnTo>
                  <a:lnTo>
                    <a:pt x="440054" y="114046"/>
                  </a:lnTo>
                  <a:lnTo>
                    <a:pt x="536321" y="114046"/>
                  </a:lnTo>
                  <a:lnTo>
                    <a:pt x="536321" y="157988"/>
                  </a:lnTo>
                  <a:lnTo>
                    <a:pt x="440054" y="157988"/>
                  </a:lnTo>
                  <a:lnTo>
                    <a:pt x="440054" y="245237"/>
                  </a:lnTo>
                  <a:lnTo>
                    <a:pt x="572008" y="245237"/>
                  </a:lnTo>
                  <a:lnTo>
                    <a:pt x="572008" y="291084"/>
                  </a:lnTo>
                  <a:lnTo>
                    <a:pt x="388492" y="291084"/>
                  </a:lnTo>
                  <a:lnTo>
                    <a:pt x="388492" y="0"/>
                  </a:lnTo>
                  <a:close/>
                </a:path>
                <a:path w="574675" h="295275">
                  <a:moveTo>
                    <a:pt x="0" y="0"/>
                  </a:moveTo>
                  <a:lnTo>
                    <a:pt x="53848" y="0"/>
                  </a:lnTo>
                  <a:lnTo>
                    <a:pt x="108458" y="175641"/>
                  </a:lnTo>
                  <a:lnTo>
                    <a:pt x="167512" y="0"/>
                  </a:lnTo>
                  <a:lnTo>
                    <a:pt x="190118" y="0"/>
                  </a:lnTo>
                  <a:lnTo>
                    <a:pt x="249300" y="175641"/>
                  </a:lnTo>
                  <a:lnTo>
                    <a:pt x="303784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17973" y="189611"/>
            <a:ext cx="670560" cy="302895"/>
            <a:chOff x="4617973" y="189611"/>
            <a:chExt cx="670560" cy="302895"/>
          </a:xfrm>
        </p:grpSpPr>
        <p:sp>
          <p:nvSpPr>
            <p:cNvPr id="14" name="object 14"/>
            <p:cNvSpPr/>
            <p:nvPr/>
          </p:nvSpPr>
          <p:spPr>
            <a:xfrm>
              <a:off x="4618862" y="190500"/>
              <a:ext cx="668782" cy="3009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8862" y="190500"/>
              <a:ext cx="669290" cy="300990"/>
            </a:xfrm>
            <a:custGeom>
              <a:avLst/>
              <a:gdLst/>
              <a:ahLst/>
              <a:cxnLst/>
              <a:rect l="l" t="t" r="r" b="b"/>
              <a:pathLst>
                <a:path w="669289" h="300990">
                  <a:moveTo>
                    <a:pt x="483108" y="4952"/>
                  </a:moveTo>
                  <a:lnTo>
                    <a:pt x="668782" y="4952"/>
                  </a:lnTo>
                  <a:lnTo>
                    <a:pt x="668782" y="50926"/>
                  </a:lnTo>
                  <a:lnTo>
                    <a:pt x="534670" y="50926"/>
                  </a:lnTo>
                  <a:lnTo>
                    <a:pt x="534670" y="118999"/>
                  </a:lnTo>
                  <a:lnTo>
                    <a:pt x="630936" y="118999"/>
                  </a:lnTo>
                  <a:lnTo>
                    <a:pt x="630936" y="162941"/>
                  </a:lnTo>
                  <a:lnTo>
                    <a:pt x="534670" y="162941"/>
                  </a:lnTo>
                  <a:lnTo>
                    <a:pt x="534670" y="250189"/>
                  </a:lnTo>
                  <a:lnTo>
                    <a:pt x="666623" y="250189"/>
                  </a:lnTo>
                  <a:lnTo>
                    <a:pt x="666623" y="296037"/>
                  </a:lnTo>
                  <a:lnTo>
                    <a:pt x="483108" y="296037"/>
                  </a:lnTo>
                  <a:lnTo>
                    <a:pt x="483108" y="4952"/>
                  </a:lnTo>
                  <a:close/>
                </a:path>
                <a:path w="669289" h="300990">
                  <a:moveTo>
                    <a:pt x="0" y="4952"/>
                  </a:moveTo>
                  <a:lnTo>
                    <a:pt x="51562" y="4952"/>
                  </a:lnTo>
                  <a:lnTo>
                    <a:pt x="51562" y="202311"/>
                  </a:lnTo>
                  <a:lnTo>
                    <a:pt x="52464" y="213479"/>
                  </a:lnTo>
                  <a:lnTo>
                    <a:pt x="73725" y="246891"/>
                  </a:lnTo>
                  <a:lnTo>
                    <a:pt x="105283" y="255142"/>
                  </a:lnTo>
                  <a:lnTo>
                    <a:pt x="118500" y="254240"/>
                  </a:lnTo>
                  <a:lnTo>
                    <a:pt x="155678" y="232906"/>
                  </a:lnTo>
                  <a:lnTo>
                    <a:pt x="164464" y="201295"/>
                  </a:lnTo>
                  <a:lnTo>
                    <a:pt x="164464" y="4952"/>
                  </a:lnTo>
                  <a:lnTo>
                    <a:pt x="216153" y="4952"/>
                  </a:lnTo>
                  <a:lnTo>
                    <a:pt x="216153" y="205232"/>
                  </a:lnTo>
                  <a:lnTo>
                    <a:pt x="214272" y="226494"/>
                  </a:lnTo>
                  <a:lnTo>
                    <a:pt x="199223" y="261685"/>
                  </a:lnTo>
                  <a:lnTo>
                    <a:pt x="169743" y="286738"/>
                  </a:lnTo>
                  <a:lnTo>
                    <a:pt x="129547" y="299414"/>
                  </a:lnTo>
                  <a:lnTo>
                    <a:pt x="105663" y="300989"/>
                  </a:lnTo>
                  <a:lnTo>
                    <a:pt x="81778" y="299442"/>
                  </a:lnTo>
                  <a:lnTo>
                    <a:pt x="42673" y="287059"/>
                  </a:lnTo>
                  <a:lnTo>
                    <a:pt x="6858" y="246046"/>
                  </a:lnTo>
                  <a:lnTo>
                    <a:pt x="0" y="205104"/>
                  </a:lnTo>
                  <a:lnTo>
                    <a:pt x="0" y="4952"/>
                  </a:lnTo>
                  <a:close/>
                </a:path>
                <a:path w="669289" h="300990">
                  <a:moveTo>
                    <a:pt x="350647" y="0"/>
                  </a:moveTo>
                  <a:lnTo>
                    <a:pt x="374219" y="1188"/>
                  </a:lnTo>
                  <a:lnTo>
                    <a:pt x="394446" y="4746"/>
                  </a:lnTo>
                  <a:lnTo>
                    <a:pt x="411315" y="10662"/>
                  </a:lnTo>
                  <a:lnTo>
                    <a:pt x="424814" y="18923"/>
                  </a:lnTo>
                  <a:lnTo>
                    <a:pt x="409066" y="63373"/>
                  </a:lnTo>
                  <a:lnTo>
                    <a:pt x="395329" y="54871"/>
                  </a:lnTo>
                  <a:lnTo>
                    <a:pt x="381174" y="48799"/>
                  </a:lnTo>
                  <a:lnTo>
                    <a:pt x="366615" y="45156"/>
                  </a:lnTo>
                  <a:lnTo>
                    <a:pt x="351663" y="43942"/>
                  </a:lnTo>
                  <a:lnTo>
                    <a:pt x="343229" y="44535"/>
                  </a:lnTo>
                  <a:lnTo>
                    <a:pt x="314797" y="70735"/>
                  </a:lnTo>
                  <a:lnTo>
                    <a:pt x="314198" y="77977"/>
                  </a:lnTo>
                  <a:lnTo>
                    <a:pt x="317652" y="90594"/>
                  </a:lnTo>
                  <a:lnTo>
                    <a:pt x="328025" y="103473"/>
                  </a:lnTo>
                  <a:lnTo>
                    <a:pt x="345326" y="116589"/>
                  </a:lnTo>
                  <a:lnTo>
                    <a:pt x="369570" y="129921"/>
                  </a:lnTo>
                  <a:lnTo>
                    <a:pt x="383141" y="136995"/>
                  </a:lnTo>
                  <a:lnTo>
                    <a:pt x="394700" y="143748"/>
                  </a:lnTo>
                  <a:lnTo>
                    <a:pt x="423100" y="169306"/>
                  </a:lnTo>
                  <a:lnTo>
                    <a:pt x="437723" y="210369"/>
                  </a:lnTo>
                  <a:lnTo>
                    <a:pt x="438150" y="219963"/>
                  </a:lnTo>
                  <a:lnTo>
                    <a:pt x="436409" y="236894"/>
                  </a:lnTo>
                  <a:lnTo>
                    <a:pt x="410210" y="278257"/>
                  </a:lnTo>
                  <a:lnTo>
                    <a:pt x="357667" y="299581"/>
                  </a:lnTo>
                  <a:lnTo>
                    <a:pt x="335407" y="300989"/>
                  </a:lnTo>
                  <a:lnTo>
                    <a:pt x="315523" y="299680"/>
                  </a:lnTo>
                  <a:lnTo>
                    <a:pt x="296640" y="295751"/>
                  </a:lnTo>
                  <a:lnTo>
                    <a:pt x="278757" y="289202"/>
                  </a:lnTo>
                  <a:lnTo>
                    <a:pt x="261874" y="280035"/>
                  </a:lnTo>
                  <a:lnTo>
                    <a:pt x="280924" y="233679"/>
                  </a:lnTo>
                  <a:lnTo>
                    <a:pt x="296187" y="243087"/>
                  </a:lnTo>
                  <a:lnTo>
                    <a:pt x="311308" y="249793"/>
                  </a:lnTo>
                  <a:lnTo>
                    <a:pt x="326286" y="253807"/>
                  </a:lnTo>
                  <a:lnTo>
                    <a:pt x="341122" y="255142"/>
                  </a:lnTo>
                  <a:lnTo>
                    <a:pt x="361051" y="253164"/>
                  </a:lnTo>
                  <a:lnTo>
                    <a:pt x="375300" y="247221"/>
                  </a:lnTo>
                  <a:lnTo>
                    <a:pt x="383859" y="237301"/>
                  </a:lnTo>
                  <a:lnTo>
                    <a:pt x="386714" y="223392"/>
                  </a:lnTo>
                  <a:lnTo>
                    <a:pt x="386046" y="216036"/>
                  </a:lnTo>
                  <a:lnTo>
                    <a:pt x="359537" y="180625"/>
                  </a:lnTo>
                  <a:lnTo>
                    <a:pt x="316339" y="156589"/>
                  </a:lnTo>
                  <a:lnTo>
                    <a:pt x="303704" y="149336"/>
                  </a:lnTo>
                  <a:lnTo>
                    <a:pt x="272208" y="118494"/>
                  </a:lnTo>
                  <a:lnTo>
                    <a:pt x="262509" y="78358"/>
                  </a:lnTo>
                  <a:lnTo>
                    <a:pt x="264056" y="62142"/>
                  </a:lnTo>
                  <a:lnTo>
                    <a:pt x="287274" y="22351"/>
                  </a:lnTo>
                  <a:lnTo>
                    <a:pt x="332190" y="1402"/>
                  </a:lnTo>
                  <a:lnTo>
                    <a:pt x="350647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27217" y="189611"/>
            <a:ext cx="1685925" cy="302895"/>
            <a:chOff x="5427217" y="189611"/>
            <a:chExt cx="1685925" cy="302895"/>
          </a:xfrm>
        </p:grpSpPr>
        <p:sp>
          <p:nvSpPr>
            <p:cNvPr id="17" name="object 17"/>
            <p:cNvSpPr/>
            <p:nvPr/>
          </p:nvSpPr>
          <p:spPr>
            <a:xfrm>
              <a:off x="5428106" y="190500"/>
              <a:ext cx="1683765" cy="3009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8106" y="190500"/>
              <a:ext cx="1684020" cy="300990"/>
            </a:xfrm>
            <a:custGeom>
              <a:avLst/>
              <a:gdLst/>
              <a:ahLst/>
              <a:cxnLst/>
              <a:rect l="l" t="t" r="r" b="b"/>
              <a:pathLst>
                <a:path w="1684020" h="300990">
                  <a:moveTo>
                    <a:pt x="427735" y="90043"/>
                  </a:moveTo>
                  <a:lnTo>
                    <a:pt x="392683" y="197485"/>
                  </a:lnTo>
                  <a:lnTo>
                    <a:pt x="462660" y="197485"/>
                  </a:lnTo>
                  <a:lnTo>
                    <a:pt x="427735" y="90043"/>
                  </a:lnTo>
                  <a:close/>
                </a:path>
                <a:path w="1684020" h="300990">
                  <a:moveTo>
                    <a:pt x="1498091" y="4952"/>
                  </a:moveTo>
                  <a:lnTo>
                    <a:pt x="1683765" y="4952"/>
                  </a:lnTo>
                  <a:lnTo>
                    <a:pt x="1683765" y="50926"/>
                  </a:lnTo>
                  <a:lnTo>
                    <a:pt x="1549653" y="50926"/>
                  </a:lnTo>
                  <a:lnTo>
                    <a:pt x="1549653" y="118999"/>
                  </a:lnTo>
                  <a:lnTo>
                    <a:pt x="1645919" y="118999"/>
                  </a:lnTo>
                  <a:lnTo>
                    <a:pt x="1645919" y="162941"/>
                  </a:lnTo>
                  <a:lnTo>
                    <a:pt x="1549653" y="162941"/>
                  </a:lnTo>
                  <a:lnTo>
                    <a:pt x="1549653" y="250189"/>
                  </a:lnTo>
                  <a:lnTo>
                    <a:pt x="1681607" y="250189"/>
                  </a:lnTo>
                  <a:lnTo>
                    <a:pt x="1681607" y="296037"/>
                  </a:lnTo>
                  <a:lnTo>
                    <a:pt x="1498091" y="296037"/>
                  </a:lnTo>
                  <a:lnTo>
                    <a:pt x="1498091" y="4952"/>
                  </a:lnTo>
                  <a:close/>
                </a:path>
                <a:path w="1684020" h="300990">
                  <a:moveTo>
                    <a:pt x="1226819" y="4952"/>
                  </a:moveTo>
                  <a:lnTo>
                    <a:pt x="1251585" y="4952"/>
                  </a:lnTo>
                  <a:lnTo>
                    <a:pt x="1389125" y="180594"/>
                  </a:lnTo>
                  <a:lnTo>
                    <a:pt x="1389125" y="4952"/>
                  </a:lnTo>
                  <a:lnTo>
                    <a:pt x="1438783" y="4952"/>
                  </a:lnTo>
                  <a:lnTo>
                    <a:pt x="1438783" y="300100"/>
                  </a:lnTo>
                  <a:lnTo>
                    <a:pt x="1417700" y="300100"/>
                  </a:lnTo>
                  <a:lnTo>
                    <a:pt x="1276476" y="115824"/>
                  </a:lnTo>
                  <a:lnTo>
                    <a:pt x="1276476" y="296290"/>
                  </a:lnTo>
                  <a:lnTo>
                    <a:pt x="1226819" y="296290"/>
                  </a:lnTo>
                  <a:lnTo>
                    <a:pt x="1226819" y="4952"/>
                  </a:lnTo>
                  <a:close/>
                </a:path>
                <a:path w="1684020" h="300990">
                  <a:moveTo>
                    <a:pt x="1115060" y="4952"/>
                  </a:moveTo>
                  <a:lnTo>
                    <a:pt x="1166621" y="4952"/>
                  </a:lnTo>
                  <a:lnTo>
                    <a:pt x="1166621" y="296037"/>
                  </a:lnTo>
                  <a:lnTo>
                    <a:pt x="1115060" y="296037"/>
                  </a:lnTo>
                  <a:lnTo>
                    <a:pt x="1115060" y="4952"/>
                  </a:lnTo>
                  <a:close/>
                </a:path>
                <a:path w="1684020" h="300990">
                  <a:moveTo>
                    <a:pt x="835151" y="4952"/>
                  </a:moveTo>
                  <a:lnTo>
                    <a:pt x="886713" y="4952"/>
                  </a:lnTo>
                  <a:lnTo>
                    <a:pt x="886713" y="118999"/>
                  </a:lnTo>
                  <a:lnTo>
                    <a:pt x="1002664" y="118999"/>
                  </a:lnTo>
                  <a:lnTo>
                    <a:pt x="1002664" y="4952"/>
                  </a:lnTo>
                  <a:lnTo>
                    <a:pt x="1053718" y="4952"/>
                  </a:lnTo>
                  <a:lnTo>
                    <a:pt x="1053718" y="296037"/>
                  </a:lnTo>
                  <a:lnTo>
                    <a:pt x="1002664" y="296037"/>
                  </a:lnTo>
                  <a:lnTo>
                    <a:pt x="1002664" y="164973"/>
                  </a:lnTo>
                  <a:lnTo>
                    <a:pt x="886713" y="164973"/>
                  </a:lnTo>
                  <a:lnTo>
                    <a:pt x="886713" y="296037"/>
                  </a:lnTo>
                  <a:lnTo>
                    <a:pt x="835151" y="296037"/>
                  </a:lnTo>
                  <a:lnTo>
                    <a:pt x="835151" y="4952"/>
                  </a:lnTo>
                  <a:close/>
                </a:path>
                <a:path w="1684020" h="300990">
                  <a:moveTo>
                    <a:pt x="58673" y="4952"/>
                  </a:moveTo>
                  <a:lnTo>
                    <a:pt x="86105" y="4952"/>
                  </a:lnTo>
                  <a:lnTo>
                    <a:pt x="149097" y="201167"/>
                  </a:lnTo>
                  <a:lnTo>
                    <a:pt x="210692" y="4952"/>
                  </a:lnTo>
                  <a:lnTo>
                    <a:pt x="237870" y="4952"/>
                  </a:lnTo>
                  <a:lnTo>
                    <a:pt x="297306" y="296290"/>
                  </a:lnTo>
                  <a:lnTo>
                    <a:pt x="247141" y="296290"/>
                  </a:lnTo>
                  <a:lnTo>
                    <a:pt x="217042" y="139319"/>
                  </a:lnTo>
                  <a:lnTo>
                    <a:pt x="158368" y="300100"/>
                  </a:lnTo>
                  <a:lnTo>
                    <a:pt x="139953" y="300100"/>
                  </a:lnTo>
                  <a:lnTo>
                    <a:pt x="81279" y="139319"/>
                  </a:lnTo>
                  <a:lnTo>
                    <a:pt x="49910" y="296290"/>
                  </a:lnTo>
                  <a:lnTo>
                    <a:pt x="0" y="296290"/>
                  </a:lnTo>
                  <a:lnTo>
                    <a:pt x="58673" y="4952"/>
                  </a:lnTo>
                  <a:close/>
                </a:path>
                <a:path w="1684020" h="300990">
                  <a:moveTo>
                    <a:pt x="416305" y="1016"/>
                  </a:moveTo>
                  <a:lnTo>
                    <a:pt x="439038" y="1016"/>
                  </a:lnTo>
                  <a:lnTo>
                    <a:pt x="556005" y="296037"/>
                  </a:lnTo>
                  <a:lnTo>
                    <a:pt x="498982" y="296037"/>
                  </a:lnTo>
                  <a:lnTo>
                    <a:pt x="477773" y="237109"/>
                  </a:lnTo>
                  <a:lnTo>
                    <a:pt x="378078" y="237109"/>
                  </a:lnTo>
                  <a:lnTo>
                    <a:pt x="357758" y="296037"/>
                  </a:lnTo>
                  <a:lnTo>
                    <a:pt x="300354" y="296037"/>
                  </a:lnTo>
                  <a:lnTo>
                    <a:pt x="416305" y="1016"/>
                  </a:lnTo>
                  <a:close/>
                </a:path>
                <a:path w="1684020" h="300990">
                  <a:moveTo>
                    <a:pt x="706119" y="0"/>
                  </a:moveTo>
                  <a:lnTo>
                    <a:pt x="729908" y="1283"/>
                  </a:lnTo>
                  <a:lnTo>
                    <a:pt x="751173" y="5127"/>
                  </a:lnTo>
                  <a:lnTo>
                    <a:pt x="769913" y="11519"/>
                  </a:lnTo>
                  <a:lnTo>
                    <a:pt x="786129" y="20447"/>
                  </a:lnTo>
                  <a:lnTo>
                    <a:pt x="764920" y="63246"/>
                  </a:lnTo>
                  <a:lnTo>
                    <a:pt x="754943" y="55671"/>
                  </a:lnTo>
                  <a:lnTo>
                    <a:pt x="742346" y="50276"/>
                  </a:lnTo>
                  <a:lnTo>
                    <a:pt x="727130" y="47047"/>
                  </a:lnTo>
                  <a:lnTo>
                    <a:pt x="709294" y="45974"/>
                  </a:lnTo>
                  <a:lnTo>
                    <a:pt x="691933" y="47878"/>
                  </a:lnTo>
                  <a:lnTo>
                    <a:pt x="649731" y="76453"/>
                  </a:lnTo>
                  <a:lnTo>
                    <a:pt x="632301" y="111013"/>
                  </a:lnTo>
                  <a:lnTo>
                    <a:pt x="626490" y="153670"/>
                  </a:lnTo>
                  <a:lnTo>
                    <a:pt x="627826" y="175793"/>
                  </a:lnTo>
                  <a:lnTo>
                    <a:pt x="638546" y="212802"/>
                  </a:lnTo>
                  <a:lnTo>
                    <a:pt x="673099" y="248285"/>
                  </a:lnTo>
                  <a:lnTo>
                    <a:pt x="705484" y="255142"/>
                  </a:lnTo>
                  <a:lnTo>
                    <a:pt x="724939" y="253309"/>
                  </a:lnTo>
                  <a:lnTo>
                    <a:pt x="742156" y="247808"/>
                  </a:lnTo>
                  <a:lnTo>
                    <a:pt x="757134" y="238640"/>
                  </a:lnTo>
                  <a:lnTo>
                    <a:pt x="769873" y="225805"/>
                  </a:lnTo>
                  <a:lnTo>
                    <a:pt x="793876" y="267462"/>
                  </a:lnTo>
                  <a:lnTo>
                    <a:pt x="776303" y="282130"/>
                  </a:lnTo>
                  <a:lnTo>
                    <a:pt x="755014" y="292607"/>
                  </a:lnTo>
                  <a:lnTo>
                    <a:pt x="730011" y="298894"/>
                  </a:lnTo>
                  <a:lnTo>
                    <a:pt x="701293" y="300989"/>
                  </a:lnTo>
                  <a:lnTo>
                    <a:pt x="672506" y="298487"/>
                  </a:lnTo>
                  <a:lnTo>
                    <a:pt x="625123" y="278433"/>
                  </a:lnTo>
                  <a:lnTo>
                    <a:pt x="591790" y="239002"/>
                  </a:lnTo>
                  <a:lnTo>
                    <a:pt x="574887" y="184241"/>
                  </a:lnTo>
                  <a:lnTo>
                    <a:pt x="572769" y="151383"/>
                  </a:lnTo>
                  <a:lnTo>
                    <a:pt x="575105" y="120425"/>
                  </a:lnTo>
                  <a:lnTo>
                    <a:pt x="593826" y="66462"/>
                  </a:lnTo>
                  <a:lnTo>
                    <a:pt x="630289" y="24431"/>
                  </a:lnTo>
                  <a:lnTo>
                    <a:pt x="678207" y="2714"/>
                  </a:lnTo>
                  <a:lnTo>
                    <a:pt x="706119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275830" y="189484"/>
            <a:ext cx="2026285" cy="302895"/>
            <a:chOff x="7275830" y="189484"/>
            <a:chExt cx="2026285" cy="302895"/>
          </a:xfrm>
        </p:grpSpPr>
        <p:sp>
          <p:nvSpPr>
            <p:cNvPr id="20" name="object 20"/>
            <p:cNvSpPr/>
            <p:nvPr/>
          </p:nvSpPr>
          <p:spPr>
            <a:xfrm>
              <a:off x="7276719" y="190373"/>
              <a:ext cx="2024506" cy="3011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86545" y="424561"/>
              <a:ext cx="66802" cy="669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97419" y="280543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5051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5051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4180" y="238378"/>
              <a:ext cx="85979" cy="849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76719" y="190500"/>
              <a:ext cx="1845945" cy="300990"/>
            </a:xfrm>
            <a:custGeom>
              <a:avLst/>
              <a:gdLst/>
              <a:ahLst/>
              <a:cxnLst/>
              <a:rect l="l" t="t" r="r" b="b"/>
              <a:pathLst>
                <a:path w="1845945" h="300990">
                  <a:moveTo>
                    <a:pt x="1347215" y="4952"/>
                  </a:moveTo>
                  <a:lnTo>
                    <a:pt x="1371980" y="4952"/>
                  </a:lnTo>
                  <a:lnTo>
                    <a:pt x="1509522" y="180594"/>
                  </a:lnTo>
                  <a:lnTo>
                    <a:pt x="1509522" y="4952"/>
                  </a:lnTo>
                  <a:lnTo>
                    <a:pt x="1559178" y="4952"/>
                  </a:lnTo>
                  <a:lnTo>
                    <a:pt x="1559178" y="300100"/>
                  </a:lnTo>
                  <a:lnTo>
                    <a:pt x="1538097" y="300100"/>
                  </a:lnTo>
                  <a:lnTo>
                    <a:pt x="1396873" y="115824"/>
                  </a:lnTo>
                  <a:lnTo>
                    <a:pt x="1396873" y="296290"/>
                  </a:lnTo>
                  <a:lnTo>
                    <a:pt x="1347215" y="296290"/>
                  </a:lnTo>
                  <a:lnTo>
                    <a:pt x="1347215" y="4952"/>
                  </a:lnTo>
                  <a:close/>
                </a:path>
                <a:path w="1845945" h="300990">
                  <a:moveTo>
                    <a:pt x="1235455" y="4952"/>
                  </a:moveTo>
                  <a:lnTo>
                    <a:pt x="1287017" y="4952"/>
                  </a:lnTo>
                  <a:lnTo>
                    <a:pt x="1287017" y="296037"/>
                  </a:lnTo>
                  <a:lnTo>
                    <a:pt x="1235455" y="296037"/>
                  </a:lnTo>
                  <a:lnTo>
                    <a:pt x="1235455" y="4952"/>
                  </a:lnTo>
                  <a:close/>
                </a:path>
                <a:path w="1845945" h="300990">
                  <a:moveTo>
                    <a:pt x="963167" y="4952"/>
                  </a:moveTo>
                  <a:lnTo>
                    <a:pt x="987932" y="4952"/>
                  </a:lnTo>
                  <a:lnTo>
                    <a:pt x="1125474" y="180594"/>
                  </a:lnTo>
                  <a:lnTo>
                    <a:pt x="1125474" y="4952"/>
                  </a:lnTo>
                  <a:lnTo>
                    <a:pt x="1175130" y="4952"/>
                  </a:lnTo>
                  <a:lnTo>
                    <a:pt x="1175130" y="300100"/>
                  </a:lnTo>
                  <a:lnTo>
                    <a:pt x="1154049" y="300100"/>
                  </a:lnTo>
                  <a:lnTo>
                    <a:pt x="1012825" y="115824"/>
                  </a:lnTo>
                  <a:lnTo>
                    <a:pt x="1012825" y="296290"/>
                  </a:lnTo>
                  <a:lnTo>
                    <a:pt x="963167" y="296290"/>
                  </a:lnTo>
                  <a:lnTo>
                    <a:pt x="963167" y="4952"/>
                  </a:lnTo>
                  <a:close/>
                </a:path>
                <a:path w="1845945" h="300990">
                  <a:moveTo>
                    <a:pt x="225551" y="4952"/>
                  </a:moveTo>
                  <a:lnTo>
                    <a:pt x="411225" y="4952"/>
                  </a:lnTo>
                  <a:lnTo>
                    <a:pt x="411225" y="50926"/>
                  </a:lnTo>
                  <a:lnTo>
                    <a:pt x="277113" y="50926"/>
                  </a:lnTo>
                  <a:lnTo>
                    <a:pt x="277113" y="118999"/>
                  </a:lnTo>
                  <a:lnTo>
                    <a:pt x="373379" y="118999"/>
                  </a:lnTo>
                  <a:lnTo>
                    <a:pt x="373379" y="162941"/>
                  </a:lnTo>
                  <a:lnTo>
                    <a:pt x="277113" y="162941"/>
                  </a:lnTo>
                  <a:lnTo>
                    <a:pt x="277113" y="250189"/>
                  </a:lnTo>
                  <a:lnTo>
                    <a:pt x="409066" y="250189"/>
                  </a:lnTo>
                  <a:lnTo>
                    <a:pt x="409066" y="296037"/>
                  </a:lnTo>
                  <a:lnTo>
                    <a:pt x="225551" y="296037"/>
                  </a:lnTo>
                  <a:lnTo>
                    <a:pt x="225551" y="4952"/>
                  </a:lnTo>
                  <a:close/>
                </a:path>
                <a:path w="1845945" h="300990">
                  <a:moveTo>
                    <a:pt x="0" y="4952"/>
                  </a:moveTo>
                  <a:lnTo>
                    <a:pt x="51561" y="4952"/>
                  </a:lnTo>
                  <a:lnTo>
                    <a:pt x="51561" y="250189"/>
                  </a:lnTo>
                  <a:lnTo>
                    <a:pt x="183133" y="250189"/>
                  </a:lnTo>
                  <a:lnTo>
                    <a:pt x="183133" y="296037"/>
                  </a:lnTo>
                  <a:lnTo>
                    <a:pt x="0" y="296037"/>
                  </a:lnTo>
                  <a:lnTo>
                    <a:pt x="0" y="4952"/>
                  </a:lnTo>
                  <a:close/>
                </a:path>
                <a:path w="1845945" h="300990">
                  <a:moveTo>
                    <a:pt x="795401" y="2031"/>
                  </a:moveTo>
                  <a:lnTo>
                    <a:pt x="843907" y="7391"/>
                  </a:lnTo>
                  <a:lnTo>
                    <a:pt x="878554" y="23479"/>
                  </a:lnTo>
                  <a:lnTo>
                    <a:pt x="899342" y="50305"/>
                  </a:lnTo>
                  <a:lnTo>
                    <a:pt x="906272" y="87883"/>
                  </a:lnTo>
                  <a:lnTo>
                    <a:pt x="905317" y="100478"/>
                  </a:lnTo>
                  <a:lnTo>
                    <a:pt x="882784" y="144809"/>
                  </a:lnTo>
                  <a:lnTo>
                    <a:pt x="852424" y="164973"/>
                  </a:lnTo>
                  <a:lnTo>
                    <a:pt x="938402" y="296037"/>
                  </a:lnTo>
                  <a:lnTo>
                    <a:pt x="878839" y="296037"/>
                  </a:lnTo>
                  <a:lnTo>
                    <a:pt x="801115" y="175895"/>
                  </a:lnTo>
                  <a:lnTo>
                    <a:pt x="794710" y="175730"/>
                  </a:lnTo>
                  <a:lnTo>
                    <a:pt x="787114" y="175434"/>
                  </a:lnTo>
                  <a:lnTo>
                    <a:pt x="778327" y="175019"/>
                  </a:lnTo>
                  <a:lnTo>
                    <a:pt x="768350" y="174498"/>
                  </a:lnTo>
                  <a:lnTo>
                    <a:pt x="768350" y="296037"/>
                  </a:lnTo>
                  <a:lnTo>
                    <a:pt x="714755" y="296037"/>
                  </a:lnTo>
                  <a:lnTo>
                    <a:pt x="714755" y="4952"/>
                  </a:lnTo>
                  <a:lnTo>
                    <a:pt x="718494" y="4877"/>
                  </a:lnTo>
                  <a:lnTo>
                    <a:pt x="725328" y="4635"/>
                  </a:lnTo>
                  <a:lnTo>
                    <a:pt x="735258" y="4202"/>
                  </a:lnTo>
                  <a:lnTo>
                    <a:pt x="748283" y="3555"/>
                  </a:lnTo>
                  <a:lnTo>
                    <a:pt x="762164" y="2889"/>
                  </a:lnTo>
                  <a:lnTo>
                    <a:pt x="774652" y="2412"/>
                  </a:lnTo>
                  <a:lnTo>
                    <a:pt x="785735" y="2127"/>
                  </a:lnTo>
                  <a:lnTo>
                    <a:pt x="795401" y="2031"/>
                  </a:lnTo>
                  <a:close/>
                </a:path>
                <a:path w="1845945" h="300990">
                  <a:moveTo>
                    <a:pt x="544322" y="1016"/>
                  </a:moveTo>
                  <a:lnTo>
                    <a:pt x="567054" y="1016"/>
                  </a:lnTo>
                  <a:lnTo>
                    <a:pt x="684022" y="296037"/>
                  </a:lnTo>
                  <a:lnTo>
                    <a:pt x="626999" y="296037"/>
                  </a:lnTo>
                  <a:lnTo>
                    <a:pt x="605789" y="237109"/>
                  </a:lnTo>
                  <a:lnTo>
                    <a:pt x="506095" y="237109"/>
                  </a:lnTo>
                  <a:lnTo>
                    <a:pt x="485775" y="296037"/>
                  </a:lnTo>
                  <a:lnTo>
                    <a:pt x="428371" y="296037"/>
                  </a:lnTo>
                  <a:lnTo>
                    <a:pt x="544322" y="1016"/>
                  </a:lnTo>
                  <a:close/>
                </a:path>
                <a:path w="1845945" h="300990">
                  <a:moveTo>
                    <a:pt x="1751964" y="0"/>
                  </a:moveTo>
                  <a:lnTo>
                    <a:pt x="1774989" y="1787"/>
                  </a:lnTo>
                  <a:lnTo>
                    <a:pt x="1796240" y="7159"/>
                  </a:lnTo>
                  <a:lnTo>
                    <a:pt x="1815705" y="16127"/>
                  </a:lnTo>
                  <a:lnTo>
                    <a:pt x="1833372" y="28701"/>
                  </a:lnTo>
                  <a:lnTo>
                    <a:pt x="1811781" y="70230"/>
                  </a:lnTo>
                  <a:lnTo>
                    <a:pt x="1806590" y="66137"/>
                  </a:lnTo>
                  <a:lnTo>
                    <a:pt x="1800161" y="62055"/>
                  </a:lnTo>
                  <a:lnTo>
                    <a:pt x="1758013" y="46474"/>
                  </a:lnTo>
                  <a:lnTo>
                    <a:pt x="1750822" y="45974"/>
                  </a:lnTo>
                  <a:lnTo>
                    <a:pt x="1730456" y="47785"/>
                  </a:lnTo>
                  <a:lnTo>
                    <a:pt x="1683003" y="75056"/>
                  </a:lnTo>
                  <a:lnTo>
                    <a:pt x="1664430" y="109093"/>
                  </a:lnTo>
                  <a:lnTo>
                    <a:pt x="1658238" y="153034"/>
                  </a:lnTo>
                  <a:lnTo>
                    <a:pt x="1659743" y="175109"/>
                  </a:lnTo>
                  <a:lnTo>
                    <a:pt x="1671847" y="212256"/>
                  </a:lnTo>
                  <a:lnTo>
                    <a:pt x="1711261" y="248189"/>
                  </a:lnTo>
                  <a:lnTo>
                    <a:pt x="1748789" y="255142"/>
                  </a:lnTo>
                  <a:lnTo>
                    <a:pt x="1761984" y="254192"/>
                  </a:lnTo>
                  <a:lnTo>
                    <a:pt x="1794255" y="182879"/>
                  </a:lnTo>
                  <a:lnTo>
                    <a:pt x="1753997" y="182879"/>
                  </a:lnTo>
                  <a:lnTo>
                    <a:pt x="1753997" y="138683"/>
                  </a:lnTo>
                  <a:lnTo>
                    <a:pt x="1845945" y="138683"/>
                  </a:lnTo>
                  <a:lnTo>
                    <a:pt x="1845945" y="269113"/>
                  </a:lnTo>
                  <a:lnTo>
                    <a:pt x="1812226" y="287990"/>
                  </a:lnTo>
                  <a:lnTo>
                    <a:pt x="1769316" y="298894"/>
                  </a:lnTo>
                  <a:lnTo>
                    <a:pt x="1740407" y="300989"/>
                  </a:lnTo>
                  <a:lnTo>
                    <a:pt x="1710765" y="298438"/>
                  </a:lnTo>
                  <a:lnTo>
                    <a:pt x="1661148" y="277951"/>
                  </a:lnTo>
                  <a:lnTo>
                    <a:pt x="1625145" y="237845"/>
                  </a:lnTo>
                  <a:lnTo>
                    <a:pt x="1606805" y="183691"/>
                  </a:lnTo>
                  <a:lnTo>
                    <a:pt x="1604517" y="151638"/>
                  </a:lnTo>
                  <a:lnTo>
                    <a:pt x="1607018" y="119512"/>
                  </a:lnTo>
                  <a:lnTo>
                    <a:pt x="1627020" y="64787"/>
                  </a:lnTo>
                  <a:lnTo>
                    <a:pt x="1666168" y="23735"/>
                  </a:lnTo>
                  <a:lnTo>
                    <a:pt x="1719889" y="2641"/>
                  </a:lnTo>
                  <a:lnTo>
                    <a:pt x="175196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57716" y="189484"/>
              <a:ext cx="144399" cy="2098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02994" y="917321"/>
            <a:ext cx="8025130" cy="29732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700" spc="-5" dirty="0">
                <a:latin typeface="Times New Roman"/>
                <a:cs typeface="Times New Roman"/>
              </a:rPr>
              <a:t>ML </a:t>
            </a:r>
            <a:r>
              <a:rPr sz="2700" dirty="0">
                <a:latin typeface="Times New Roman"/>
                <a:cs typeface="Times New Roman"/>
              </a:rPr>
              <a:t>is used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when:</a:t>
            </a:r>
            <a:endParaRPr sz="2700" dirty="0">
              <a:latin typeface="Times New Roman"/>
              <a:cs typeface="Times New Roman"/>
            </a:endParaRPr>
          </a:p>
          <a:p>
            <a:pPr marL="318770" indent="-306705">
              <a:lnSpc>
                <a:spcPct val="100000"/>
              </a:lnSpc>
              <a:spcBef>
                <a:spcPts val="1045"/>
              </a:spcBef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Human </a:t>
            </a:r>
            <a:r>
              <a:rPr sz="2700" dirty="0">
                <a:latin typeface="Times New Roman"/>
                <a:cs typeface="Times New Roman"/>
              </a:rPr>
              <a:t>expertise does not exist (navigating on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Mars)</a:t>
            </a:r>
            <a:endParaRPr sz="2700" dirty="0">
              <a:latin typeface="Times New Roman"/>
              <a:cs typeface="Times New Roman"/>
            </a:endParaRPr>
          </a:p>
          <a:p>
            <a:pPr marL="269875" marR="1318895" indent="-257810">
              <a:lnSpc>
                <a:spcPct val="150000"/>
              </a:lnSpc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Humans </a:t>
            </a:r>
            <a:r>
              <a:rPr sz="2700" spc="-10" dirty="0">
                <a:latin typeface="Times New Roman"/>
                <a:cs typeface="Times New Roman"/>
              </a:rPr>
              <a:t>can’t </a:t>
            </a:r>
            <a:r>
              <a:rPr sz="2700" dirty="0">
                <a:latin typeface="Times New Roman"/>
                <a:cs typeface="Times New Roman"/>
              </a:rPr>
              <a:t>explain their expertise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(speech  recognition)</a:t>
            </a:r>
          </a:p>
          <a:p>
            <a:pPr marL="318770" indent="-306705">
              <a:lnSpc>
                <a:spcPct val="100000"/>
              </a:lnSpc>
              <a:spcBef>
                <a:spcPts val="1620"/>
              </a:spcBef>
              <a:buSzPct val="96296"/>
              <a:buFont typeface="Wingdings"/>
              <a:buChar char=""/>
              <a:tabLst>
                <a:tab pos="319405" algn="l"/>
              </a:tabLst>
            </a:pPr>
            <a:r>
              <a:rPr sz="2700" dirty="0">
                <a:latin typeface="Times New Roman"/>
                <a:cs typeface="Times New Roman"/>
              </a:rPr>
              <a:t>• </a:t>
            </a:r>
            <a:r>
              <a:rPr sz="2700" spc="-5" dirty="0">
                <a:latin typeface="Times New Roman"/>
                <a:cs typeface="Times New Roman"/>
              </a:rPr>
              <a:t>Models </a:t>
            </a:r>
            <a:r>
              <a:rPr sz="2700" dirty="0">
                <a:latin typeface="Times New Roman"/>
                <a:cs typeface="Times New Roman"/>
              </a:rPr>
              <a:t>are based on huge </a:t>
            </a:r>
            <a:r>
              <a:rPr sz="2700" spc="-5" dirty="0">
                <a:latin typeface="Times New Roman"/>
                <a:cs typeface="Times New Roman"/>
              </a:rPr>
              <a:t>amounts </a:t>
            </a:r>
            <a:r>
              <a:rPr sz="2700" dirty="0">
                <a:latin typeface="Times New Roman"/>
                <a:cs typeface="Times New Roman"/>
              </a:rPr>
              <a:t>of data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(genomics)</a:t>
            </a:r>
          </a:p>
        </p:txBody>
      </p:sp>
      <p:sp>
        <p:nvSpPr>
          <p:cNvPr id="27" name="object 27"/>
          <p:cNvSpPr/>
          <p:nvPr/>
        </p:nvSpPr>
        <p:spPr>
          <a:xfrm>
            <a:off x="1632204" y="4869165"/>
            <a:ext cx="1650186" cy="13257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2047" y="4869257"/>
            <a:ext cx="1464893" cy="12236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8635" y="4916386"/>
            <a:ext cx="2632180" cy="1130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8223" y="4509564"/>
            <a:ext cx="1576141" cy="22112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53083"/>
            <a:ext cx="8819388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8122" y="338581"/>
            <a:ext cx="1113155" cy="297180"/>
            <a:chOff x="1738122" y="338581"/>
            <a:chExt cx="1113155" cy="297180"/>
          </a:xfrm>
        </p:grpSpPr>
        <p:sp>
          <p:nvSpPr>
            <p:cNvPr id="4" name="object 4"/>
            <p:cNvSpPr/>
            <p:nvPr/>
          </p:nvSpPr>
          <p:spPr>
            <a:xfrm>
              <a:off x="1739011" y="339470"/>
              <a:ext cx="1110995" cy="295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9011" y="339470"/>
              <a:ext cx="1111250" cy="295275"/>
            </a:xfrm>
            <a:custGeom>
              <a:avLst/>
              <a:gdLst/>
              <a:ahLst/>
              <a:cxnLst/>
              <a:rect l="l" t="t" r="r" b="b"/>
              <a:pathLst>
                <a:path w="1111250" h="295275">
                  <a:moveTo>
                    <a:pt x="899032" y="0"/>
                  </a:moveTo>
                  <a:lnTo>
                    <a:pt x="923797" y="0"/>
                  </a:lnTo>
                  <a:lnTo>
                    <a:pt x="1061339" y="175640"/>
                  </a:lnTo>
                  <a:lnTo>
                    <a:pt x="1061339" y="0"/>
                  </a:lnTo>
                  <a:lnTo>
                    <a:pt x="1110995" y="0"/>
                  </a:lnTo>
                  <a:lnTo>
                    <a:pt x="1110995" y="295148"/>
                  </a:lnTo>
                  <a:lnTo>
                    <a:pt x="1089914" y="295148"/>
                  </a:lnTo>
                  <a:lnTo>
                    <a:pt x="948689" y="110870"/>
                  </a:lnTo>
                  <a:lnTo>
                    <a:pt x="948689" y="291338"/>
                  </a:lnTo>
                  <a:lnTo>
                    <a:pt x="899032" y="291338"/>
                  </a:lnTo>
                  <a:lnTo>
                    <a:pt x="899032" y="0"/>
                  </a:lnTo>
                  <a:close/>
                </a:path>
                <a:path w="1111250" h="295275">
                  <a:moveTo>
                    <a:pt x="667384" y="0"/>
                  </a:moveTo>
                  <a:lnTo>
                    <a:pt x="853058" y="0"/>
                  </a:lnTo>
                  <a:lnTo>
                    <a:pt x="853058" y="45974"/>
                  </a:lnTo>
                  <a:lnTo>
                    <a:pt x="718946" y="45974"/>
                  </a:lnTo>
                  <a:lnTo>
                    <a:pt x="718946" y="114045"/>
                  </a:lnTo>
                  <a:lnTo>
                    <a:pt x="815213" y="114045"/>
                  </a:lnTo>
                  <a:lnTo>
                    <a:pt x="815213" y="157987"/>
                  </a:lnTo>
                  <a:lnTo>
                    <a:pt x="718946" y="157987"/>
                  </a:lnTo>
                  <a:lnTo>
                    <a:pt x="718946" y="245237"/>
                  </a:lnTo>
                  <a:lnTo>
                    <a:pt x="850900" y="245237"/>
                  </a:lnTo>
                  <a:lnTo>
                    <a:pt x="850900" y="291083"/>
                  </a:lnTo>
                  <a:lnTo>
                    <a:pt x="667384" y="291083"/>
                  </a:lnTo>
                  <a:lnTo>
                    <a:pt x="667384" y="0"/>
                  </a:lnTo>
                  <a:close/>
                </a:path>
                <a:path w="1111250" h="295275">
                  <a:moveTo>
                    <a:pt x="388493" y="0"/>
                  </a:moveTo>
                  <a:lnTo>
                    <a:pt x="440055" y="0"/>
                  </a:lnTo>
                  <a:lnTo>
                    <a:pt x="440055" y="114045"/>
                  </a:lnTo>
                  <a:lnTo>
                    <a:pt x="556006" y="114045"/>
                  </a:lnTo>
                  <a:lnTo>
                    <a:pt x="556006" y="0"/>
                  </a:lnTo>
                  <a:lnTo>
                    <a:pt x="607059" y="0"/>
                  </a:lnTo>
                  <a:lnTo>
                    <a:pt x="607059" y="291083"/>
                  </a:lnTo>
                  <a:lnTo>
                    <a:pt x="556006" y="291083"/>
                  </a:lnTo>
                  <a:lnTo>
                    <a:pt x="556006" y="160019"/>
                  </a:lnTo>
                  <a:lnTo>
                    <a:pt x="440055" y="160019"/>
                  </a:lnTo>
                  <a:lnTo>
                    <a:pt x="440055" y="291083"/>
                  </a:lnTo>
                  <a:lnTo>
                    <a:pt x="388493" y="291083"/>
                  </a:lnTo>
                  <a:lnTo>
                    <a:pt x="388493" y="0"/>
                  </a:lnTo>
                  <a:close/>
                </a:path>
                <a:path w="1111250" h="295275">
                  <a:moveTo>
                    <a:pt x="0" y="0"/>
                  </a:moveTo>
                  <a:lnTo>
                    <a:pt x="53847" y="0"/>
                  </a:lnTo>
                  <a:lnTo>
                    <a:pt x="108457" y="175640"/>
                  </a:lnTo>
                  <a:lnTo>
                    <a:pt x="167512" y="0"/>
                  </a:lnTo>
                  <a:lnTo>
                    <a:pt x="190119" y="0"/>
                  </a:lnTo>
                  <a:lnTo>
                    <a:pt x="249300" y="175640"/>
                  </a:lnTo>
                  <a:lnTo>
                    <a:pt x="303783" y="0"/>
                  </a:lnTo>
                  <a:lnTo>
                    <a:pt x="357631" y="0"/>
                  </a:lnTo>
                  <a:lnTo>
                    <a:pt x="263397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25775" y="333502"/>
            <a:ext cx="504825" cy="302895"/>
            <a:chOff x="3025775" y="333502"/>
            <a:chExt cx="504825" cy="302895"/>
          </a:xfrm>
        </p:grpSpPr>
        <p:sp>
          <p:nvSpPr>
            <p:cNvPr id="7" name="object 7"/>
            <p:cNvSpPr/>
            <p:nvPr/>
          </p:nvSpPr>
          <p:spPr>
            <a:xfrm>
              <a:off x="3026664" y="334391"/>
              <a:ext cx="502538" cy="3011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7336" y="382524"/>
              <a:ext cx="112268" cy="2030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654" y="379349"/>
              <a:ext cx="148717" cy="211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6664" y="334391"/>
              <a:ext cx="502920" cy="301625"/>
            </a:xfrm>
            <a:custGeom>
              <a:avLst/>
              <a:gdLst/>
              <a:ahLst/>
              <a:cxnLst/>
              <a:rect l="l" t="t" r="r" b="b"/>
              <a:pathLst>
                <a:path w="502920" h="301625">
                  <a:moveTo>
                    <a:pt x="77597" y="3175"/>
                  </a:moveTo>
                  <a:lnTo>
                    <a:pt x="134635" y="12493"/>
                  </a:lnTo>
                  <a:lnTo>
                    <a:pt x="178435" y="40385"/>
                  </a:lnTo>
                  <a:lnTo>
                    <a:pt x="206438" y="83740"/>
                  </a:lnTo>
                  <a:lnTo>
                    <a:pt x="215773" y="139191"/>
                  </a:lnTo>
                  <a:lnTo>
                    <a:pt x="209722" y="195701"/>
                  </a:lnTo>
                  <a:lnTo>
                    <a:pt x="191571" y="239654"/>
                  </a:lnTo>
                  <a:lnTo>
                    <a:pt x="161320" y="271048"/>
                  </a:lnTo>
                  <a:lnTo>
                    <a:pt x="118968" y="289885"/>
                  </a:lnTo>
                  <a:lnTo>
                    <a:pt x="64516" y="296163"/>
                  </a:lnTo>
                  <a:lnTo>
                    <a:pt x="0" y="296163"/>
                  </a:lnTo>
                  <a:lnTo>
                    <a:pt x="0" y="5333"/>
                  </a:lnTo>
                  <a:lnTo>
                    <a:pt x="28001" y="4407"/>
                  </a:lnTo>
                  <a:lnTo>
                    <a:pt x="50276" y="3730"/>
                  </a:lnTo>
                  <a:lnTo>
                    <a:pt x="66811" y="3315"/>
                  </a:lnTo>
                  <a:lnTo>
                    <a:pt x="77597" y="3175"/>
                  </a:lnTo>
                  <a:close/>
                </a:path>
                <a:path w="502920" h="301625">
                  <a:moveTo>
                    <a:pt x="373380" y="0"/>
                  </a:moveTo>
                  <a:lnTo>
                    <a:pt x="428704" y="9715"/>
                  </a:lnTo>
                  <a:lnTo>
                    <a:pt x="469264" y="38861"/>
                  </a:lnTo>
                  <a:lnTo>
                    <a:pt x="494236" y="85725"/>
                  </a:lnTo>
                  <a:lnTo>
                    <a:pt x="502538" y="148208"/>
                  </a:lnTo>
                  <a:lnTo>
                    <a:pt x="500372" y="181546"/>
                  </a:lnTo>
                  <a:lnTo>
                    <a:pt x="483036" y="237362"/>
                  </a:lnTo>
                  <a:lnTo>
                    <a:pt x="448702" y="277917"/>
                  </a:lnTo>
                  <a:lnTo>
                    <a:pt x="399466" y="298543"/>
                  </a:lnTo>
                  <a:lnTo>
                    <a:pt x="369443" y="301116"/>
                  </a:lnTo>
                  <a:lnTo>
                    <a:pt x="341820" y="298567"/>
                  </a:lnTo>
                  <a:lnTo>
                    <a:pt x="296862" y="278131"/>
                  </a:lnTo>
                  <a:lnTo>
                    <a:pt x="265785" y="237863"/>
                  </a:lnTo>
                  <a:lnTo>
                    <a:pt x="250112" y="181856"/>
                  </a:lnTo>
                  <a:lnTo>
                    <a:pt x="248158" y="148208"/>
                  </a:lnTo>
                  <a:lnTo>
                    <a:pt x="250299" y="118274"/>
                  </a:lnTo>
                  <a:lnTo>
                    <a:pt x="267392" y="65645"/>
                  </a:lnTo>
                  <a:lnTo>
                    <a:pt x="300728" y="24163"/>
                  </a:lnTo>
                  <a:lnTo>
                    <a:pt x="346257" y="2688"/>
                  </a:lnTo>
                  <a:lnTo>
                    <a:pt x="37338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64458" y="338581"/>
            <a:ext cx="575945" cy="297180"/>
            <a:chOff x="3664458" y="338581"/>
            <a:chExt cx="575945" cy="297180"/>
          </a:xfrm>
        </p:grpSpPr>
        <p:sp>
          <p:nvSpPr>
            <p:cNvPr id="12" name="object 12"/>
            <p:cNvSpPr/>
            <p:nvPr/>
          </p:nvSpPr>
          <p:spPr>
            <a:xfrm>
              <a:off x="3665347" y="339470"/>
              <a:ext cx="574166" cy="295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5347" y="339470"/>
              <a:ext cx="574675" cy="295275"/>
            </a:xfrm>
            <a:custGeom>
              <a:avLst/>
              <a:gdLst/>
              <a:ahLst/>
              <a:cxnLst/>
              <a:rect l="l" t="t" r="r" b="b"/>
              <a:pathLst>
                <a:path w="574675" h="295275">
                  <a:moveTo>
                    <a:pt x="388492" y="0"/>
                  </a:moveTo>
                  <a:lnTo>
                    <a:pt x="574166" y="0"/>
                  </a:lnTo>
                  <a:lnTo>
                    <a:pt x="574166" y="45974"/>
                  </a:lnTo>
                  <a:lnTo>
                    <a:pt x="440054" y="45974"/>
                  </a:lnTo>
                  <a:lnTo>
                    <a:pt x="440054" y="114045"/>
                  </a:lnTo>
                  <a:lnTo>
                    <a:pt x="536320" y="114045"/>
                  </a:lnTo>
                  <a:lnTo>
                    <a:pt x="536320" y="157987"/>
                  </a:lnTo>
                  <a:lnTo>
                    <a:pt x="440054" y="157987"/>
                  </a:lnTo>
                  <a:lnTo>
                    <a:pt x="440054" y="245237"/>
                  </a:lnTo>
                  <a:lnTo>
                    <a:pt x="572007" y="245237"/>
                  </a:lnTo>
                  <a:lnTo>
                    <a:pt x="572007" y="291083"/>
                  </a:lnTo>
                  <a:lnTo>
                    <a:pt x="388492" y="291083"/>
                  </a:lnTo>
                  <a:lnTo>
                    <a:pt x="388492" y="0"/>
                  </a:lnTo>
                  <a:close/>
                </a:path>
                <a:path w="574675" h="295275">
                  <a:moveTo>
                    <a:pt x="0" y="0"/>
                  </a:moveTo>
                  <a:lnTo>
                    <a:pt x="53848" y="0"/>
                  </a:lnTo>
                  <a:lnTo>
                    <a:pt x="108457" y="175640"/>
                  </a:lnTo>
                  <a:lnTo>
                    <a:pt x="167512" y="0"/>
                  </a:lnTo>
                  <a:lnTo>
                    <a:pt x="190118" y="0"/>
                  </a:lnTo>
                  <a:lnTo>
                    <a:pt x="249300" y="175640"/>
                  </a:lnTo>
                  <a:lnTo>
                    <a:pt x="303783" y="0"/>
                  </a:lnTo>
                  <a:lnTo>
                    <a:pt x="357631" y="0"/>
                  </a:lnTo>
                  <a:lnTo>
                    <a:pt x="263398" y="295148"/>
                  </a:lnTo>
                  <a:lnTo>
                    <a:pt x="242188" y="295148"/>
                  </a:lnTo>
                  <a:lnTo>
                    <a:pt x="178562" y="111505"/>
                  </a:lnTo>
                  <a:lnTo>
                    <a:pt x="116839" y="295148"/>
                  </a:lnTo>
                  <a:lnTo>
                    <a:pt x="95503" y="29514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01946" y="333629"/>
            <a:ext cx="670560" cy="302895"/>
            <a:chOff x="4401946" y="333629"/>
            <a:chExt cx="670560" cy="302895"/>
          </a:xfrm>
        </p:grpSpPr>
        <p:sp>
          <p:nvSpPr>
            <p:cNvPr id="15" name="object 15"/>
            <p:cNvSpPr/>
            <p:nvPr/>
          </p:nvSpPr>
          <p:spPr>
            <a:xfrm>
              <a:off x="4402835" y="334518"/>
              <a:ext cx="668781" cy="3009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2835" y="334518"/>
              <a:ext cx="669290" cy="300990"/>
            </a:xfrm>
            <a:custGeom>
              <a:avLst/>
              <a:gdLst/>
              <a:ahLst/>
              <a:cxnLst/>
              <a:rect l="l" t="t" r="r" b="b"/>
              <a:pathLst>
                <a:path w="669289" h="300990">
                  <a:moveTo>
                    <a:pt x="483108" y="4952"/>
                  </a:moveTo>
                  <a:lnTo>
                    <a:pt x="668781" y="4952"/>
                  </a:lnTo>
                  <a:lnTo>
                    <a:pt x="668781" y="50926"/>
                  </a:lnTo>
                  <a:lnTo>
                    <a:pt x="534669" y="50926"/>
                  </a:lnTo>
                  <a:lnTo>
                    <a:pt x="534669" y="118998"/>
                  </a:lnTo>
                  <a:lnTo>
                    <a:pt x="630936" y="118998"/>
                  </a:lnTo>
                  <a:lnTo>
                    <a:pt x="630936" y="162940"/>
                  </a:lnTo>
                  <a:lnTo>
                    <a:pt x="534669" y="162940"/>
                  </a:lnTo>
                  <a:lnTo>
                    <a:pt x="534669" y="250189"/>
                  </a:lnTo>
                  <a:lnTo>
                    <a:pt x="666623" y="250189"/>
                  </a:lnTo>
                  <a:lnTo>
                    <a:pt x="666623" y="296036"/>
                  </a:lnTo>
                  <a:lnTo>
                    <a:pt x="483108" y="296036"/>
                  </a:lnTo>
                  <a:lnTo>
                    <a:pt x="483108" y="4952"/>
                  </a:lnTo>
                  <a:close/>
                </a:path>
                <a:path w="669289" h="300990">
                  <a:moveTo>
                    <a:pt x="0" y="4952"/>
                  </a:moveTo>
                  <a:lnTo>
                    <a:pt x="51562" y="4952"/>
                  </a:lnTo>
                  <a:lnTo>
                    <a:pt x="51562" y="202310"/>
                  </a:lnTo>
                  <a:lnTo>
                    <a:pt x="52464" y="213479"/>
                  </a:lnTo>
                  <a:lnTo>
                    <a:pt x="73725" y="246838"/>
                  </a:lnTo>
                  <a:lnTo>
                    <a:pt x="105283" y="255142"/>
                  </a:lnTo>
                  <a:lnTo>
                    <a:pt x="118500" y="254240"/>
                  </a:lnTo>
                  <a:lnTo>
                    <a:pt x="155678" y="232906"/>
                  </a:lnTo>
                  <a:lnTo>
                    <a:pt x="164464" y="201294"/>
                  </a:lnTo>
                  <a:lnTo>
                    <a:pt x="164464" y="4952"/>
                  </a:lnTo>
                  <a:lnTo>
                    <a:pt x="216153" y="4952"/>
                  </a:lnTo>
                  <a:lnTo>
                    <a:pt x="216153" y="205231"/>
                  </a:lnTo>
                  <a:lnTo>
                    <a:pt x="214272" y="226494"/>
                  </a:lnTo>
                  <a:lnTo>
                    <a:pt x="199223" y="261685"/>
                  </a:lnTo>
                  <a:lnTo>
                    <a:pt x="169743" y="286738"/>
                  </a:lnTo>
                  <a:lnTo>
                    <a:pt x="129547" y="299414"/>
                  </a:lnTo>
                  <a:lnTo>
                    <a:pt x="105663" y="300989"/>
                  </a:lnTo>
                  <a:lnTo>
                    <a:pt x="81778" y="299442"/>
                  </a:lnTo>
                  <a:lnTo>
                    <a:pt x="42673" y="287059"/>
                  </a:lnTo>
                  <a:lnTo>
                    <a:pt x="6857" y="246046"/>
                  </a:lnTo>
                  <a:lnTo>
                    <a:pt x="0" y="205104"/>
                  </a:lnTo>
                  <a:lnTo>
                    <a:pt x="0" y="4952"/>
                  </a:lnTo>
                  <a:close/>
                </a:path>
                <a:path w="669289" h="300990">
                  <a:moveTo>
                    <a:pt x="350774" y="0"/>
                  </a:moveTo>
                  <a:lnTo>
                    <a:pt x="374272" y="1188"/>
                  </a:lnTo>
                  <a:lnTo>
                    <a:pt x="394461" y="4746"/>
                  </a:lnTo>
                  <a:lnTo>
                    <a:pt x="411317" y="10662"/>
                  </a:lnTo>
                  <a:lnTo>
                    <a:pt x="424814" y="18923"/>
                  </a:lnTo>
                  <a:lnTo>
                    <a:pt x="409066" y="63372"/>
                  </a:lnTo>
                  <a:lnTo>
                    <a:pt x="395329" y="54871"/>
                  </a:lnTo>
                  <a:lnTo>
                    <a:pt x="381174" y="48799"/>
                  </a:lnTo>
                  <a:lnTo>
                    <a:pt x="366615" y="45156"/>
                  </a:lnTo>
                  <a:lnTo>
                    <a:pt x="351663" y="43941"/>
                  </a:lnTo>
                  <a:lnTo>
                    <a:pt x="343229" y="44535"/>
                  </a:lnTo>
                  <a:lnTo>
                    <a:pt x="314797" y="70735"/>
                  </a:lnTo>
                  <a:lnTo>
                    <a:pt x="314198" y="77977"/>
                  </a:lnTo>
                  <a:lnTo>
                    <a:pt x="317652" y="90594"/>
                  </a:lnTo>
                  <a:lnTo>
                    <a:pt x="328025" y="103473"/>
                  </a:lnTo>
                  <a:lnTo>
                    <a:pt x="345326" y="116589"/>
                  </a:lnTo>
                  <a:lnTo>
                    <a:pt x="369569" y="129920"/>
                  </a:lnTo>
                  <a:lnTo>
                    <a:pt x="383141" y="136995"/>
                  </a:lnTo>
                  <a:lnTo>
                    <a:pt x="394700" y="143748"/>
                  </a:lnTo>
                  <a:lnTo>
                    <a:pt x="423100" y="169306"/>
                  </a:lnTo>
                  <a:lnTo>
                    <a:pt x="437723" y="210369"/>
                  </a:lnTo>
                  <a:lnTo>
                    <a:pt x="438150" y="219963"/>
                  </a:lnTo>
                  <a:lnTo>
                    <a:pt x="436409" y="236894"/>
                  </a:lnTo>
                  <a:lnTo>
                    <a:pt x="410210" y="278256"/>
                  </a:lnTo>
                  <a:lnTo>
                    <a:pt x="357667" y="299581"/>
                  </a:lnTo>
                  <a:lnTo>
                    <a:pt x="335406" y="300989"/>
                  </a:lnTo>
                  <a:lnTo>
                    <a:pt x="315523" y="299680"/>
                  </a:lnTo>
                  <a:lnTo>
                    <a:pt x="296640" y="295751"/>
                  </a:lnTo>
                  <a:lnTo>
                    <a:pt x="278757" y="289202"/>
                  </a:lnTo>
                  <a:lnTo>
                    <a:pt x="261874" y="280034"/>
                  </a:lnTo>
                  <a:lnTo>
                    <a:pt x="280924" y="233679"/>
                  </a:lnTo>
                  <a:lnTo>
                    <a:pt x="296187" y="243087"/>
                  </a:lnTo>
                  <a:lnTo>
                    <a:pt x="311308" y="249793"/>
                  </a:lnTo>
                  <a:lnTo>
                    <a:pt x="326286" y="253807"/>
                  </a:lnTo>
                  <a:lnTo>
                    <a:pt x="341122" y="255142"/>
                  </a:lnTo>
                  <a:lnTo>
                    <a:pt x="361051" y="253164"/>
                  </a:lnTo>
                  <a:lnTo>
                    <a:pt x="375300" y="247221"/>
                  </a:lnTo>
                  <a:lnTo>
                    <a:pt x="383859" y="237301"/>
                  </a:lnTo>
                  <a:lnTo>
                    <a:pt x="386714" y="223392"/>
                  </a:lnTo>
                  <a:lnTo>
                    <a:pt x="386046" y="216036"/>
                  </a:lnTo>
                  <a:lnTo>
                    <a:pt x="359537" y="180625"/>
                  </a:lnTo>
                  <a:lnTo>
                    <a:pt x="316339" y="156589"/>
                  </a:lnTo>
                  <a:lnTo>
                    <a:pt x="303704" y="149336"/>
                  </a:lnTo>
                  <a:lnTo>
                    <a:pt x="272208" y="118494"/>
                  </a:lnTo>
                  <a:lnTo>
                    <a:pt x="262509" y="78358"/>
                  </a:lnTo>
                  <a:lnTo>
                    <a:pt x="264056" y="62142"/>
                  </a:lnTo>
                  <a:lnTo>
                    <a:pt x="287274" y="22351"/>
                  </a:lnTo>
                  <a:lnTo>
                    <a:pt x="332243" y="1402"/>
                  </a:lnTo>
                  <a:lnTo>
                    <a:pt x="35077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211190" y="333629"/>
            <a:ext cx="1685925" cy="302895"/>
            <a:chOff x="5211190" y="333629"/>
            <a:chExt cx="1685925" cy="302895"/>
          </a:xfrm>
        </p:grpSpPr>
        <p:sp>
          <p:nvSpPr>
            <p:cNvPr id="18" name="object 18"/>
            <p:cNvSpPr/>
            <p:nvPr/>
          </p:nvSpPr>
          <p:spPr>
            <a:xfrm>
              <a:off x="5212079" y="334518"/>
              <a:ext cx="1683766" cy="3009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2079" y="334518"/>
              <a:ext cx="1684020" cy="300990"/>
            </a:xfrm>
            <a:custGeom>
              <a:avLst/>
              <a:gdLst/>
              <a:ahLst/>
              <a:cxnLst/>
              <a:rect l="l" t="t" r="r" b="b"/>
              <a:pathLst>
                <a:path w="1684020" h="300990">
                  <a:moveTo>
                    <a:pt x="427736" y="90042"/>
                  </a:moveTo>
                  <a:lnTo>
                    <a:pt x="392684" y="197484"/>
                  </a:lnTo>
                  <a:lnTo>
                    <a:pt x="462661" y="197484"/>
                  </a:lnTo>
                  <a:lnTo>
                    <a:pt x="427736" y="90042"/>
                  </a:lnTo>
                  <a:close/>
                </a:path>
                <a:path w="1684020" h="300990">
                  <a:moveTo>
                    <a:pt x="1498092" y="4952"/>
                  </a:moveTo>
                  <a:lnTo>
                    <a:pt x="1683766" y="4952"/>
                  </a:lnTo>
                  <a:lnTo>
                    <a:pt x="1683766" y="50926"/>
                  </a:lnTo>
                  <a:lnTo>
                    <a:pt x="1549653" y="50926"/>
                  </a:lnTo>
                  <a:lnTo>
                    <a:pt x="1549653" y="118998"/>
                  </a:lnTo>
                  <a:lnTo>
                    <a:pt x="1645920" y="118998"/>
                  </a:lnTo>
                  <a:lnTo>
                    <a:pt x="1645920" y="162940"/>
                  </a:lnTo>
                  <a:lnTo>
                    <a:pt x="1549653" y="162940"/>
                  </a:lnTo>
                  <a:lnTo>
                    <a:pt x="1549653" y="250189"/>
                  </a:lnTo>
                  <a:lnTo>
                    <a:pt x="1681606" y="250189"/>
                  </a:lnTo>
                  <a:lnTo>
                    <a:pt x="1681606" y="296036"/>
                  </a:lnTo>
                  <a:lnTo>
                    <a:pt x="1498092" y="296036"/>
                  </a:lnTo>
                  <a:lnTo>
                    <a:pt x="1498092" y="4952"/>
                  </a:lnTo>
                  <a:close/>
                </a:path>
                <a:path w="1684020" h="300990">
                  <a:moveTo>
                    <a:pt x="1226820" y="4952"/>
                  </a:moveTo>
                  <a:lnTo>
                    <a:pt x="1251585" y="4952"/>
                  </a:lnTo>
                  <a:lnTo>
                    <a:pt x="1389126" y="180593"/>
                  </a:lnTo>
                  <a:lnTo>
                    <a:pt x="1389126" y="4952"/>
                  </a:lnTo>
                  <a:lnTo>
                    <a:pt x="1438783" y="4952"/>
                  </a:lnTo>
                  <a:lnTo>
                    <a:pt x="1438783" y="300100"/>
                  </a:lnTo>
                  <a:lnTo>
                    <a:pt x="1417701" y="300100"/>
                  </a:lnTo>
                  <a:lnTo>
                    <a:pt x="1276477" y="115823"/>
                  </a:lnTo>
                  <a:lnTo>
                    <a:pt x="1276477" y="296290"/>
                  </a:lnTo>
                  <a:lnTo>
                    <a:pt x="1226820" y="296290"/>
                  </a:lnTo>
                  <a:lnTo>
                    <a:pt x="1226820" y="4952"/>
                  </a:lnTo>
                  <a:close/>
                </a:path>
                <a:path w="1684020" h="300990">
                  <a:moveTo>
                    <a:pt x="1115060" y="4952"/>
                  </a:moveTo>
                  <a:lnTo>
                    <a:pt x="1166622" y="4952"/>
                  </a:lnTo>
                  <a:lnTo>
                    <a:pt x="1166622" y="296036"/>
                  </a:lnTo>
                  <a:lnTo>
                    <a:pt x="1115060" y="296036"/>
                  </a:lnTo>
                  <a:lnTo>
                    <a:pt x="1115060" y="4952"/>
                  </a:lnTo>
                  <a:close/>
                </a:path>
                <a:path w="1684020" h="300990">
                  <a:moveTo>
                    <a:pt x="835152" y="4952"/>
                  </a:moveTo>
                  <a:lnTo>
                    <a:pt x="886714" y="4952"/>
                  </a:lnTo>
                  <a:lnTo>
                    <a:pt x="886714" y="118998"/>
                  </a:lnTo>
                  <a:lnTo>
                    <a:pt x="1002665" y="118998"/>
                  </a:lnTo>
                  <a:lnTo>
                    <a:pt x="1002665" y="4952"/>
                  </a:lnTo>
                  <a:lnTo>
                    <a:pt x="1053719" y="4952"/>
                  </a:lnTo>
                  <a:lnTo>
                    <a:pt x="1053719" y="296036"/>
                  </a:lnTo>
                  <a:lnTo>
                    <a:pt x="1002665" y="296036"/>
                  </a:lnTo>
                  <a:lnTo>
                    <a:pt x="1002665" y="164972"/>
                  </a:lnTo>
                  <a:lnTo>
                    <a:pt x="886714" y="164972"/>
                  </a:lnTo>
                  <a:lnTo>
                    <a:pt x="886714" y="296036"/>
                  </a:lnTo>
                  <a:lnTo>
                    <a:pt x="835152" y="296036"/>
                  </a:lnTo>
                  <a:lnTo>
                    <a:pt x="835152" y="4952"/>
                  </a:lnTo>
                  <a:close/>
                </a:path>
                <a:path w="1684020" h="300990">
                  <a:moveTo>
                    <a:pt x="58674" y="4952"/>
                  </a:moveTo>
                  <a:lnTo>
                    <a:pt x="86106" y="4952"/>
                  </a:lnTo>
                  <a:lnTo>
                    <a:pt x="149098" y="201167"/>
                  </a:lnTo>
                  <a:lnTo>
                    <a:pt x="210693" y="4952"/>
                  </a:lnTo>
                  <a:lnTo>
                    <a:pt x="237871" y="4952"/>
                  </a:lnTo>
                  <a:lnTo>
                    <a:pt x="297307" y="296290"/>
                  </a:lnTo>
                  <a:lnTo>
                    <a:pt x="247269" y="296290"/>
                  </a:lnTo>
                  <a:lnTo>
                    <a:pt x="217043" y="139318"/>
                  </a:lnTo>
                  <a:lnTo>
                    <a:pt x="158369" y="300100"/>
                  </a:lnTo>
                  <a:lnTo>
                    <a:pt x="139954" y="300100"/>
                  </a:lnTo>
                  <a:lnTo>
                    <a:pt x="81280" y="139318"/>
                  </a:lnTo>
                  <a:lnTo>
                    <a:pt x="49911" y="296290"/>
                  </a:lnTo>
                  <a:lnTo>
                    <a:pt x="0" y="296290"/>
                  </a:lnTo>
                  <a:lnTo>
                    <a:pt x="58674" y="4952"/>
                  </a:lnTo>
                  <a:close/>
                </a:path>
                <a:path w="1684020" h="300990">
                  <a:moveTo>
                    <a:pt x="416433" y="1015"/>
                  </a:moveTo>
                  <a:lnTo>
                    <a:pt x="439039" y="1015"/>
                  </a:lnTo>
                  <a:lnTo>
                    <a:pt x="556006" y="296036"/>
                  </a:lnTo>
                  <a:lnTo>
                    <a:pt x="498983" y="296036"/>
                  </a:lnTo>
                  <a:lnTo>
                    <a:pt x="477774" y="237108"/>
                  </a:lnTo>
                  <a:lnTo>
                    <a:pt x="378079" y="237108"/>
                  </a:lnTo>
                  <a:lnTo>
                    <a:pt x="357759" y="296036"/>
                  </a:lnTo>
                  <a:lnTo>
                    <a:pt x="300355" y="296036"/>
                  </a:lnTo>
                  <a:lnTo>
                    <a:pt x="416433" y="1015"/>
                  </a:lnTo>
                  <a:close/>
                </a:path>
                <a:path w="1684020" h="300990">
                  <a:moveTo>
                    <a:pt x="706120" y="0"/>
                  </a:moveTo>
                  <a:lnTo>
                    <a:pt x="729908" y="1283"/>
                  </a:lnTo>
                  <a:lnTo>
                    <a:pt x="751173" y="5127"/>
                  </a:lnTo>
                  <a:lnTo>
                    <a:pt x="769913" y="11519"/>
                  </a:lnTo>
                  <a:lnTo>
                    <a:pt x="786130" y="20447"/>
                  </a:lnTo>
                  <a:lnTo>
                    <a:pt x="764921" y="63245"/>
                  </a:lnTo>
                  <a:lnTo>
                    <a:pt x="754943" y="55671"/>
                  </a:lnTo>
                  <a:lnTo>
                    <a:pt x="742346" y="50276"/>
                  </a:lnTo>
                  <a:lnTo>
                    <a:pt x="727130" y="47047"/>
                  </a:lnTo>
                  <a:lnTo>
                    <a:pt x="709295" y="45973"/>
                  </a:lnTo>
                  <a:lnTo>
                    <a:pt x="691933" y="47878"/>
                  </a:lnTo>
                  <a:lnTo>
                    <a:pt x="649732" y="76453"/>
                  </a:lnTo>
                  <a:lnTo>
                    <a:pt x="632301" y="111013"/>
                  </a:lnTo>
                  <a:lnTo>
                    <a:pt x="626491" y="153669"/>
                  </a:lnTo>
                  <a:lnTo>
                    <a:pt x="627826" y="175793"/>
                  </a:lnTo>
                  <a:lnTo>
                    <a:pt x="638546" y="212802"/>
                  </a:lnTo>
                  <a:lnTo>
                    <a:pt x="673147" y="248284"/>
                  </a:lnTo>
                  <a:lnTo>
                    <a:pt x="705485" y="255142"/>
                  </a:lnTo>
                  <a:lnTo>
                    <a:pt x="724939" y="253309"/>
                  </a:lnTo>
                  <a:lnTo>
                    <a:pt x="742156" y="247808"/>
                  </a:lnTo>
                  <a:lnTo>
                    <a:pt x="757134" y="238640"/>
                  </a:lnTo>
                  <a:lnTo>
                    <a:pt x="769874" y="225805"/>
                  </a:lnTo>
                  <a:lnTo>
                    <a:pt x="793877" y="267461"/>
                  </a:lnTo>
                  <a:lnTo>
                    <a:pt x="776303" y="282130"/>
                  </a:lnTo>
                  <a:lnTo>
                    <a:pt x="755015" y="292607"/>
                  </a:lnTo>
                  <a:lnTo>
                    <a:pt x="730011" y="298894"/>
                  </a:lnTo>
                  <a:lnTo>
                    <a:pt x="701294" y="300989"/>
                  </a:lnTo>
                  <a:lnTo>
                    <a:pt x="672506" y="298487"/>
                  </a:lnTo>
                  <a:lnTo>
                    <a:pt x="625123" y="278433"/>
                  </a:lnTo>
                  <a:lnTo>
                    <a:pt x="591790" y="239002"/>
                  </a:lnTo>
                  <a:lnTo>
                    <a:pt x="574887" y="184241"/>
                  </a:lnTo>
                  <a:lnTo>
                    <a:pt x="572770" y="151383"/>
                  </a:lnTo>
                  <a:lnTo>
                    <a:pt x="575123" y="120425"/>
                  </a:lnTo>
                  <a:lnTo>
                    <a:pt x="593879" y="66462"/>
                  </a:lnTo>
                  <a:lnTo>
                    <a:pt x="630289" y="24431"/>
                  </a:lnTo>
                  <a:lnTo>
                    <a:pt x="678207" y="2714"/>
                  </a:lnTo>
                  <a:lnTo>
                    <a:pt x="70612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059803" y="333502"/>
            <a:ext cx="2026285" cy="302895"/>
            <a:chOff x="7059803" y="333502"/>
            <a:chExt cx="2026285" cy="302895"/>
          </a:xfrm>
        </p:grpSpPr>
        <p:sp>
          <p:nvSpPr>
            <p:cNvPr id="21" name="object 21"/>
            <p:cNvSpPr/>
            <p:nvPr/>
          </p:nvSpPr>
          <p:spPr>
            <a:xfrm>
              <a:off x="7060692" y="334391"/>
              <a:ext cx="2024506" cy="3011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0518" y="568579"/>
              <a:ext cx="66802" cy="669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1392" y="424561"/>
              <a:ext cx="70485" cy="107950"/>
            </a:xfrm>
            <a:custGeom>
              <a:avLst/>
              <a:gdLst/>
              <a:ahLst/>
              <a:cxnLst/>
              <a:rect l="l" t="t" r="r" b="b"/>
              <a:pathLst>
                <a:path w="70484" h="107950">
                  <a:moveTo>
                    <a:pt x="35051" y="0"/>
                  </a:moveTo>
                  <a:lnTo>
                    <a:pt x="0" y="107441"/>
                  </a:lnTo>
                  <a:lnTo>
                    <a:pt x="69976" y="107441"/>
                  </a:lnTo>
                  <a:lnTo>
                    <a:pt x="35051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28153" y="382397"/>
              <a:ext cx="85979" cy="8496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60692" y="334518"/>
              <a:ext cx="1845945" cy="300990"/>
            </a:xfrm>
            <a:custGeom>
              <a:avLst/>
              <a:gdLst/>
              <a:ahLst/>
              <a:cxnLst/>
              <a:rect l="l" t="t" r="r" b="b"/>
              <a:pathLst>
                <a:path w="1845945" h="300990">
                  <a:moveTo>
                    <a:pt x="1347215" y="4952"/>
                  </a:moveTo>
                  <a:lnTo>
                    <a:pt x="1371980" y="4952"/>
                  </a:lnTo>
                  <a:lnTo>
                    <a:pt x="1509522" y="180593"/>
                  </a:lnTo>
                  <a:lnTo>
                    <a:pt x="1509522" y="4952"/>
                  </a:lnTo>
                  <a:lnTo>
                    <a:pt x="1559178" y="4952"/>
                  </a:lnTo>
                  <a:lnTo>
                    <a:pt x="1559178" y="300100"/>
                  </a:lnTo>
                  <a:lnTo>
                    <a:pt x="1538097" y="300100"/>
                  </a:lnTo>
                  <a:lnTo>
                    <a:pt x="1396873" y="115823"/>
                  </a:lnTo>
                  <a:lnTo>
                    <a:pt x="1396873" y="296290"/>
                  </a:lnTo>
                  <a:lnTo>
                    <a:pt x="1347215" y="296290"/>
                  </a:lnTo>
                  <a:lnTo>
                    <a:pt x="1347215" y="4952"/>
                  </a:lnTo>
                  <a:close/>
                </a:path>
                <a:path w="1845945" h="300990">
                  <a:moveTo>
                    <a:pt x="1235455" y="4952"/>
                  </a:moveTo>
                  <a:lnTo>
                    <a:pt x="1287017" y="4952"/>
                  </a:lnTo>
                  <a:lnTo>
                    <a:pt x="1287017" y="296036"/>
                  </a:lnTo>
                  <a:lnTo>
                    <a:pt x="1235455" y="296036"/>
                  </a:lnTo>
                  <a:lnTo>
                    <a:pt x="1235455" y="4952"/>
                  </a:lnTo>
                  <a:close/>
                </a:path>
                <a:path w="1845945" h="300990">
                  <a:moveTo>
                    <a:pt x="963167" y="4952"/>
                  </a:moveTo>
                  <a:lnTo>
                    <a:pt x="987932" y="4952"/>
                  </a:lnTo>
                  <a:lnTo>
                    <a:pt x="1125474" y="180593"/>
                  </a:lnTo>
                  <a:lnTo>
                    <a:pt x="1125474" y="4952"/>
                  </a:lnTo>
                  <a:lnTo>
                    <a:pt x="1175130" y="4952"/>
                  </a:lnTo>
                  <a:lnTo>
                    <a:pt x="1175130" y="300100"/>
                  </a:lnTo>
                  <a:lnTo>
                    <a:pt x="1154049" y="300100"/>
                  </a:lnTo>
                  <a:lnTo>
                    <a:pt x="1012825" y="115823"/>
                  </a:lnTo>
                  <a:lnTo>
                    <a:pt x="1012825" y="296290"/>
                  </a:lnTo>
                  <a:lnTo>
                    <a:pt x="963167" y="296290"/>
                  </a:lnTo>
                  <a:lnTo>
                    <a:pt x="963167" y="4952"/>
                  </a:lnTo>
                  <a:close/>
                </a:path>
                <a:path w="1845945" h="300990">
                  <a:moveTo>
                    <a:pt x="225551" y="4952"/>
                  </a:moveTo>
                  <a:lnTo>
                    <a:pt x="411225" y="4952"/>
                  </a:lnTo>
                  <a:lnTo>
                    <a:pt x="411225" y="50926"/>
                  </a:lnTo>
                  <a:lnTo>
                    <a:pt x="277113" y="50926"/>
                  </a:lnTo>
                  <a:lnTo>
                    <a:pt x="277113" y="118998"/>
                  </a:lnTo>
                  <a:lnTo>
                    <a:pt x="373379" y="118998"/>
                  </a:lnTo>
                  <a:lnTo>
                    <a:pt x="373379" y="162940"/>
                  </a:lnTo>
                  <a:lnTo>
                    <a:pt x="277113" y="162940"/>
                  </a:lnTo>
                  <a:lnTo>
                    <a:pt x="277113" y="250189"/>
                  </a:lnTo>
                  <a:lnTo>
                    <a:pt x="409066" y="250189"/>
                  </a:lnTo>
                  <a:lnTo>
                    <a:pt x="409066" y="296036"/>
                  </a:lnTo>
                  <a:lnTo>
                    <a:pt x="225551" y="296036"/>
                  </a:lnTo>
                  <a:lnTo>
                    <a:pt x="225551" y="4952"/>
                  </a:lnTo>
                  <a:close/>
                </a:path>
                <a:path w="1845945" h="300990">
                  <a:moveTo>
                    <a:pt x="0" y="4952"/>
                  </a:moveTo>
                  <a:lnTo>
                    <a:pt x="51561" y="4952"/>
                  </a:lnTo>
                  <a:lnTo>
                    <a:pt x="51561" y="250189"/>
                  </a:lnTo>
                  <a:lnTo>
                    <a:pt x="183133" y="250189"/>
                  </a:lnTo>
                  <a:lnTo>
                    <a:pt x="183133" y="296036"/>
                  </a:lnTo>
                  <a:lnTo>
                    <a:pt x="0" y="296036"/>
                  </a:lnTo>
                  <a:lnTo>
                    <a:pt x="0" y="4952"/>
                  </a:lnTo>
                  <a:close/>
                </a:path>
                <a:path w="1845945" h="300990">
                  <a:moveTo>
                    <a:pt x="795401" y="2031"/>
                  </a:moveTo>
                  <a:lnTo>
                    <a:pt x="843907" y="7391"/>
                  </a:lnTo>
                  <a:lnTo>
                    <a:pt x="878554" y="23479"/>
                  </a:lnTo>
                  <a:lnTo>
                    <a:pt x="899342" y="50305"/>
                  </a:lnTo>
                  <a:lnTo>
                    <a:pt x="906272" y="87883"/>
                  </a:lnTo>
                  <a:lnTo>
                    <a:pt x="905317" y="100478"/>
                  </a:lnTo>
                  <a:lnTo>
                    <a:pt x="882784" y="144809"/>
                  </a:lnTo>
                  <a:lnTo>
                    <a:pt x="852424" y="164972"/>
                  </a:lnTo>
                  <a:lnTo>
                    <a:pt x="938402" y="296036"/>
                  </a:lnTo>
                  <a:lnTo>
                    <a:pt x="878839" y="296036"/>
                  </a:lnTo>
                  <a:lnTo>
                    <a:pt x="801115" y="175894"/>
                  </a:lnTo>
                  <a:lnTo>
                    <a:pt x="794710" y="175730"/>
                  </a:lnTo>
                  <a:lnTo>
                    <a:pt x="787114" y="175434"/>
                  </a:lnTo>
                  <a:lnTo>
                    <a:pt x="778327" y="175019"/>
                  </a:lnTo>
                  <a:lnTo>
                    <a:pt x="768350" y="174497"/>
                  </a:lnTo>
                  <a:lnTo>
                    <a:pt x="768350" y="296036"/>
                  </a:lnTo>
                  <a:lnTo>
                    <a:pt x="714755" y="296036"/>
                  </a:lnTo>
                  <a:lnTo>
                    <a:pt x="714755" y="4952"/>
                  </a:lnTo>
                  <a:lnTo>
                    <a:pt x="718494" y="4877"/>
                  </a:lnTo>
                  <a:lnTo>
                    <a:pt x="725328" y="4635"/>
                  </a:lnTo>
                  <a:lnTo>
                    <a:pt x="735258" y="4202"/>
                  </a:lnTo>
                  <a:lnTo>
                    <a:pt x="748283" y="3555"/>
                  </a:lnTo>
                  <a:lnTo>
                    <a:pt x="762164" y="2889"/>
                  </a:lnTo>
                  <a:lnTo>
                    <a:pt x="774652" y="2412"/>
                  </a:lnTo>
                  <a:lnTo>
                    <a:pt x="785735" y="2127"/>
                  </a:lnTo>
                  <a:lnTo>
                    <a:pt x="795401" y="2031"/>
                  </a:lnTo>
                  <a:close/>
                </a:path>
                <a:path w="1845945" h="300990">
                  <a:moveTo>
                    <a:pt x="544449" y="1015"/>
                  </a:moveTo>
                  <a:lnTo>
                    <a:pt x="567054" y="1015"/>
                  </a:lnTo>
                  <a:lnTo>
                    <a:pt x="684022" y="296036"/>
                  </a:lnTo>
                  <a:lnTo>
                    <a:pt x="626999" y="296036"/>
                  </a:lnTo>
                  <a:lnTo>
                    <a:pt x="605789" y="237108"/>
                  </a:lnTo>
                  <a:lnTo>
                    <a:pt x="506094" y="237108"/>
                  </a:lnTo>
                  <a:lnTo>
                    <a:pt x="485775" y="296036"/>
                  </a:lnTo>
                  <a:lnTo>
                    <a:pt x="428371" y="296036"/>
                  </a:lnTo>
                  <a:lnTo>
                    <a:pt x="544449" y="1015"/>
                  </a:lnTo>
                  <a:close/>
                </a:path>
                <a:path w="1845945" h="300990">
                  <a:moveTo>
                    <a:pt x="1751964" y="0"/>
                  </a:moveTo>
                  <a:lnTo>
                    <a:pt x="1774989" y="1787"/>
                  </a:lnTo>
                  <a:lnTo>
                    <a:pt x="1796240" y="7159"/>
                  </a:lnTo>
                  <a:lnTo>
                    <a:pt x="1815705" y="16127"/>
                  </a:lnTo>
                  <a:lnTo>
                    <a:pt x="1833372" y="28701"/>
                  </a:lnTo>
                  <a:lnTo>
                    <a:pt x="1811781" y="70230"/>
                  </a:lnTo>
                  <a:lnTo>
                    <a:pt x="1806590" y="66137"/>
                  </a:lnTo>
                  <a:lnTo>
                    <a:pt x="1800161" y="62055"/>
                  </a:lnTo>
                  <a:lnTo>
                    <a:pt x="1758013" y="46474"/>
                  </a:lnTo>
                  <a:lnTo>
                    <a:pt x="1750822" y="45973"/>
                  </a:lnTo>
                  <a:lnTo>
                    <a:pt x="1730456" y="47785"/>
                  </a:lnTo>
                  <a:lnTo>
                    <a:pt x="1683003" y="75056"/>
                  </a:lnTo>
                  <a:lnTo>
                    <a:pt x="1664430" y="109092"/>
                  </a:lnTo>
                  <a:lnTo>
                    <a:pt x="1658238" y="153034"/>
                  </a:lnTo>
                  <a:lnTo>
                    <a:pt x="1659743" y="175109"/>
                  </a:lnTo>
                  <a:lnTo>
                    <a:pt x="1671847" y="212256"/>
                  </a:lnTo>
                  <a:lnTo>
                    <a:pt x="1711261" y="248189"/>
                  </a:lnTo>
                  <a:lnTo>
                    <a:pt x="1748789" y="255142"/>
                  </a:lnTo>
                  <a:lnTo>
                    <a:pt x="1761984" y="254192"/>
                  </a:lnTo>
                  <a:lnTo>
                    <a:pt x="1794255" y="182879"/>
                  </a:lnTo>
                  <a:lnTo>
                    <a:pt x="1753997" y="182879"/>
                  </a:lnTo>
                  <a:lnTo>
                    <a:pt x="1753997" y="138683"/>
                  </a:lnTo>
                  <a:lnTo>
                    <a:pt x="1845944" y="138683"/>
                  </a:lnTo>
                  <a:lnTo>
                    <a:pt x="1845944" y="269112"/>
                  </a:lnTo>
                  <a:lnTo>
                    <a:pt x="1812226" y="287990"/>
                  </a:lnTo>
                  <a:lnTo>
                    <a:pt x="1769363" y="298894"/>
                  </a:lnTo>
                  <a:lnTo>
                    <a:pt x="1740407" y="300989"/>
                  </a:lnTo>
                  <a:lnTo>
                    <a:pt x="1710765" y="298438"/>
                  </a:lnTo>
                  <a:lnTo>
                    <a:pt x="1661148" y="277951"/>
                  </a:lnTo>
                  <a:lnTo>
                    <a:pt x="1625145" y="237845"/>
                  </a:lnTo>
                  <a:lnTo>
                    <a:pt x="1606805" y="183691"/>
                  </a:lnTo>
                  <a:lnTo>
                    <a:pt x="1604517" y="151637"/>
                  </a:lnTo>
                  <a:lnTo>
                    <a:pt x="1607018" y="119512"/>
                  </a:lnTo>
                  <a:lnTo>
                    <a:pt x="1627020" y="64787"/>
                  </a:lnTo>
                  <a:lnTo>
                    <a:pt x="1666168" y="23735"/>
                  </a:lnTo>
                  <a:lnTo>
                    <a:pt x="1719889" y="2641"/>
                  </a:lnTo>
                  <a:lnTo>
                    <a:pt x="175196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41689" y="333502"/>
              <a:ext cx="144399" cy="2098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641" y="51942"/>
            <a:ext cx="637540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27685" marR="5080" indent="-515620">
              <a:lnSpc>
                <a:spcPct val="101099"/>
              </a:lnSpc>
              <a:spcBef>
                <a:spcPts val="60"/>
              </a:spcBef>
            </a:pP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Some </a:t>
            </a:r>
            <a:r>
              <a:rPr sz="2800" b="1" spc="-15" dirty="0">
                <a:solidFill>
                  <a:srgbClr val="000000"/>
                </a:solidFill>
                <a:latin typeface="Carlito"/>
                <a:cs typeface="Carlito"/>
              </a:rPr>
              <a:t>more examples </a:t>
            </a: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of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tasks that </a:t>
            </a:r>
            <a:r>
              <a:rPr sz="2800" b="1" spc="-15" dirty="0">
                <a:solidFill>
                  <a:srgbClr val="000000"/>
                </a:solidFill>
                <a:latin typeface="Carlito"/>
                <a:cs typeface="Carlito"/>
              </a:rPr>
              <a:t>are best 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solved by </a:t>
            </a:r>
            <a:r>
              <a:rPr sz="2800" b="1" spc="-5" dirty="0">
                <a:solidFill>
                  <a:srgbClr val="000000"/>
                </a:solidFill>
                <a:latin typeface="Carlito"/>
                <a:cs typeface="Carlito"/>
              </a:rPr>
              <a:t>using a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learning</a:t>
            </a:r>
            <a:r>
              <a:rPr sz="2800" b="1" spc="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1335404"/>
            <a:ext cx="95523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Recognizing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Facial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identities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facial</a:t>
            </a:r>
            <a:r>
              <a:rPr sz="2800" spc="2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expressions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67080" algn="l"/>
              </a:tabLst>
            </a:pP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Handwritten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spoken</a:t>
            </a:r>
            <a:r>
              <a:rPr sz="2800" spc="5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words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Medical</a:t>
            </a:r>
            <a:r>
              <a:rPr sz="2800" spc="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images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ts val="3350"/>
              </a:lnSpc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Generating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498475">
              <a:lnSpc>
                <a:spcPts val="3350"/>
              </a:lnSpc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–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Generating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images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motion</a:t>
            </a:r>
            <a:r>
              <a:rPr sz="2800" spc="5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sequences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5" dirty="0">
                <a:latin typeface="Carlito"/>
                <a:cs typeface="Carlito"/>
              </a:rPr>
              <a:t>Recognizing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anomalies: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Unusual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credit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card</a:t>
            </a:r>
            <a:r>
              <a:rPr sz="2800" spc="5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transactions</a:t>
            </a:r>
            <a:endParaRPr sz="2800">
              <a:latin typeface="Carlito"/>
              <a:cs typeface="Carlito"/>
            </a:endParaRPr>
          </a:p>
          <a:p>
            <a:pPr marL="767080" lvl="1" indent="-297180">
              <a:lnSpc>
                <a:spcPct val="100000"/>
              </a:lnSpc>
              <a:buFont typeface="Arial"/>
              <a:buChar char="–"/>
              <a:tabLst>
                <a:tab pos="767080" algn="l"/>
              </a:tabLst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Unusual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patterns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of sensor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readings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in a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nuclear power</a:t>
            </a:r>
            <a:r>
              <a:rPr sz="2800" spc="15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plant</a:t>
            </a:r>
            <a:endParaRPr sz="2800">
              <a:latin typeface="Carlito"/>
              <a:cs typeface="Carlito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5585" algn="l"/>
              </a:tabLst>
            </a:pPr>
            <a:r>
              <a:rPr sz="2800" spc="-10" dirty="0">
                <a:latin typeface="Carlito"/>
                <a:cs typeface="Carlito"/>
              </a:rPr>
              <a:t>Prediction: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– </a:t>
            </a:r>
            <a:r>
              <a:rPr sz="2800" spc="-15" dirty="0">
                <a:solidFill>
                  <a:srgbClr val="3333FF"/>
                </a:solidFill>
                <a:latin typeface="Carlito"/>
                <a:cs typeface="Carlito"/>
              </a:rPr>
              <a:t>Future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stock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prices </a:t>
            </a:r>
            <a:r>
              <a:rPr sz="2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3333FF"/>
                </a:solidFill>
                <a:latin typeface="Carlito"/>
                <a:cs typeface="Carlito"/>
              </a:rPr>
              <a:t>currency </a:t>
            </a:r>
            <a:r>
              <a:rPr sz="2800" spc="-20" dirty="0">
                <a:solidFill>
                  <a:srgbClr val="3333FF"/>
                </a:solidFill>
                <a:latin typeface="Carlito"/>
                <a:cs typeface="Carlito"/>
              </a:rPr>
              <a:t>exchange</a:t>
            </a:r>
            <a:r>
              <a:rPr sz="2800" spc="16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3333FF"/>
                </a:solidFill>
                <a:latin typeface="Carlito"/>
                <a:cs typeface="Carlito"/>
              </a:rPr>
              <a:t>rates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5750" y="6466433"/>
            <a:ext cx="20529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rlito"/>
                <a:cs typeface="Carlito"/>
              </a:rPr>
              <a:t>Slide credit: </a:t>
            </a:r>
            <a:r>
              <a:rPr sz="1350" spc="-10" dirty="0">
                <a:latin typeface="Carlito"/>
                <a:cs typeface="Carlito"/>
              </a:rPr>
              <a:t>Geoffrey</a:t>
            </a:r>
            <a:r>
              <a:rPr sz="1350" spc="5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Hinton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2092" y="311531"/>
            <a:ext cx="3514090" cy="452755"/>
            <a:chOff x="3022092" y="311531"/>
            <a:chExt cx="3514090" cy="452755"/>
          </a:xfrm>
        </p:grpSpPr>
        <p:sp>
          <p:nvSpPr>
            <p:cNvPr id="3" name="object 3"/>
            <p:cNvSpPr/>
            <p:nvPr/>
          </p:nvSpPr>
          <p:spPr>
            <a:xfrm>
              <a:off x="3022981" y="312420"/>
              <a:ext cx="3512185" cy="450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4375" y="384429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2483" y="384429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2981" y="312420"/>
              <a:ext cx="3512185" cy="451484"/>
            </a:xfrm>
            <a:custGeom>
              <a:avLst/>
              <a:gdLst/>
              <a:ahLst/>
              <a:cxnLst/>
              <a:rect l="l" t="t" r="r" b="b"/>
              <a:pathLst>
                <a:path w="3512184" h="451484">
                  <a:moveTo>
                    <a:pt x="2921508" y="7365"/>
                  </a:moveTo>
                  <a:lnTo>
                    <a:pt x="3199765" y="7365"/>
                  </a:lnTo>
                  <a:lnTo>
                    <a:pt x="3199765" y="76200"/>
                  </a:lnTo>
                  <a:lnTo>
                    <a:pt x="2998851" y="76200"/>
                  </a:lnTo>
                  <a:lnTo>
                    <a:pt x="2998851" y="178307"/>
                  </a:lnTo>
                  <a:lnTo>
                    <a:pt x="3142996" y="178307"/>
                  </a:lnTo>
                  <a:lnTo>
                    <a:pt x="3142996" y="244093"/>
                  </a:lnTo>
                  <a:lnTo>
                    <a:pt x="2998851" y="244093"/>
                  </a:lnTo>
                  <a:lnTo>
                    <a:pt x="2998851" y="374776"/>
                  </a:lnTo>
                  <a:lnTo>
                    <a:pt x="3196463" y="374776"/>
                  </a:lnTo>
                  <a:lnTo>
                    <a:pt x="3196463" y="443483"/>
                  </a:lnTo>
                  <a:lnTo>
                    <a:pt x="2921508" y="443483"/>
                  </a:lnTo>
                  <a:lnTo>
                    <a:pt x="2921508" y="7365"/>
                  </a:lnTo>
                  <a:close/>
                </a:path>
                <a:path w="3512184" h="451484">
                  <a:moveTo>
                    <a:pt x="2141220" y="7365"/>
                  </a:moveTo>
                  <a:lnTo>
                    <a:pt x="2178431" y="7365"/>
                  </a:lnTo>
                  <a:lnTo>
                    <a:pt x="2384424" y="270509"/>
                  </a:lnTo>
                  <a:lnTo>
                    <a:pt x="2384424" y="7365"/>
                  </a:lnTo>
                  <a:lnTo>
                    <a:pt x="2458847" y="7365"/>
                  </a:lnTo>
                  <a:lnTo>
                    <a:pt x="2458847" y="449452"/>
                  </a:lnTo>
                  <a:lnTo>
                    <a:pt x="2427223" y="449452"/>
                  </a:lnTo>
                  <a:lnTo>
                    <a:pt x="2215642" y="173481"/>
                  </a:lnTo>
                  <a:lnTo>
                    <a:pt x="2215642" y="443738"/>
                  </a:lnTo>
                  <a:lnTo>
                    <a:pt x="2141220" y="443738"/>
                  </a:lnTo>
                  <a:lnTo>
                    <a:pt x="2141220" y="7365"/>
                  </a:lnTo>
                  <a:close/>
                </a:path>
                <a:path w="3512184" h="451484">
                  <a:moveTo>
                    <a:pt x="1793747" y="7365"/>
                  </a:moveTo>
                  <a:lnTo>
                    <a:pt x="2072005" y="7365"/>
                  </a:lnTo>
                  <a:lnTo>
                    <a:pt x="2072005" y="76200"/>
                  </a:lnTo>
                  <a:lnTo>
                    <a:pt x="1871091" y="76200"/>
                  </a:lnTo>
                  <a:lnTo>
                    <a:pt x="1871091" y="178307"/>
                  </a:lnTo>
                  <a:lnTo>
                    <a:pt x="2015235" y="178307"/>
                  </a:lnTo>
                  <a:lnTo>
                    <a:pt x="2015235" y="244093"/>
                  </a:lnTo>
                  <a:lnTo>
                    <a:pt x="1871091" y="244093"/>
                  </a:lnTo>
                  <a:lnTo>
                    <a:pt x="1871091" y="374776"/>
                  </a:lnTo>
                  <a:lnTo>
                    <a:pt x="2068703" y="374776"/>
                  </a:lnTo>
                  <a:lnTo>
                    <a:pt x="2068703" y="443483"/>
                  </a:lnTo>
                  <a:lnTo>
                    <a:pt x="1793747" y="443483"/>
                  </a:lnTo>
                  <a:lnTo>
                    <a:pt x="1793747" y="7365"/>
                  </a:lnTo>
                  <a:close/>
                </a:path>
                <a:path w="3512184" h="451484">
                  <a:moveTo>
                    <a:pt x="1074420" y="7365"/>
                  </a:moveTo>
                  <a:lnTo>
                    <a:pt x="1352677" y="7365"/>
                  </a:lnTo>
                  <a:lnTo>
                    <a:pt x="1352677" y="76200"/>
                  </a:lnTo>
                  <a:lnTo>
                    <a:pt x="1151763" y="76200"/>
                  </a:lnTo>
                  <a:lnTo>
                    <a:pt x="1151763" y="178307"/>
                  </a:lnTo>
                  <a:lnTo>
                    <a:pt x="1295908" y="178307"/>
                  </a:lnTo>
                  <a:lnTo>
                    <a:pt x="1295908" y="244093"/>
                  </a:lnTo>
                  <a:lnTo>
                    <a:pt x="1151763" y="244093"/>
                  </a:lnTo>
                  <a:lnTo>
                    <a:pt x="1151763" y="374776"/>
                  </a:lnTo>
                  <a:lnTo>
                    <a:pt x="1349374" y="374776"/>
                  </a:lnTo>
                  <a:lnTo>
                    <a:pt x="1349374" y="443483"/>
                  </a:lnTo>
                  <a:lnTo>
                    <a:pt x="1074420" y="443483"/>
                  </a:lnTo>
                  <a:lnTo>
                    <a:pt x="1074420" y="7365"/>
                  </a:lnTo>
                  <a:close/>
                </a:path>
                <a:path w="3512184" h="451484">
                  <a:moveTo>
                    <a:pt x="719328" y="7365"/>
                  </a:moveTo>
                  <a:lnTo>
                    <a:pt x="1006602" y="7365"/>
                  </a:lnTo>
                  <a:lnTo>
                    <a:pt x="1006602" y="76200"/>
                  </a:lnTo>
                  <a:lnTo>
                    <a:pt x="796670" y="76200"/>
                  </a:lnTo>
                  <a:lnTo>
                    <a:pt x="796670" y="178307"/>
                  </a:lnTo>
                  <a:lnTo>
                    <a:pt x="949959" y="178307"/>
                  </a:lnTo>
                  <a:lnTo>
                    <a:pt x="949959" y="244093"/>
                  </a:lnTo>
                  <a:lnTo>
                    <a:pt x="796670" y="244093"/>
                  </a:lnTo>
                  <a:lnTo>
                    <a:pt x="796670" y="443483"/>
                  </a:lnTo>
                  <a:lnTo>
                    <a:pt x="719328" y="443483"/>
                  </a:lnTo>
                  <a:lnTo>
                    <a:pt x="719328" y="7365"/>
                  </a:lnTo>
                  <a:close/>
                </a:path>
                <a:path w="3512184" h="451484">
                  <a:moveTo>
                    <a:pt x="371856" y="7365"/>
                  </a:moveTo>
                  <a:lnTo>
                    <a:pt x="650113" y="7365"/>
                  </a:lnTo>
                  <a:lnTo>
                    <a:pt x="650113" y="76200"/>
                  </a:lnTo>
                  <a:lnTo>
                    <a:pt x="449198" y="76200"/>
                  </a:lnTo>
                  <a:lnTo>
                    <a:pt x="449198" y="178307"/>
                  </a:lnTo>
                  <a:lnTo>
                    <a:pt x="593344" y="178307"/>
                  </a:lnTo>
                  <a:lnTo>
                    <a:pt x="593344" y="244093"/>
                  </a:lnTo>
                  <a:lnTo>
                    <a:pt x="449198" y="244093"/>
                  </a:lnTo>
                  <a:lnTo>
                    <a:pt x="449198" y="374776"/>
                  </a:lnTo>
                  <a:lnTo>
                    <a:pt x="646810" y="374776"/>
                  </a:lnTo>
                  <a:lnTo>
                    <a:pt x="646810" y="443483"/>
                  </a:lnTo>
                  <a:lnTo>
                    <a:pt x="371856" y="443483"/>
                  </a:lnTo>
                  <a:lnTo>
                    <a:pt x="371856" y="7365"/>
                  </a:lnTo>
                  <a:close/>
                </a:path>
                <a:path w="3512184" h="451484">
                  <a:moveTo>
                    <a:pt x="1542669" y="2921"/>
                  </a:moveTo>
                  <a:lnTo>
                    <a:pt x="1602470" y="8071"/>
                  </a:lnTo>
                  <a:lnTo>
                    <a:pt x="1648983" y="23517"/>
                  </a:lnTo>
                  <a:lnTo>
                    <a:pt x="1682206" y="49253"/>
                  </a:lnTo>
                  <a:lnTo>
                    <a:pt x="1702140" y="85273"/>
                  </a:lnTo>
                  <a:lnTo>
                    <a:pt x="1708784" y="131571"/>
                  </a:lnTo>
                  <a:lnTo>
                    <a:pt x="1707356" y="150479"/>
                  </a:lnTo>
                  <a:lnTo>
                    <a:pt x="1685924" y="202056"/>
                  </a:lnTo>
                  <a:lnTo>
                    <a:pt x="1644812" y="239275"/>
                  </a:lnTo>
                  <a:lnTo>
                    <a:pt x="1628140" y="247014"/>
                  </a:lnTo>
                  <a:lnTo>
                    <a:pt x="1757045" y="443483"/>
                  </a:lnTo>
                  <a:lnTo>
                    <a:pt x="1667764" y="443483"/>
                  </a:lnTo>
                  <a:lnTo>
                    <a:pt x="1551305" y="263397"/>
                  </a:lnTo>
                  <a:lnTo>
                    <a:pt x="1541662" y="263134"/>
                  </a:lnTo>
                  <a:lnTo>
                    <a:pt x="1530270" y="262715"/>
                  </a:lnTo>
                  <a:lnTo>
                    <a:pt x="1517140" y="262129"/>
                  </a:lnTo>
                  <a:lnTo>
                    <a:pt x="1502283" y="261365"/>
                  </a:lnTo>
                  <a:lnTo>
                    <a:pt x="1502283" y="443483"/>
                  </a:lnTo>
                  <a:lnTo>
                    <a:pt x="1421892" y="443483"/>
                  </a:lnTo>
                  <a:lnTo>
                    <a:pt x="1421892" y="7365"/>
                  </a:lnTo>
                  <a:lnTo>
                    <a:pt x="1427464" y="7242"/>
                  </a:lnTo>
                  <a:lnTo>
                    <a:pt x="1437703" y="6857"/>
                  </a:lnTo>
                  <a:lnTo>
                    <a:pt x="1452610" y="6187"/>
                  </a:lnTo>
                  <a:lnTo>
                    <a:pt x="1472183" y="5206"/>
                  </a:lnTo>
                  <a:lnTo>
                    <a:pt x="1493019" y="4206"/>
                  </a:lnTo>
                  <a:lnTo>
                    <a:pt x="1511712" y="3492"/>
                  </a:lnTo>
                  <a:lnTo>
                    <a:pt x="1528262" y="3063"/>
                  </a:lnTo>
                  <a:lnTo>
                    <a:pt x="1542669" y="2921"/>
                  </a:lnTo>
                  <a:close/>
                </a:path>
                <a:path w="3512184" h="451484">
                  <a:moveTo>
                    <a:pt x="120776" y="2921"/>
                  </a:moveTo>
                  <a:lnTo>
                    <a:pt x="180578" y="8071"/>
                  </a:lnTo>
                  <a:lnTo>
                    <a:pt x="227091" y="23517"/>
                  </a:lnTo>
                  <a:lnTo>
                    <a:pt x="260314" y="49253"/>
                  </a:lnTo>
                  <a:lnTo>
                    <a:pt x="280248" y="85273"/>
                  </a:lnTo>
                  <a:lnTo>
                    <a:pt x="286893" y="131571"/>
                  </a:lnTo>
                  <a:lnTo>
                    <a:pt x="285464" y="150479"/>
                  </a:lnTo>
                  <a:lnTo>
                    <a:pt x="264032" y="202056"/>
                  </a:lnTo>
                  <a:lnTo>
                    <a:pt x="222920" y="239275"/>
                  </a:lnTo>
                  <a:lnTo>
                    <a:pt x="206248" y="247014"/>
                  </a:lnTo>
                  <a:lnTo>
                    <a:pt x="335153" y="443483"/>
                  </a:lnTo>
                  <a:lnTo>
                    <a:pt x="245871" y="443483"/>
                  </a:lnTo>
                  <a:lnTo>
                    <a:pt x="129412" y="263397"/>
                  </a:lnTo>
                  <a:lnTo>
                    <a:pt x="119770" y="263134"/>
                  </a:lnTo>
                  <a:lnTo>
                    <a:pt x="108378" y="262715"/>
                  </a:lnTo>
                  <a:lnTo>
                    <a:pt x="95248" y="262129"/>
                  </a:lnTo>
                  <a:lnTo>
                    <a:pt x="80391" y="261365"/>
                  </a:lnTo>
                  <a:lnTo>
                    <a:pt x="80391" y="443483"/>
                  </a:lnTo>
                  <a:lnTo>
                    <a:pt x="0" y="443483"/>
                  </a:lnTo>
                  <a:lnTo>
                    <a:pt x="0" y="7365"/>
                  </a:lnTo>
                  <a:lnTo>
                    <a:pt x="5572" y="7242"/>
                  </a:lnTo>
                  <a:lnTo>
                    <a:pt x="15811" y="6857"/>
                  </a:lnTo>
                  <a:lnTo>
                    <a:pt x="30718" y="6187"/>
                  </a:lnTo>
                  <a:lnTo>
                    <a:pt x="50292" y="5206"/>
                  </a:lnTo>
                  <a:lnTo>
                    <a:pt x="71127" y="4206"/>
                  </a:lnTo>
                  <a:lnTo>
                    <a:pt x="89820" y="3492"/>
                  </a:lnTo>
                  <a:lnTo>
                    <a:pt x="106370" y="3063"/>
                  </a:lnTo>
                  <a:lnTo>
                    <a:pt x="120776" y="2921"/>
                  </a:lnTo>
                  <a:close/>
                </a:path>
                <a:path w="3512184" h="451484">
                  <a:moveTo>
                    <a:pt x="3381121" y="0"/>
                  </a:moveTo>
                  <a:lnTo>
                    <a:pt x="3416432" y="1762"/>
                  </a:lnTo>
                  <a:lnTo>
                    <a:pt x="3446732" y="7048"/>
                  </a:lnTo>
                  <a:lnTo>
                    <a:pt x="3472007" y="15859"/>
                  </a:lnTo>
                  <a:lnTo>
                    <a:pt x="3492246" y="28194"/>
                  </a:lnTo>
                  <a:lnTo>
                    <a:pt x="3468624" y="94868"/>
                  </a:lnTo>
                  <a:lnTo>
                    <a:pt x="3447974" y="82127"/>
                  </a:lnTo>
                  <a:lnTo>
                    <a:pt x="3426777" y="73040"/>
                  </a:lnTo>
                  <a:lnTo>
                    <a:pt x="3405008" y="67597"/>
                  </a:lnTo>
                  <a:lnTo>
                    <a:pt x="3382645" y="65785"/>
                  </a:lnTo>
                  <a:lnTo>
                    <a:pt x="3370048" y="66667"/>
                  </a:lnTo>
                  <a:lnTo>
                    <a:pt x="3334688" y="87477"/>
                  </a:lnTo>
                  <a:lnTo>
                    <a:pt x="3326383" y="116712"/>
                  </a:lnTo>
                  <a:lnTo>
                    <a:pt x="3331575" y="135594"/>
                  </a:lnTo>
                  <a:lnTo>
                    <a:pt x="3347148" y="154892"/>
                  </a:lnTo>
                  <a:lnTo>
                    <a:pt x="3373104" y="174595"/>
                  </a:lnTo>
                  <a:lnTo>
                    <a:pt x="3409442" y="194690"/>
                  </a:lnTo>
                  <a:lnTo>
                    <a:pt x="3429805" y="205164"/>
                  </a:lnTo>
                  <a:lnTo>
                    <a:pt x="3447097" y="215233"/>
                  </a:lnTo>
                  <a:lnTo>
                    <a:pt x="3481683" y="243468"/>
                  </a:lnTo>
                  <a:lnTo>
                    <a:pt x="3502025" y="276097"/>
                  </a:lnTo>
                  <a:lnTo>
                    <a:pt x="3511544" y="315085"/>
                  </a:lnTo>
                  <a:lnTo>
                    <a:pt x="3512185" y="329438"/>
                  </a:lnTo>
                  <a:lnTo>
                    <a:pt x="3509565" y="354750"/>
                  </a:lnTo>
                  <a:lnTo>
                    <a:pt x="3488610" y="398375"/>
                  </a:lnTo>
                  <a:lnTo>
                    <a:pt x="3447629" y="431688"/>
                  </a:lnTo>
                  <a:lnTo>
                    <a:pt x="3391622" y="448833"/>
                  </a:lnTo>
                  <a:lnTo>
                    <a:pt x="3358260" y="450976"/>
                  </a:lnTo>
                  <a:lnTo>
                    <a:pt x="3328519" y="449000"/>
                  </a:lnTo>
                  <a:lnTo>
                    <a:pt x="3300253" y="443071"/>
                  </a:lnTo>
                  <a:lnTo>
                    <a:pt x="3273464" y="433189"/>
                  </a:lnTo>
                  <a:lnTo>
                    <a:pt x="3248152" y="419353"/>
                  </a:lnTo>
                  <a:lnTo>
                    <a:pt x="3276727" y="350012"/>
                  </a:lnTo>
                  <a:lnTo>
                    <a:pt x="3299513" y="364087"/>
                  </a:lnTo>
                  <a:lnTo>
                    <a:pt x="3322145" y="374126"/>
                  </a:lnTo>
                  <a:lnTo>
                    <a:pt x="3344610" y="380140"/>
                  </a:lnTo>
                  <a:lnTo>
                    <a:pt x="3366897" y="382142"/>
                  </a:lnTo>
                  <a:lnTo>
                    <a:pt x="3396734" y="379166"/>
                  </a:lnTo>
                  <a:lnTo>
                    <a:pt x="3418046" y="370236"/>
                  </a:lnTo>
                  <a:lnTo>
                    <a:pt x="3430833" y="355353"/>
                  </a:lnTo>
                  <a:lnTo>
                    <a:pt x="3435096" y="334517"/>
                  </a:lnTo>
                  <a:lnTo>
                    <a:pt x="3434076" y="323494"/>
                  </a:lnTo>
                  <a:lnTo>
                    <a:pt x="3408824" y="281566"/>
                  </a:lnTo>
                  <a:lnTo>
                    <a:pt x="3375729" y="258897"/>
                  </a:lnTo>
                  <a:lnTo>
                    <a:pt x="3329723" y="234610"/>
                  </a:lnTo>
                  <a:lnTo>
                    <a:pt x="3310778" y="223694"/>
                  </a:lnTo>
                  <a:lnTo>
                    <a:pt x="3276994" y="196734"/>
                  </a:lnTo>
                  <a:lnTo>
                    <a:pt x="3254291" y="155172"/>
                  </a:lnTo>
                  <a:lnTo>
                    <a:pt x="3249041" y="117220"/>
                  </a:lnTo>
                  <a:lnTo>
                    <a:pt x="3251352" y="93031"/>
                  </a:lnTo>
                  <a:lnTo>
                    <a:pt x="3269882" y="51034"/>
                  </a:lnTo>
                  <a:lnTo>
                    <a:pt x="3305933" y="18698"/>
                  </a:lnTo>
                  <a:lnTo>
                    <a:pt x="3353454" y="2073"/>
                  </a:lnTo>
                  <a:lnTo>
                    <a:pt x="3381121" y="0"/>
                  </a:lnTo>
                  <a:close/>
                </a:path>
                <a:path w="3512184" h="451484">
                  <a:moveTo>
                    <a:pt x="2726944" y="0"/>
                  </a:moveTo>
                  <a:lnTo>
                    <a:pt x="2762591" y="1906"/>
                  </a:lnTo>
                  <a:lnTo>
                    <a:pt x="2794476" y="7635"/>
                  </a:lnTo>
                  <a:lnTo>
                    <a:pt x="2822598" y="17198"/>
                  </a:lnTo>
                  <a:lnTo>
                    <a:pt x="2846959" y="30606"/>
                  </a:lnTo>
                  <a:lnTo>
                    <a:pt x="2815082" y="94614"/>
                  </a:lnTo>
                  <a:lnTo>
                    <a:pt x="2800153" y="83280"/>
                  </a:lnTo>
                  <a:lnTo>
                    <a:pt x="2781284" y="75184"/>
                  </a:lnTo>
                  <a:lnTo>
                    <a:pt x="2758485" y="70326"/>
                  </a:lnTo>
                  <a:lnTo>
                    <a:pt x="2731770" y="68706"/>
                  </a:lnTo>
                  <a:lnTo>
                    <a:pt x="2705764" y="71564"/>
                  </a:lnTo>
                  <a:lnTo>
                    <a:pt x="2661136" y="94424"/>
                  </a:lnTo>
                  <a:lnTo>
                    <a:pt x="2627247" y="138791"/>
                  </a:lnTo>
                  <a:lnTo>
                    <a:pt x="2609859" y="196615"/>
                  </a:lnTo>
                  <a:lnTo>
                    <a:pt x="2607691" y="230124"/>
                  </a:lnTo>
                  <a:lnTo>
                    <a:pt x="2609695" y="263272"/>
                  </a:lnTo>
                  <a:lnTo>
                    <a:pt x="2625800" y="318760"/>
                  </a:lnTo>
                  <a:lnTo>
                    <a:pt x="2657421" y="359050"/>
                  </a:lnTo>
                  <a:lnTo>
                    <a:pt x="2700510" y="379573"/>
                  </a:lnTo>
                  <a:lnTo>
                    <a:pt x="2726055" y="382142"/>
                  </a:lnTo>
                  <a:lnTo>
                    <a:pt x="2755227" y="379400"/>
                  </a:lnTo>
                  <a:lnTo>
                    <a:pt x="2781030" y="371157"/>
                  </a:lnTo>
                  <a:lnTo>
                    <a:pt x="2803475" y="357389"/>
                  </a:lnTo>
                  <a:lnTo>
                    <a:pt x="2822574" y="338074"/>
                  </a:lnTo>
                  <a:lnTo>
                    <a:pt x="2858516" y="400557"/>
                  </a:lnTo>
                  <a:lnTo>
                    <a:pt x="2832131" y="422634"/>
                  </a:lnTo>
                  <a:lnTo>
                    <a:pt x="2800223" y="438388"/>
                  </a:lnTo>
                  <a:lnTo>
                    <a:pt x="2762789" y="447831"/>
                  </a:lnTo>
                  <a:lnTo>
                    <a:pt x="2719832" y="450976"/>
                  </a:lnTo>
                  <a:lnTo>
                    <a:pt x="2676679" y="447214"/>
                  </a:lnTo>
                  <a:lnTo>
                    <a:pt x="2638647" y="435927"/>
                  </a:lnTo>
                  <a:lnTo>
                    <a:pt x="2577846" y="390778"/>
                  </a:lnTo>
                  <a:lnTo>
                    <a:pt x="2555749" y="358016"/>
                  </a:lnTo>
                  <a:lnTo>
                    <a:pt x="2539952" y="319754"/>
                  </a:lnTo>
                  <a:lnTo>
                    <a:pt x="2530465" y="276014"/>
                  </a:lnTo>
                  <a:lnTo>
                    <a:pt x="2527299" y="226821"/>
                  </a:lnTo>
                  <a:lnTo>
                    <a:pt x="2530802" y="180413"/>
                  </a:lnTo>
                  <a:lnTo>
                    <a:pt x="2541317" y="137969"/>
                  </a:lnTo>
                  <a:lnTo>
                    <a:pt x="2558857" y="99502"/>
                  </a:lnTo>
                  <a:lnTo>
                    <a:pt x="2583434" y="65024"/>
                  </a:lnTo>
                  <a:lnTo>
                    <a:pt x="2613411" y="36593"/>
                  </a:lnTo>
                  <a:lnTo>
                    <a:pt x="2647330" y="16271"/>
                  </a:lnTo>
                  <a:lnTo>
                    <a:pt x="2685178" y="4069"/>
                  </a:lnTo>
                  <a:lnTo>
                    <a:pt x="2726944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7840" y="1363471"/>
            <a:ext cx="923925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8445" algn="l"/>
              </a:tabLst>
            </a:pPr>
            <a:r>
              <a:rPr sz="3200" dirty="0">
                <a:latin typeface="Times New Roman"/>
                <a:cs typeface="Times New Roman"/>
              </a:rPr>
              <a:t>Peter Flach, </a:t>
            </a:r>
            <a:r>
              <a:rPr sz="3200" b="1" dirty="0">
                <a:latin typeface="Times New Roman"/>
                <a:cs typeface="Times New Roman"/>
              </a:rPr>
              <a:t>Machine Learning. The Art and</a:t>
            </a:r>
            <a:r>
              <a:rPr sz="3200" b="1" spc="-3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Science  of Algorithms that Make Sense of</a:t>
            </a:r>
            <a:r>
              <a:rPr sz="3200" b="1" spc="-2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3200" spc="-120" dirty="0">
                <a:latin typeface="Times New Roman"/>
                <a:cs typeface="Times New Roman"/>
              </a:rPr>
              <a:t>T. </a:t>
            </a:r>
            <a:r>
              <a:rPr sz="3200" dirty="0">
                <a:latin typeface="Times New Roman"/>
                <a:cs typeface="Times New Roman"/>
              </a:rPr>
              <a:t>Mitchell, </a:t>
            </a:r>
            <a:r>
              <a:rPr sz="3200" b="1" i="1" dirty="0">
                <a:latin typeface="Times New Roman"/>
                <a:cs typeface="Times New Roman"/>
              </a:rPr>
              <a:t>Machine</a:t>
            </a:r>
            <a:r>
              <a:rPr sz="3200" b="1" i="1" spc="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Learning</a:t>
            </a:r>
            <a:r>
              <a:rPr sz="3200" i="1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McGraw-Hill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463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58445" algn="l"/>
              </a:tabLst>
            </a:pPr>
            <a:r>
              <a:rPr sz="3200" dirty="0">
                <a:latin typeface="Times New Roman"/>
                <a:cs typeface="Times New Roman"/>
              </a:rPr>
              <a:t>John D. </a:t>
            </a:r>
            <a:r>
              <a:rPr sz="3200" spc="-15" dirty="0">
                <a:latin typeface="Times New Roman"/>
                <a:cs typeface="Times New Roman"/>
              </a:rPr>
              <a:t>Kelleher, </a:t>
            </a:r>
            <a:r>
              <a:rPr sz="3200" b="1" i="1" dirty="0">
                <a:latin typeface="Times New Roman"/>
                <a:cs typeface="Times New Roman"/>
              </a:rPr>
              <a:t>Fundamental of Machine</a:t>
            </a:r>
            <a:r>
              <a:rPr sz="3200" b="1" i="1" spc="-1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Learning  for predictive Data</a:t>
            </a:r>
            <a:r>
              <a:rPr sz="3200" b="1" i="1" spc="-16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Analytic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0"/>
            <a:ext cx="10914888" cy="6858000"/>
            <a:chOff x="515112" y="0"/>
            <a:chExt cx="9109075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0"/>
              <a:ext cx="9108948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6102" y="4077461"/>
              <a:ext cx="8503920" cy="2087880"/>
            </a:xfrm>
            <a:custGeom>
              <a:avLst/>
              <a:gdLst/>
              <a:ahLst/>
              <a:cxnLst/>
              <a:rect l="l" t="t" r="r" b="b"/>
              <a:pathLst>
                <a:path w="8503920" h="2087879">
                  <a:moveTo>
                    <a:pt x="0" y="504444"/>
                  </a:moveTo>
                  <a:lnTo>
                    <a:pt x="2609088" y="504444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8503920" h="2087879">
                  <a:moveTo>
                    <a:pt x="45719" y="1511808"/>
                  </a:moveTo>
                  <a:lnTo>
                    <a:pt x="2278380" y="1511808"/>
                  </a:lnTo>
                  <a:lnTo>
                    <a:pt x="2278380" y="1080515"/>
                  </a:lnTo>
                  <a:lnTo>
                    <a:pt x="45719" y="1080515"/>
                  </a:lnTo>
                  <a:lnTo>
                    <a:pt x="45719" y="1511808"/>
                  </a:lnTo>
                  <a:close/>
                </a:path>
                <a:path w="8503920" h="2087879">
                  <a:moveTo>
                    <a:pt x="45719" y="2016252"/>
                  </a:moveTo>
                  <a:lnTo>
                    <a:pt x="2278380" y="2016252"/>
                  </a:lnTo>
                  <a:lnTo>
                    <a:pt x="2278380" y="1584960"/>
                  </a:lnTo>
                  <a:lnTo>
                    <a:pt x="45719" y="1584960"/>
                  </a:lnTo>
                  <a:lnTo>
                    <a:pt x="45719" y="2016252"/>
                  </a:lnTo>
                  <a:close/>
                </a:path>
                <a:path w="8503920" h="2087879">
                  <a:moveTo>
                    <a:pt x="3119628" y="504444"/>
                  </a:moveTo>
                  <a:lnTo>
                    <a:pt x="5440680" y="504444"/>
                  </a:lnTo>
                  <a:lnTo>
                    <a:pt x="5440680" y="0"/>
                  </a:lnTo>
                  <a:lnTo>
                    <a:pt x="3119628" y="0"/>
                  </a:lnTo>
                  <a:lnTo>
                    <a:pt x="3119628" y="504444"/>
                  </a:lnTo>
                  <a:close/>
                </a:path>
                <a:path w="8503920" h="2087879">
                  <a:moveTo>
                    <a:pt x="3119628" y="2087880"/>
                  </a:moveTo>
                  <a:lnTo>
                    <a:pt x="5497068" y="2087880"/>
                  </a:lnTo>
                  <a:lnTo>
                    <a:pt x="5497068" y="1584960"/>
                  </a:lnTo>
                  <a:lnTo>
                    <a:pt x="3119628" y="1584960"/>
                  </a:lnTo>
                  <a:lnTo>
                    <a:pt x="3119628" y="2087880"/>
                  </a:lnTo>
                  <a:close/>
                </a:path>
                <a:path w="8503920" h="2087879">
                  <a:moveTo>
                    <a:pt x="6128004" y="504444"/>
                  </a:moveTo>
                  <a:lnTo>
                    <a:pt x="8503920" y="504444"/>
                  </a:lnTo>
                  <a:lnTo>
                    <a:pt x="8503920" y="0"/>
                  </a:lnTo>
                  <a:lnTo>
                    <a:pt x="6128004" y="0"/>
                  </a:lnTo>
                  <a:lnTo>
                    <a:pt x="6128004" y="504444"/>
                  </a:lnTo>
                  <a:close/>
                </a:path>
                <a:path w="8503920" h="2087879">
                  <a:moveTo>
                    <a:pt x="6144768" y="1008888"/>
                  </a:moveTo>
                  <a:lnTo>
                    <a:pt x="8449056" y="1008888"/>
                  </a:lnTo>
                  <a:lnTo>
                    <a:pt x="8449056" y="576072"/>
                  </a:lnTo>
                  <a:lnTo>
                    <a:pt x="6144768" y="576072"/>
                  </a:lnTo>
                  <a:lnTo>
                    <a:pt x="6144768" y="100888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0323" y="1365503"/>
            <a:ext cx="5645150" cy="338455"/>
          </a:xfrm>
          <a:custGeom>
            <a:avLst/>
            <a:gdLst/>
            <a:ahLst/>
            <a:cxnLst/>
            <a:rect l="l" t="t" r="r" b="b"/>
            <a:pathLst>
              <a:path w="5645150" h="338455">
                <a:moveTo>
                  <a:pt x="5644896" y="0"/>
                </a:moveTo>
                <a:lnTo>
                  <a:pt x="0" y="0"/>
                </a:lnTo>
                <a:lnTo>
                  <a:pt x="0" y="338327"/>
                </a:lnTo>
                <a:lnTo>
                  <a:pt x="5644896" y="338327"/>
                </a:lnTo>
                <a:lnTo>
                  <a:pt x="56448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0323" y="3011423"/>
            <a:ext cx="2249805" cy="338455"/>
          </a:xfrm>
          <a:custGeom>
            <a:avLst/>
            <a:gdLst/>
            <a:ahLst/>
            <a:cxnLst/>
            <a:rect l="l" t="t" r="r" b="b"/>
            <a:pathLst>
              <a:path w="2249804" h="338454">
                <a:moveTo>
                  <a:pt x="2249424" y="0"/>
                </a:moveTo>
                <a:lnTo>
                  <a:pt x="0" y="0"/>
                </a:lnTo>
                <a:lnTo>
                  <a:pt x="0" y="338327"/>
                </a:lnTo>
                <a:lnTo>
                  <a:pt x="2249424" y="338327"/>
                </a:lnTo>
                <a:lnTo>
                  <a:pt x="22494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7732" y="3560064"/>
            <a:ext cx="2344420" cy="338455"/>
          </a:xfrm>
          <a:custGeom>
            <a:avLst/>
            <a:gdLst/>
            <a:ahLst/>
            <a:cxnLst/>
            <a:rect l="l" t="t" r="r" b="b"/>
            <a:pathLst>
              <a:path w="2344420" h="338454">
                <a:moveTo>
                  <a:pt x="2343912" y="0"/>
                </a:moveTo>
                <a:lnTo>
                  <a:pt x="0" y="0"/>
                </a:lnTo>
                <a:lnTo>
                  <a:pt x="0" y="338328"/>
                </a:lnTo>
                <a:lnTo>
                  <a:pt x="2343912" y="338328"/>
                </a:lnTo>
                <a:lnTo>
                  <a:pt x="234391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323" y="4108703"/>
            <a:ext cx="2193290" cy="338455"/>
          </a:xfrm>
          <a:custGeom>
            <a:avLst/>
            <a:gdLst/>
            <a:ahLst/>
            <a:cxnLst/>
            <a:rect l="l" t="t" r="r" b="b"/>
            <a:pathLst>
              <a:path w="2193290" h="338454">
                <a:moveTo>
                  <a:pt x="2193036" y="0"/>
                </a:moveTo>
                <a:lnTo>
                  <a:pt x="0" y="0"/>
                </a:lnTo>
                <a:lnTo>
                  <a:pt x="0" y="338328"/>
                </a:lnTo>
                <a:lnTo>
                  <a:pt x="2193036" y="338328"/>
                </a:lnTo>
                <a:lnTo>
                  <a:pt x="219303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3932" y="5205984"/>
            <a:ext cx="2696210" cy="338455"/>
          </a:xfrm>
          <a:custGeom>
            <a:avLst/>
            <a:gdLst/>
            <a:ahLst/>
            <a:cxnLst/>
            <a:rect l="l" t="t" r="r" b="b"/>
            <a:pathLst>
              <a:path w="2696210" h="338454">
                <a:moveTo>
                  <a:pt x="2695956" y="0"/>
                </a:moveTo>
                <a:lnTo>
                  <a:pt x="0" y="0"/>
                </a:lnTo>
                <a:lnTo>
                  <a:pt x="0" y="338327"/>
                </a:lnTo>
                <a:lnTo>
                  <a:pt x="2695956" y="338327"/>
                </a:lnTo>
                <a:lnTo>
                  <a:pt x="26959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4472" y="5754674"/>
            <a:ext cx="2013585" cy="338455"/>
          </a:xfrm>
          <a:custGeom>
            <a:avLst/>
            <a:gdLst/>
            <a:ahLst/>
            <a:cxnLst/>
            <a:rect l="l" t="t" r="r" b="b"/>
            <a:pathLst>
              <a:path w="2013585" h="338454">
                <a:moveTo>
                  <a:pt x="2013203" y="0"/>
                </a:moveTo>
                <a:lnTo>
                  <a:pt x="0" y="0"/>
                </a:lnTo>
                <a:lnTo>
                  <a:pt x="0" y="338327"/>
                </a:lnTo>
                <a:lnTo>
                  <a:pt x="2013203" y="338327"/>
                </a:lnTo>
                <a:lnTo>
                  <a:pt x="201320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994" y="583437"/>
            <a:ext cx="8109584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217804" indent="-215265">
              <a:lnSpc>
                <a:spcPct val="150100"/>
              </a:lnSpc>
              <a:spcBef>
                <a:spcPts val="9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supervised learning,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given a data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and already  know what our correct output should look </a:t>
            </a:r>
            <a:r>
              <a:rPr sz="2400" spc="5" dirty="0">
                <a:latin typeface="Times New Roman"/>
                <a:cs typeface="Times New Roman"/>
              </a:rPr>
              <a:t>like, </a:t>
            </a:r>
            <a:r>
              <a:rPr sz="2400" dirty="0">
                <a:latin typeface="Times New Roman"/>
                <a:cs typeface="Times New Roman"/>
              </a:rPr>
              <a:t>having the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  that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relationship between the input and 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227329" marR="125095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Supervised learning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are categorized into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"regression"  and </a:t>
            </a:r>
            <a:r>
              <a:rPr sz="2400" spc="-5" dirty="0">
                <a:latin typeface="Times New Roman"/>
                <a:cs typeface="Times New Roman"/>
              </a:rPr>
              <a:t>"classification"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  <a:p>
            <a:pPr marL="227329" marR="5080" indent="-215265">
              <a:lnSpc>
                <a:spcPct val="1501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a regression 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predict results within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continuous output, </a:t>
            </a:r>
            <a:r>
              <a:rPr sz="2400" spc="-5" dirty="0">
                <a:latin typeface="Times New Roman"/>
                <a:cs typeface="Times New Roman"/>
              </a:rPr>
              <a:t>meaning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input  variables to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27329" marR="78740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360680" algn="l"/>
              </a:tabLst>
            </a:pP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instead trying to predict  results in a discrete output. In other </a:t>
            </a:r>
            <a:r>
              <a:rPr sz="2400" spc="-5" dirty="0">
                <a:latin typeface="Times New Roman"/>
                <a:cs typeface="Times New Roman"/>
              </a:rPr>
              <a:t>words, </a:t>
            </a:r>
            <a:r>
              <a:rPr sz="2400" dirty="0">
                <a:latin typeface="Times New Roman"/>
                <a:cs typeface="Times New Roman"/>
              </a:rPr>
              <a:t>we are trying 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  </a:t>
            </a:r>
            <a:r>
              <a:rPr sz="2400" dirty="0">
                <a:latin typeface="Times New Roman"/>
                <a:cs typeface="Times New Roman"/>
              </a:rPr>
              <a:t>input variables into discrete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42917" y="20523"/>
            <a:ext cx="331025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Supervised</a:t>
            </a:r>
            <a:r>
              <a:rPr sz="29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6993" y="34297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1741932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741932" y="702563"/>
                  </a:lnTo>
                  <a:lnTo>
                    <a:pt x="174193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6993" y="34297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0" y="702563"/>
                  </a:moveTo>
                  <a:lnTo>
                    <a:pt x="1741932" y="702563"/>
                  </a:lnTo>
                  <a:lnTo>
                    <a:pt x="1741932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9769" y="35821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1741932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741932" y="702563"/>
                  </a:lnTo>
                  <a:lnTo>
                    <a:pt x="174193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9769" y="3582161"/>
              <a:ext cx="1742439" cy="702945"/>
            </a:xfrm>
            <a:custGeom>
              <a:avLst/>
              <a:gdLst/>
              <a:ahLst/>
              <a:cxnLst/>
              <a:rect l="l" t="t" r="r" b="b"/>
              <a:pathLst>
                <a:path w="1742439" h="702945">
                  <a:moveTo>
                    <a:pt x="0" y="702563"/>
                  </a:moveTo>
                  <a:lnTo>
                    <a:pt x="1741932" y="702563"/>
                  </a:lnTo>
                  <a:lnTo>
                    <a:pt x="1741932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1398" y="3734561"/>
              <a:ext cx="1823085" cy="702945"/>
            </a:xfrm>
            <a:custGeom>
              <a:avLst/>
              <a:gdLst/>
              <a:ahLst/>
              <a:cxnLst/>
              <a:rect l="l" t="t" r="r" b="b"/>
              <a:pathLst>
                <a:path w="1823085" h="702945">
                  <a:moveTo>
                    <a:pt x="1822703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822703" y="702563"/>
                  </a:lnTo>
                  <a:lnTo>
                    <a:pt x="1822703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1398" y="3734561"/>
              <a:ext cx="1823085" cy="702945"/>
            </a:xfrm>
            <a:custGeom>
              <a:avLst/>
              <a:gdLst/>
              <a:ahLst/>
              <a:cxnLst/>
              <a:rect l="l" t="t" r="r" b="b"/>
              <a:pathLst>
                <a:path w="1823085" h="702945">
                  <a:moveTo>
                    <a:pt x="0" y="702563"/>
                  </a:moveTo>
                  <a:lnTo>
                    <a:pt x="1822703" y="702563"/>
                  </a:lnTo>
                  <a:lnTo>
                    <a:pt x="1822703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1398" y="3734561"/>
            <a:ext cx="1557655" cy="398145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549275">
              <a:lnSpc>
                <a:spcPts val="1614"/>
              </a:lnSpc>
              <a:spcBef>
                <a:spcPts val="151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2629" y="4837938"/>
            <a:ext cx="1783080" cy="1831975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71450" marR="168275" indent="3175" algn="ctr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Testing  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Text,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Images 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Omic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data,  Etc…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3941" y="2195829"/>
            <a:ext cx="3911600" cy="2400935"/>
            <a:chOff x="3853941" y="2195829"/>
            <a:chExt cx="3911600" cy="2400935"/>
          </a:xfrm>
        </p:grpSpPr>
        <p:sp>
          <p:nvSpPr>
            <p:cNvPr id="13" name="object 13"/>
            <p:cNvSpPr/>
            <p:nvPr/>
          </p:nvSpPr>
          <p:spPr>
            <a:xfrm>
              <a:off x="3864101" y="2205989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441960" y="0"/>
                  </a:moveTo>
                  <a:lnTo>
                    <a:pt x="441960" y="7620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0" y="228600"/>
                  </a:lnTo>
                  <a:lnTo>
                    <a:pt x="441960" y="228600"/>
                  </a:lnTo>
                  <a:lnTo>
                    <a:pt x="441960" y="304800"/>
                  </a:lnTo>
                  <a:lnTo>
                    <a:pt x="594360" y="15240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4101" y="2205989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2317" y="3359657"/>
              <a:ext cx="2162810" cy="1226820"/>
            </a:xfrm>
            <a:custGeom>
              <a:avLst/>
              <a:gdLst/>
              <a:ahLst/>
              <a:cxnLst/>
              <a:rect l="l" t="t" r="r" b="b"/>
              <a:pathLst>
                <a:path w="2162809" h="1226820">
                  <a:moveTo>
                    <a:pt x="1081278" y="0"/>
                  </a:moveTo>
                  <a:lnTo>
                    <a:pt x="1019921" y="970"/>
                  </a:lnTo>
                  <a:lnTo>
                    <a:pt x="959463" y="3848"/>
                  </a:lnTo>
                  <a:lnTo>
                    <a:pt x="899993" y="8582"/>
                  </a:lnTo>
                  <a:lnTo>
                    <a:pt x="841604" y="15119"/>
                  </a:lnTo>
                  <a:lnTo>
                    <a:pt x="784387" y="23408"/>
                  </a:lnTo>
                  <a:lnTo>
                    <a:pt x="728432" y="33397"/>
                  </a:lnTo>
                  <a:lnTo>
                    <a:pt x="673831" y="45035"/>
                  </a:lnTo>
                  <a:lnTo>
                    <a:pt x="620676" y="58270"/>
                  </a:lnTo>
                  <a:lnTo>
                    <a:pt x="569058" y="73049"/>
                  </a:lnTo>
                  <a:lnTo>
                    <a:pt x="519067" y="89322"/>
                  </a:lnTo>
                  <a:lnTo>
                    <a:pt x="470796" y="107036"/>
                  </a:lnTo>
                  <a:lnTo>
                    <a:pt x="424336" y="126140"/>
                  </a:lnTo>
                  <a:lnTo>
                    <a:pt x="379778" y="146582"/>
                  </a:lnTo>
                  <a:lnTo>
                    <a:pt x="337212" y="168311"/>
                  </a:lnTo>
                  <a:lnTo>
                    <a:pt x="296732" y="191274"/>
                  </a:lnTo>
                  <a:lnTo>
                    <a:pt x="258427" y="215419"/>
                  </a:lnTo>
                  <a:lnTo>
                    <a:pt x="222389" y="240696"/>
                  </a:lnTo>
                  <a:lnTo>
                    <a:pt x="188709" y="267052"/>
                  </a:lnTo>
                  <a:lnTo>
                    <a:pt x="157480" y="294436"/>
                  </a:lnTo>
                  <a:lnTo>
                    <a:pt x="128791" y="322796"/>
                  </a:lnTo>
                  <a:lnTo>
                    <a:pt x="102734" y="352080"/>
                  </a:lnTo>
                  <a:lnTo>
                    <a:pt x="79401" y="382236"/>
                  </a:lnTo>
                  <a:lnTo>
                    <a:pt x="41272" y="444958"/>
                  </a:lnTo>
                  <a:lnTo>
                    <a:pt x="15131" y="510549"/>
                  </a:lnTo>
                  <a:lnTo>
                    <a:pt x="1711" y="578595"/>
                  </a:lnTo>
                  <a:lnTo>
                    <a:pt x="0" y="613409"/>
                  </a:lnTo>
                  <a:lnTo>
                    <a:pt x="1711" y="648224"/>
                  </a:lnTo>
                  <a:lnTo>
                    <a:pt x="15131" y="716270"/>
                  </a:lnTo>
                  <a:lnTo>
                    <a:pt x="41272" y="781861"/>
                  </a:lnTo>
                  <a:lnTo>
                    <a:pt x="79401" y="844583"/>
                  </a:lnTo>
                  <a:lnTo>
                    <a:pt x="102734" y="874739"/>
                  </a:lnTo>
                  <a:lnTo>
                    <a:pt x="128791" y="904023"/>
                  </a:lnTo>
                  <a:lnTo>
                    <a:pt x="157480" y="932383"/>
                  </a:lnTo>
                  <a:lnTo>
                    <a:pt x="188709" y="959767"/>
                  </a:lnTo>
                  <a:lnTo>
                    <a:pt x="222389" y="986123"/>
                  </a:lnTo>
                  <a:lnTo>
                    <a:pt x="258427" y="1011400"/>
                  </a:lnTo>
                  <a:lnTo>
                    <a:pt x="296732" y="1035545"/>
                  </a:lnTo>
                  <a:lnTo>
                    <a:pt x="337212" y="1058508"/>
                  </a:lnTo>
                  <a:lnTo>
                    <a:pt x="379778" y="1080237"/>
                  </a:lnTo>
                  <a:lnTo>
                    <a:pt x="424336" y="1100679"/>
                  </a:lnTo>
                  <a:lnTo>
                    <a:pt x="470796" y="1119783"/>
                  </a:lnTo>
                  <a:lnTo>
                    <a:pt x="519067" y="1137497"/>
                  </a:lnTo>
                  <a:lnTo>
                    <a:pt x="569058" y="1153770"/>
                  </a:lnTo>
                  <a:lnTo>
                    <a:pt x="620676" y="1168549"/>
                  </a:lnTo>
                  <a:lnTo>
                    <a:pt x="673831" y="1181784"/>
                  </a:lnTo>
                  <a:lnTo>
                    <a:pt x="728432" y="1193422"/>
                  </a:lnTo>
                  <a:lnTo>
                    <a:pt x="784387" y="1203411"/>
                  </a:lnTo>
                  <a:lnTo>
                    <a:pt x="841604" y="1211700"/>
                  </a:lnTo>
                  <a:lnTo>
                    <a:pt x="899993" y="1218237"/>
                  </a:lnTo>
                  <a:lnTo>
                    <a:pt x="959463" y="1222971"/>
                  </a:lnTo>
                  <a:lnTo>
                    <a:pt x="1019921" y="1225849"/>
                  </a:lnTo>
                  <a:lnTo>
                    <a:pt x="1081278" y="1226819"/>
                  </a:lnTo>
                  <a:lnTo>
                    <a:pt x="1142634" y="1225849"/>
                  </a:lnTo>
                  <a:lnTo>
                    <a:pt x="1203092" y="1222971"/>
                  </a:lnTo>
                  <a:lnTo>
                    <a:pt x="1262562" y="1218237"/>
                  </a:lnTo>
                  <a:lnTo>
                    <a:pt x="1320951" y="1211700"/>
                  </a:lnTo>
                  <a:lnTo>
                    <a:pt x="1378168" y="1203411"/>
                  </a:lnTo>
                  <a:lnTo>
                    <a:pt x="1434123" y="1193422"/>
                  </a:lnTo>
                  <a:lnTo>
                    <a:pt x="1488724" y="1181784"/>
                  </a:lnTo>
                  <a:lnTo>
                    <a:pt x="1541879" y="1168549"/>
                  </a:lnTo>
                  <a:lnTo>
                    <a:pt x="1593497" y="1153770"/>
                  </a:lnTo>
                  <a:lnTo>
                    <a:pt x="1643488" y="1137497"/>
                  </a:lnTo>
                  <a:lnTo>
                    <a:pt x="1691759" y="1119783"/>
                  </a:lnTo>
                  <a:lnTo>
                    <a:pt x="1738219" y="1100679"/>
                  </a:lnTo>
                  <a:lnTo>
                    <a:pt x="1782777" y="1080237"/>
                  </a:lnTo>
                  <a:lnTo>
                    <a:pt x="1825343" y="1058508"/>
                  </a:lnTo>
                  <a:lnTo>
                    <a:pt x="1865823" y="1035545"/>
                  </a:lnTo>
                  <a:lnTo>
                    <a:pt x="1904128" y="1011400"/>
                  </a:lnTo>
                  <a:lnTo>
                    <a:pt x="1940166" y="986123"/>
                  </a:lnTo>
                  <a:lnTo>
                    <a:pt x="1973846" y="959767"/>
                  </a:lnTo>
                  <a:lnTo>
                    <a:pt x="2005075" y="932383"/>
                  </a:lnTo>
                  <a:lnTo>
                    <a:pt x="2033764" y="904023"/>
                  </a:lnTo>
                  <a:lnTo>
                    <a:pt x="2059821" y="874739"/>
                  </a:lnTo>
                  <a:lnTo>
                    <a:pt x="2083154" y="844583"/>
                  </a:lnTo>
                  <a:lnTo>
                    <a:pt x="2121283" y="781861"/>
                  </a:lnTo>
                  <a:lnTo>
                    <a:pt x="2147424" y="716270"/>
                  </a:lnTo>
                  <a:lnTo>
                    <a:pt x="2160844" y="648224"/>
                  </a:lnTo>
                  <a:lnTo>
                    <a:pt x="2162556" y="613409"/>
                  </a:lnTo>
                  <a:lnTo>
                    <a:pt x="2160844" y="578595"/>
                  </a:lnTo>
                  <a:lnTo>
                    <a:pt x="2147424" y="510549"/>
                  </a:lnTo>
                  <a:lnTo>
                    <a:pt x="2121283" y="444958"/>
                  </a:lnTo>
                  <a:lnTo>
                    <a:pt x="2083154" y="382236"/>
                  </a:lnTo>
                  <a:lnTo>
                    <a:pt x="2059821" y="352080"/>
                  </a:lnTo>
                  <a:lnTo>
                    <a:pt x="2033764" y="322796"/>
                  </a:lnTo>
                  <a:lnTo>
                    <a:pt x="2005075" y="294436"/>
                  </a:lnTo>
                  <a:lnTo>
                    <a:pt x="1973846" y="267052"/>
                  </a:lnTo>
                  <a:lnTo>
                    <a:pt x="1940166" y="240696"/>
                  </a:lnTo>
                  <a:lnTo>
                    <a:pt x="1904128" y="215419"/>
                  </a:lnTo>
                  <a:lnTo>
                    <a:pt x="1865823" y="191274"/>
                  </a:lnTo>
                  <a:lnTo>
                    <a:pt x="1825343" y="168311"/>
                  </a:lnTo>
                  <a:lnTo>
                    <a:pt x="1782777" y="146582"/>
                  </a:lnTo>
                  <a:lnTo>
                    <a:pt x="1738219" y="126140"/>
                  </a:lnTo>
                  <a:lnTo>
                    <a:pt x="1691759" y="107036"/>
                  </a:lnTo>
                  <a:lnTo>
                    <a:pt x="1643488" y="89322"/>
                  </a:lnTo>
                  <a:lnTo>
                    <a:pt x="1593497" y="73049"/>
                  </a:lnTo>
                  <a:lnTo>
                    <a:pt x="1541879" y="58270"/>
                  </a:lnTo>
                  <a:lnTo>
                    <a:pt x="1488724" y="45035"/>
                  </a:lnTo>
                  <a:lnTo>
                    <a:pt x="1434123" y="33397"/>
                  </a:lnTo>
                  <a:lnTo>
                    <a:pt x="1378168" y="23408"/>
                  </a:lnTo>
                  <a:lnTo>
                    <a:pt x="1320951" y="15119"/>
                  </a:lnTo>
                  <a:lnTo>
                    <a:pt x="1262562" y="8582"/>
                  </a:lnTo>
                  <a:lnTo>
                    <a:pt x="1203092" y="3848"/>
                  </a:lnTo>
                  <a:lnTo>
                    <a:pt x="1142634" y="970"/>
                  </a:lnTo>
                  <a:lnTo>
                    <a:pt x="1081278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2317" y="3359657"/>
              <a:ext cx="2162810" cy="1226820"/>
            </a:xfrm>
            <a:custGeom>
              <a:avLst/>
              <a:gdLst/>
              <a:ahLst/>
              <a:cxnLst/>
              <a:rect l="l" t="t" r="r" b="b"/>
              <a:pathLst>
                <a:path w="2162809" h="1226820">
                  <a:moveTo>
                    <a:pt x="0" y="613409"/>
                  </a:moveTo>
                  <a:lnTo>
                    <a:pt x="6786" y="544291"/>
                  </a:lnTo>
                  <a:lnTo>
                    <a:pt x="26657" y="477421"/>
                  </a:lnTo>
                  <a:lnTo>
                    <a:pt x="58883" y="413213"/>
                  </a:lnTo>
                  <a:lnTo>
                    <a:pt x="102734" y="352080"/>
                  </a:lnTo>
                  <a:lnTo>
                    <a:pt x="128791" y="322796"/>
                  </a:lnTo>
                  <a:lnTo>
                    <a:pt x="157480" y="294436"/>
                  </a:lnTo>
                  <a:lnTo>
                    <a:pt x="188709" y="267052"/>
                  </a:lnTo>
                  <a:lnTo>
                    <a:pt x="222389" y="240696"/>
                  </a:lnTo>
                  <a:lnTo>
                    <a:pt x="258427" y="215419"/>
                  </a:lnTo>
                  <a:lnTo>
                    <a:pt x="296732" y="191274"/>
                  </a:lnTo>
                  <a:lnTo>
                    <a:pt x="337212" y="168311"/>
                  </a:lnTo>
                  <a:lnTo>
                    <a:pt x="379778" y="146582"/>
                  </a:lnTo>
                  <a:lnTo>
                    <a:pt x="424336" y="126140"/>
                  </a:lnTo>
                  <a:lnTo>
                    <a:pt x="470796" y="107036"/>
                  </a:lnTo>
                  <a:lnTo>
                    <a:pt x="519067" y="89322"/>
                  </a:lnTo>
                  <a:lnTo>
                    <a:pt x="569058" y="73049"/>
                  </a:lnTo>
                  <a:lnTo>
                    <a:pt x="620676" y="58270"/>
                  </a:lnTo>
                  <a:lnTo>
                    <a:pt x="673831" y="45035"/>
                  </a:lnTo>
                  <a:lnTo>
                    <a:pt x="728432" y="33397"/>
                  </a:lnTo>
                  <a:lnTo>
                    <a:pt x="784387" y="23408"/>
                  </a:lnTo>
                  <a:lnTo>
                    <a:pt x="841604" y="15119"/>
                  </a:lnTo>
                  <a:lnTo>
                    <a:pt x="899993" y="8582"/>
                  </a:lnTo>
                  <a:lnTo>
                    <a:pt x="959463" y="3848"/>
                  </a:lnTo>
                  <a:lnTo>
                    <a:pt x="1019921" y="970"/>
                  </a:lnTo>
                  <a:lnTo>
                    <a:pt x="1081278" y="0"/>
                  </a:lnTo>
                  <a:lnTo>
                    <a:pt x="1142634" y="970"/>
                  </a:lnTo>
                  <a:lnTo>
                    <a:pt x="1203092" y="3848"/>
                  </a:lnTo>
                  <a:lnTo>
                    <a:pt x="1262562" y="8582"/>
                  </a:lnTo>
                  <a:lnTo>
                    <a:pt x="1320951" y="15119"/>
                  </a:lnTo>
                  <a:lnTo>
                    <a:pt x="1378168" y="23408"/>
                  </a:lnTo>
                  <a:lnTo>
                    <a:pt x="1434123" y="33397"/>
                  </a:lnTo>
                  <a:lnTo>
                    <a:pt x="1488724" y="45035"/>
                  </a:lnTo>
                  <a:lnTo>
                    <a:pt x="1541879" y="58270"/>
                  </a:lnTo>
                  <a:lnTo>
                    <a:pt x="1593497" y="73049"/>
                  </a:lnTo>
                  <a:lnTo>
                    <a:pt x="1643488" y="89322"/>
                  </a:lnTo>
                  <a:lnTo>
                    <a:pt x="1691759" y="107036"/>
                  </a:lnTo>
                  <a:lnTo>
                    <a:pt x="1738219" y="126140"/>
                  </a:lnTo>
                  <a:lnTo>
                    <a:pt x="1782777" y="146582"/>
                  </a:lnTo>
                  <a:lnTo>
                    <a:pt x="1825343" y="168311"/>
                  </a:lnTo>
                  <a:lnTo>
                    <a:pt x="1865823" y="191274"/>
                  </a:lnTo>
                  <a:lnTo>
                    <a:pt x="1904128" y="215419"/>
                  </a:lnTo>
                  <a:lnTo>
                    <a:pt x="1940166" y="240696"/>
                  </a:lnTo>
                  <a:lnTo>
                    <a:pt x="1973846" y="267052"/>
                  </a:lnTo>
                  <a:lnTo>
                    <a:pt x="2005075" y="294436"/>
                  </a:lnTo>
                  <a:lnTo>
                    <a:pt x="2033764" y="322796"/>
                  </a:lnTo>
                  <a:lnTo>
                    <a:pt x="2059821" y="352080"/>
                  </a:lnTo>
                  <a:lnTo>
                    <a:pt x="2083154" y="382236"/>
                  </a:lnTo>
                  <a:lnTo>
                    <a:pt x="2121283" y="444958"/>
                  </a:lnTo>
                  <a:lnTo>
                    <a:pt x="2147424" y="510549"/>
                  </a:lnTo>
                  <a:lnTo>
                    <a:pt x="2160844" y="578595"/>
                  </a:lnTo>
                  <a:lnTo>
                    <a:pt x="2162556" y="613409"/>
                  </a:lnTo>
                  <a:lnTo>
                    <a:pt x="2160844" y="648224"/>
                  </a:lnTo>
                  <a:lnTo>
                    <a:pt x="2147424" y="716270"/>
                  </a:lnTo>
                  <a:lnTo>
                    <a:pt x="2121283" y="781861"/>
                  </a:lnTo>
                  <a:lnTo>
                    <a:pt x="2083154" y="844583"/>
                  </a:lnTo>
                  <a:lnTo>
                    <a:pt x="2059821" y="874739"/>
                  </a:lnTo>
                  <a:lnTo>
                    <a:pt x="2033764" y="904023"/>
                  </a:lnTo>
                  <a:lnTo>
                    <a:pt x="2005075" y="932383"/>
                  </a:lnTo>
                  <a:lnTo>
                    <a:pt x="1973846" y="959767"/>
                  </a:lnTo>
                  <a:lnTo>
                    <a:pt x="1940166" y="986123"/>
                  </a:lnTo>
                  <a:lnTo>
                    <a:pt x="1904128" y="1011400"/>
                  </a:lnTo>
                  <a:lnTo>
                    <a:pt x="1865823" y="1035545"/>
                  </a:lnTo>
                  <a:lnTo>
                    <a:pt x="1825343" y="1058508"/>
                  </a:lnTo>
                  <a:lnTo>
                    <a:pt x="1782777" y="1080237"/>
                  </a:lnTo>
                  <a:lnTo>
                    <a:pt x="1738219" y="1100679"/>
                  </a:lnTo>
                  <a:lnTo>
                    <a:pt x="1691759" y="1119783"/>
                  </a:lnTo>
                  <a:lnTo>
                    <a:pt x="1643488" y="1137497"/>
                  </a:lnTo>
                  <a:lnTo>
                    <a:pt x="1593497" y="1153770"/>
                  </a:lnTo>
                  <a:lnTo>
                    <a:pt x="1541879" y="1168549"/>
                  </a:lnTo>
                  <a:lnTo>
                    <a:pt x="1488724" y="1181784"/>
                  </a:lnTo>
                  <a:lnTo>
                    <a:pt x="1434123" y="1193422"/>
                  </a:lnTo>
                  <a:lnTo>
                    <a:pt x="1378168" y="1203411"/>
                  </a:lnTo>
                  <a:lnTo>
                    <a:pt x="1320951" y="1211700"/>
                  </a:lnTo>
                  <a:lnTo>
                    <a:pt x="1262562" y="1218237"/>
                  </a:lnTo>
                  <a:lnTo>
                    <a:pt x="1203092" y="1222971"/>
                  </a:lnTo>
                  <a:lnTo>
                    <a:pt x="1142634" y="1225849"/>
                  </a:lnTo>
                  <a:lnTo>
                    <a:pt x="1081278" y="1226819"/>
                  </a:lnTo>
                  <a:lnTo>
                    <a:pt x="1019921" y="1225849"/>
                  </a:lnTo>
                  <a:lnTo>
                    <a:pt x="959463" y="1222971"/>
                  </a:lnTo>
                  <a:lnTo>
                    <a:pt x="899993" y="1218237"/>
                  </a:lnTo>
                  <a:lnTo>
                    <a:pt x="841604" y="1211700"/>
                  </a:lnTo>
                  <a:lnTo>
                    <a:pt x="784387" y="1203411"/>
                  </a:lnTo>
                  <a:lnTo>
                    <a:pt x="728432" y="1193422"/>
                  </a:lnTo>
                  <a:lnTo>
                    <a:pt x="673831" y="1181784"/>
                  </a:lnTo>
                  <a:lnTo>
                    <a:pt x="620676" y="1168549"/>
                  </a:lnTo>
                  <a:lnTo>
                    <a:pt x="569058" y="1153770"/>
                  </a:lnTo>
                  <a:lnTo>
                    <a:pt x="519067" y="1137497"/>
                  </a:lnTo>
                  <a:lnTo>
                    <a:pt x="470796" y="1119783"/>
                  </a:lnTo>
                  <a:lnTo>
                    <a:pt x="424336" y="1100679"/>
                  </a:lnTo>
                  <a:lnTo>
                    <a:pt x="379778" y="1080237"/>
                  </a:lnTo>
                  <a:lnTo>
                    <a:pt x="337212" y="1058508"/>
                  </a:lnTo>
                  <a:lnTo>
                    <a:pt x="296732" y="1035545"/>
                  </a:lnTo>
                  <a:lnTo>
                    <a:pt x="258427" y="1011400"/>
                  </a:lnTo>
                  <a:lnTo>
                    <a:pt x="222389" y="986123"/>
                  </a:lnTo>
                  <a:lnTo>
                    <a:pt x="188709" y="959767"/>
                  </a:lnTo>
                  <a:lnTo>
                    <a:pt x="157480" y="932383"/>
                  </a:lnTo>
                  <a:lnTo>
                    <a:pt x="128791" y="904023"/>
                  </a:lnTo>
                  <a:lnTo>
                    <a:pt x="102734" y="874739"/>
                  </a:lnTo>
                  <a:lnTo>
                    <a:pt x="79401" y="844583"/>
                  </a:lnTo>
                  <a:lnTo>
                    <a:pt x="41272" y="781861"/>
                  </a:lnTo>
                  <a:lnTo>
                    <a:pt x="15131" y="716270"/>
                  </a:lnTo>
                  <a:lnTo>
                    <a:pt x="1711" y="648224"/>
                  </a:lnTo>
                  <a:lnTo>
                    <a:pt x="0" y="613409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12255" y="3495294"/>
            <a:ext cx="11220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382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Machine  learning  alg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orithm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1385" y="1042161"/>
            <a:ext cx="5083175" cy="5638165"/>
            <a:chOff x="1691385" y="1042161"/>
            <a:chExt cx="5083175" cy="5638165"/>
          </a:xfrm>
        </p:grpSpPr>
        <p:sp>
          <p:nvSpPr>
            <p:cNvPr id="19" name="object 19"/>
            <p:cNvSpPr/>
            <p:nvPr/>
          </p:nvSpPr>
          <p:spPr>
            <a:xfrm>
              <a:off x="5360161" y="2912872"/>
              <a:ext cx="554990" cy="435609"/>
            </a:xfrm>
            <a:custGeom>
              <a:avLst/>
              <a:gdLst/>
              <a:ahLst/>
              <a:cxnLst/>
              <a:rect l="l" t="t" r="r" b="b"/>
              <a:pathLst>
                <a:path w="554989" h="435610">
                  <a:moveTo>
                    <a:pt x="74929" y="0"/>
                  </a:moveTo>
                  <a:lnTo>
                    <a:pt x="94487" y="94487"/>
                  </a:lnTo>
                  <a:lnTo>
                    <a:pt x="0" y="114173"/>
                  </a:lnTo>
                  <a:lnTo>
                    <a:pt x="402843" y="378332"/>
                  </a:lnTo>
                  <a:lnTo>
                    <a:pt x="365378" y="435482"/>
                  </a:lnTo>
                  <a:lnTo>
                    <a:pt x="554482" y="396113"/>
                  </a:lnTo>
                  <a:lnTo>
                    <a:pt x="515238" y="207010"/>
                  </a:lnTo>
                  <a:lnTo>
                    <a:pt x="477774" y="26416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0161" y="2912872"/>
              <a:ext cx="554990" cy="435609"/>
            </a:xfrm>
            <a:custGeom>
              <a:avLst/>
              <a:gdLst/>
              <a:ahLst/>
              <a:cxnLst/>
              <a:rect l="l" t="t" r="r" b="b"/>
              <a:pathLst>
                <a:path w="554989" h="435610">
                  <a:moveTo>
                    <a:pt x="74929" y="0"/>
                  </a:moveTo>
                  <a:lnTo>
                    <a:pt x="477774" y="264160"/>
                  </a:lnTo>
                  <a:lnTo>
                    <a:pt x="515238" y="207010"/>
                  </a:lnTo>
                  <a:lnTo>
                    <a:pt x="554482" y="396113"/>
                  </a:lnTo>
                  <a:lnTo>
                    <a:pt x="365378" y="435482"/>
                  </a:lnTo>
                  <a:lnTo>
                    <a:pt x="402843" y="378332"/>
                  </a:lnTo>
                  <a:lnTo>
                    <a:pt x="0" y="114173"/>
                  </a:lnTo>
                  <a:lnTo>
                    <a:pt x="94487" y="94487"/>
                  </a:lnTo>
                  <a:lnTo>
                    <a:pt x="7492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3339" y="5711952"/>
              <a:ext cx="59436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63339" y="5711952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3325" y="4815077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4">
                  <a:moveTo>
                    <a:pt x="341375" y="0"/>
                  </a:moveTo>
                  <a:lnTo>
                    <a:pt x="0" y="0"/>
                  </a:lnTo>
                  <a:lnTo>
                    <a:pt x="0" y="1854708"/>
                  </a:lnTo>
                  <a:lnTo>
                    <a:pt x="341375" y="1854708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3325" y="4815077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4">
                  <a:moveTo>
                    <a:pt x="0" y="1854708"/>
                  </a:moveTo>
                  <a:lnTo>
                    <a:pt x="341375" y="1854708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56426" y="4655058"/>
              <a:ext cx="307975" cy="502920"/>
            </a:xfrm>
            <a:custGeom>
              <a:avLst/>
              <a:gdLst/>
              <a:ahLst/>
              <a:cxnLst/>
              <a:rect l="l" t="t" r="r" b="b"/>
              <a:pathLst>
                <a:path w="307975" h="502920">
                  <a:moveTo>
                    <a:pt x="230885" y="0"/>
                  </a:moveTo>
                  <a:lnTo>
                    <a:pt x="153924" y="76962"/>
                  </a:lnTo>
                  <a:lnTo>
                    <a:pt x="76962" y="0"/>
                  </a:lnTo>
                  <a:lnTo>
                    <a:pt x="76962" y="348996"/>
                  </a:lnTo>
                  <a:lnTo>
                    <a:pt x="0" y="348996"/>
                  </a:lnTo>
                  <a:lnTo>
                    <a:pt x="153924" y="502920"/>
                  </a:lnTo>
                  <a:lnTo>
                    <a:pt x="307848" y="348996"/>
                  </a:lnTo>
                  <a:lnTo>
                    <a:pt x="230885" y="348996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6426" y="4655058"/>
              <a:ext cx="307975" cy="502920"/>
            </a:xfrm>
            <a:custGeom>
              <a:avLst/>
              <a:gdLst/>
              <a:ahLst/>
              <a:cxnLst/>
              <a:rect l="l" t="t" r="r" b="b"/>
              <a:pathLst>
                <a:path w="307975" h="502920">
                  <a:moveTo>
                    <a:pt x="230885" y="0"/>
                  </a:moveTo>
                  <a:lnTo>
                    <a:pt x="230885" y="348996"/>
                  </a:lnTo>
                  <a:lnTo>
                    <a:pt x="307848" y="348996"/>
                  </a:lnTo>
                  <a:lnTo>
                    <a:pt x="153924" y="502920"/>
                  </a:lnTo>
                  <a:lnTo>
                    <a:pt x="0" y="348996"/>
                  </a:lnTo>
                  <a:lnTo>
                    <a:pt x="76962" y="348996"/>
                  </a:lnTo>
                  <a:lnTo>
                    <a:pt x="76962" y="0"/>
                  </a:lnTo>
                  <a:lnTo>
                    <a:pt x="153924" y="76962"/>
                  </a:lnTo>
                  <a:lnTo>
                    <a:pt x="23088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1545" y="1052321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1783080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1783080" y="1854707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1545" y="1052321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0" y="1854707"/>
                  </a:moveTo>
                  <a:lnTo>
                    <a:pt x="1783080" y="1854707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3945" y="1114805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1783080" y="0"/>
                  </a:moveTo>
                  <a:lnTo>
                    <a:pt x="0" y="0"/>
                  </a:lnTo>
                  <a:lnTo>
                    <a:pt x="0" y="1854708"/>
                  </a:lnTo>
                  <a:lnTo>
                    <a:pt x="1783080" y="1854708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3945" y="1114805"/>
              <a:ext cx="1783080" cy="1854835"/>
            </a:xfrm>
            <a:custGeom>
              <a:avLst/>
              <a:gdLst/>
              <a:ahLst/>
              <a:cxnLst/>
              <a:rect l="l" t="t" r="r" b="b"/>
              <a:pathLst>
                <a:path w="1783079" h="1854835">
                  <a:moveTo>
                    <a:pt x="0" y="1854708"/>
                  </a:moveTo>
                  <a:lnTo>
                    <a:pt x="1783080" y="1854708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5470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06345" y="1290065"/>
              <a:ext cx="1783080" cy="1831975"/>
            </a:xfrm>
            <a:custGeom>
              <a:avLst/>
              <a:gdLst/>
              <a:ahLst/>
              <a:cxnLst/>
              <a:rect l="l" t="t" r="r" b="b"/>
              <a:pathLst>
                <a:path w="1783079" h="1831975">
                  <a:moveTo>
                    <a:pt x="1783080" y="0"/>
                  </a:moveTo>
                  <a:lnTo>
                    <a:pt x="0" y="0"/>
                  </a:lnTo>
                  <a:lnTo>
                    <a:pt x="0" y="1831848"/>
                  </a:lnTo>
                  <a:lnTo>
                    <a:pt x="1783080" y="1831848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6345" y="1290065"/>
              <a:ext cx="1783080" cy="1831975"/>
            </a:xfrm>
            <a:custGeom>
              <a:avLst/>
              <a:gdLst/>
              <a:ahLst/>
              <a:cxnLst/>
              <a:rect l="l" t="t" r="r" b="b"/>
              <a:pathLst>
                <a:path w="1783079" h="1831975">
                  <a:moveTo>
                    <a:pt x="0" y="1831848"/>
                  </a:moveTo>
                  <a:lnTo>
                    <a:pt x="1783080" y="1831848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183184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32430" y="1575562"/>
            <a:ext cx="930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</a:rPr>
              <a:t>Training</a:t>
            </a:r>
            <a:endParaRPr sz="2000"/>
          </a:p>
        </p:txBody>
      </p:sp>
      <p:sp>
        <p:nvSpPr>
          <p:cNvPr id="34" name="object 34"/>
          <p:cNvSpPr txBox="1"/>
          <p:nvPr/>
        </p:nvSpPr>
        <p:spPr>
          <a:xfrm>
            <a:off x="2165730" y="1880362"/>
            <a:ext cx="1461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Text,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endParaRPr sz="2000">
              <a:latin typeface="Trebuchet MS"/>
              <a:cs typeface="Trebuchet MS"/>
            </a:endParaRPr>
          </a:p>
          <a:p>
            <a:pPr marL="10096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Omic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9214" y="2490343"/>
            <a:ext cx="574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tc…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52517" y="1548130"/>
            <a:ext cx="3326129" cy="5104765"/>
            <a:chOff x="4652517" y="1548130"/>
            <a:chExt cx="3326129" cy="5104765"/>
          </a:xfrm>
        </p:grpSpPr>
        <p:sp>
          <p:nvSpPr>
            <p:cNvPr id="37" name="object 37"/>
            <p:cNvSpPr/>
            <p:nvPr/>
          </p:nvSpPr>
          <p:spPr>
            <a:xfrm>
              <a:off x="4662677" y="1558290"/>
              <a:ext cx="342900" cy="1854835"/>
            </a:xfrm>
            <a:custGeom>
              <a:avLst/>
              <a:gdLst/>
              <a:ahLst/>
              <a:cxnLst/>
              <a:rect l="l" t="t" r="r" b="b"/>
              <a:pathLst>
                <a:path w="342900" h="1854835">
                  <a:moveTo>
                    <a:pt x="342900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2900" y="185470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2677" y="1558290"/>
              <a:ext cx="342900" cy="1854835"/>
            </a:xfrm>
            <a:custGeom>
              <a:avLst/>
              <a:gdLst/>
              <a:ahLst/>
              <a:cxnLst/>
              <a:rect l="l" t="t" r="r" b="b"/>
              <a:pathLst>
                <a:path w="342900" h="1854835">
                  <a:moveTo>
                    <a:pt x="0" y="1854707"/>
                  </a:moveTo>
                  <a:lnTo>
                    <a:pt x="342900" y="185470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34889" y="17106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341375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1375" y="1854707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34889" y="17106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0" y="1854707"/>
                  </a:moveTo>
                  <a:lnTo>
                    <a:pt x="341375" y="1854707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87289" y="18630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341375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341375" y="1854707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87289" y="1863090"/>
              <a:ext cx="341630" cy="1854835"/>
            </a:xfrm>
            <a:custGeom>
              <a:avLst/>
              <a:gdLst/>
              <a:ahLst/>
              <a:cxnLst/>
              <a:rect l="l" t="t" r="r" b="b"/>
              <a:pathLst>
                <a:path w="341629" h="1854835">
                  <a:moveTo>
                    <a:pt x="0" y="1854707"/>
                  </a:moveTo>
                  <a:lnTo>
                    <a:pt x="341375" y="1854707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854707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4301" y="5157977"/>
              <a:ext cx="2504440" cy="1484630"/>
            </a:xfrm>
            <a:custGeom>
              <a:avLst/>
              <a:gdLst/>
              <a:ahLst/>
              <a:cxnLst/>
              <a:rect l="l" t="t" r="r" b="b"/>
              <a:pathLst>
                <a:path w="2504440" h="1484629">
                  <a:moveTo>
                    <a:pt x="1251966" y="0"/>
                  </a:moveTo>
                  <a:lnTo>
                    <a:pt x="0" y="742188"/>
                  </a:lnTo>
                  <a:lnTo>
                    <a:pt x="1251966" y="1484376"/>
                  </a:lnTo>
                  <a:lnTo>
                    <a:pt x="2503931" y="742188"/>
                  </a:lnTo>
                  <a:lnTo>
                    <a:pt x="1251966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64301" y="5157977"/>
              <a:ext cx="2504440" cy="1484630"/>
            </a:xfrm>
            <a:custGeom>
              <a:avLst/>
              <a:gdLst/>
              <a:ahLst/>
              <a:cxnLst/>
              <a:rect l="l" t="t" r="r" b="b"/>
              <a:pathLst>
                <a:path w="2504440" h="1484629">
                  <a:moveTo>
                    <a:pt x="0" y="742188"/>
                  </a:moveTo>
                  <a:lnTo>
                    <a:pt x="1251966" y="0"/>
                  </a:lnTo>
                  <a:lnTo>
                    <a:pt x="2503931" y="742188"/>
                  </a:lnTo>
                  <a:lnTo>
                    <a:pt x="1251966" y="1484376"/>
                  </a:lnTo>
                  <a:lnTo>
                    <a:pt x="0" y="742188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89726" y="5607811"/>
            <a:ext cx="105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ive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20997" y="3834129"/>
            <a:ext cx="1681480" cy="2193925"/>
            <a:chOff x="3920997" y="3834129"/>
            <a:chExt cx="1681480" cy="2193925"/>
          </a:xfrm>
        </p:grpSpPr>
        <p:sp>
          <p:nvSpPr>
            <p:cNvPr id="47" name="object 47"/>
            <p:cNvSpPr/>
            <p:nvPr/>
          </p:nvSpPr>
          <p:spPr>
            <a:xfrm>
              <a:off x="4872227" y="5716523"/>
              <a:ext cx="59436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72227" y="5716523"/>
              <a:ext cx="594360" cy="304800"/>
            </a:xfrm>
            <a:custGeom>
              <a:avLst/>
              <a:gdLst/>
              <a:ahLst/>
              <a:cxnLst/>
              <a:rect l="l" t="t" r="r" b="b"/>
              <a:pathLst>
                <a:path w="594360" h="304800">
                  <a:moveTo>
                    <a:pt x="0" y="76200"/>
                  </a:moveTo>
                  <a:lnTo>
                    <a:pt x="441960" y="76200"/>
                  </a:lnTo>
                  <a:lnTo>
                    <a:pt x="441960" y="0"/>
                  </a:lnTo>
                  <a:lnTo>
                    <a:pt x="594360" y="152400"/>
                  </a:lnTo>
                  <a:lnTo>
                    <a:pt x="441960" y="304800"/>
                  </a:lnTo>
                  <a:lnTo>
                    <a:pt x="441960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31157" y="3844289"/>
              <a:ext cx="1661160" cy="349250"/>
            </a:xfrm>
            <a:custGeom>
              <a:avLst/>
              <a:gdLst/>
              <a:ahLst/>
              <a:cxnLst/>
              <a:rect l="l" t="t" r="r" b="b"/>
              <a:pathLst>
                <a:path w="1661160" h="349250">
                  <a:moveTo>
                    <a:pt x="1486662" y="0"/>
                  </a:moveTo>
                  <a:lnTo>
                    <a:pt x="1486662" y="87249"/>
                  </a:lnTo>
                  <a:lnTo>
                    <a:pt x="0" y="87249"/>
                  </a:lnTo>
                  <a:lnTo>
                    <a:pt x="87249" y="174498"/>
                  </a:lnTo>
                  <a:lnTo>
                    <a:pt x="0" y="261747"/>
                  </a:lnTo>
                  <a:lnTo>
                    <a:pt x="1486662" y="261747"/>
                  </a:lnTo>
                  <a:lnTo>
                    <a:pt x="1486662" y="348996"/>
                  </a:lnTo>
                  <a:lnTo>
                    <a:pt x="1661159" y="174498"/>
                  </a:lnTo>
                  <a:lnTo>
                    <a:pt x="148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31157" y="3844289"/>
              <a:ext cx="1661160" cy="349250"/>
            </a:xfrm>
            <a:custGeom>
              <a:avLst/>
              <a:gdLst/>
              <a:ahLst/>
              <a:cxnLst/>
              <a:rect l="l" t="t" r="r" b="b"/>
              <a:pathLst>
                <a:path w="1661160" h="349250">
                  <a:moveTo>
                    <a:pt x="0" y="87249"/>
                  </a:moveTo>
                  <a:lnTo>
                    <a:pt x="1486662" y="87249"/>
                  </a:lnTo>
                  <a:lnTo>
                    <a:pt x="1486662" y="0"/>
                  </a:lnTo>
                  <a:lnTo>
                    <a:pt x="1661159" y="174498"/>
                  </a:lnTo>
                  <a:lnTo>
                    <a:pt x="1486662" y="348996"/>
                  </a:lnTo>
                  <a:lnTo>
                    <a:pt x="1486662" y="261747"/>
                  </a:lnTo>
                  <a:lnTo>
                    <a:pt x="0" y="261747"/>
                  </a:lnTo>
                  <a:lnTo>
                    <a:pt x="87249" y="174498"/>
                  </a:lnTo>
                  <a:lnTo>
                    <a:pt x="0" y="87249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55411" y="2098929"/>
            <a:ext cx="95059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latin typeface="Trebuchet MS"/>
                <a:cs typeface="Trebuchet MS"/>
              </a:rPr>
              <a:t>F</a:t>
            </a:r>
            <a:r>
              <a:rPr sz="2000" b="1" dirty="0">
                <a:latin typeface="Trebuchet MS"/>
                <a:cs typeface="Trebuchet MS"/>
              </a:rPr>
              <a:t>eature  </a:t>
            </a:r>
            <a:r>
              <a:rPr sz="2000" b="1" spc="-5" dirty="0">
                <a:latin typeface="Trebuchet MS"/>
                <a:cs typeface="Trebuchet MS"/>
              </a:rPr>
              <a:t>vectors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582158" y="805941"/>
            <a:ext cx="2987675" cy="5238750"/>
            <a:chOff x="5582158" y="805941"/>
            <a:chExt cx="2987675" cy="5238750"/>
          </a:xfrm>
        </p:grpSpPr>
        <p:sp>
          <p:nvSpPr>
            <p:cNvPr id="53" name="object 53"/>
            <p:cNvSpPr/>
            <p:nvPr/>
          </p:nvSpPr>
          <p:spPr>
            <a:xfrm>
              <a:off x="7967472" y="5733288"/>
              <a:ext cx="595883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67472" y="5733288"/>
              <a:ext cx="596265" cy="304800"/>
            </a:xfrm>
            <a:custGeom>
              <a:avLst/>
              <a:gdLst/>
              <a:ahLst/>
              <a:cxnLst/>
              <a:rect l="l" t="t" r="r" b="b"/>
              <a:pathLst>
                <a:path w="596265" h="304800">
                  <a:moveTo>
                    <a:pt x="0" y="76200"/>
                  </a:moveTo>
                  <a:lnTo>
                    <a:pt x="443483" y="76200"/>
                  </a:lnTo>
                  <a:lnTo>
                    <a:pt x="443483" y="0"/>
                  </a:lnTo>
                  <a:lnTo>
                    <a:pt x="595883" y="152400"/>
                  </a:lnTo>
                  <a:lnTo>
                    <a:pt x="443483" y="304800"/>
                  </a:lnTo>
                  <a:lnTo>
                    <a:pt x="443483" y="228600"/>
                  </a:lnTo>
                  <a:lnTo>
                    <a:pt x="0" y="228600"/>
                  </a:lnTo>
                  <a:lnTo>
                    <a:pt x="76200" y="152400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2318" y="816101"/>
              <a:ext cx="2304415" cy="669290"/>
            </a:xfrm>
            <a:custGeom>
              <a:avLst/>
              <a:gdLst/>
              <a:ahLst/>
              <a:cxnLst/>
              <a:rect l="l" t="t" r="r" b="b"/>
              <a:pathLst>
                <a:path w="2304415" h="669290">
                  <a:moveTo>
                    <a:pt x="2192782" y="0"/>
                  </a:moveTo>
                  <a:lnTo>
                    <a:pt x="111506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1" y="600938"/>
                  </a:lnTo>
                  <a:lnTo>
                    <a:pt x="32654" y="636381"/>
                  </a:lnTo>
                  <a:lnTo>
                    <a:pt x="68097" y="660274"/>
                  </a:lnTo>
                  <a:lnTo>
                    <a:pt x="111506" y="669036"/>
                  </a:lnTo>
                  <a:lnTo>
                    <a:pt x="2192782" y="669036"/>
                  </a:lnTo>
                  <a:lnTo>
                    <a:pt x="2236190" y="660274"/>
                  </a:lnTo>
                  <a:lnTo>
                    <a:pt x="2271633" y="636381"/>
                  </a:lnTo>
                  <a:lnTo>
                    <a:pt x="2295526" y="600938"/>
                  </a:lnTo>
                  <a:lnTo>
                    <a:pt x="2304288" y="557530"/>
                  </a:lnTo>
                  <a:lnTo>
                    <a:pt x="2304288" y="111506"/>
                  </a:lnTo>
                  <a:lnTo>
                    <a:pt x="2295526" y="68097"/>
                  </a:lnTo>
                  <a:lnTo>
                    <a:pt x="2271633" y="32654"/>
                  </a:lnTo>
                  <a:lnTo>
                    <a:pt x="2236190" y="8761"/>
                  </a:lnTo>
                  <a:lnTo>
                    <a:pt x="2192782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92318" y="816101"/>
              <a:ext cx="2304415" cy="669290"/>
            </a:xfrm>
            <a:custGeom>
              <a:avLst/>
              <a:gdLst/>
              <a:ahLst/>
              <a:cxnLst/>
              <a:rect l="l" t="t" r="r" b="b"/>
              <a:pathLst>
                <a:path w="2304415" h="669290">
                  <a:moveTo>
                    <a:pt x="0" y="111506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6" y="0"/>
                  </a:lnTo>
                  <a:lnTo>
                    <a:pt x="2192782" y="0"/>
                  </a:lnTo>
                  <a:lnTo>
                    <a:pt x="2236190" y="8761"/>
                  </a:lnTo>
                  <a:lnTo>
                    <a:pt x="2271633" y="32654"/>
                  </a:lnTo>
                  <a:lnTo>
                    <a:pt x="2295526" y="68097"/>
                  </a:lnTo>
                  <a:lnTo>
                    <a:pt x="2304288" y="111506"/>
                  </a:lnTo>
                  <a:lnTo>
                    <a:pt x="2304288" y="557530"/>
                  </a:lnTo>
                  <a:lnTo>
                    <a:pt x="2295526" y="600938"/>
                  </a:lnTo>
                  <a:lnTo>
                    <a:pt x="2271633" y="636381"/>
                  </a:lnTo>
                  <a:lnTo>
                    <a:pt x="2236190" y="660274"/>
                  </a:lnTo>
                  <a:lnTo>
                    <a:pt x="2192782" y="669036"/>
                  </a:lnTo>
                  <a:lnTo>
                    <a:pt x="111506" y="669036"/>
                  </a:lnTo>
                  <a:lnTo>
                    <a:pt x="68097" y="660274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689085" y="5462778"/>
            <a:ext cx="1871980" cy="670560"/>
          </a:xfrm>
          <a:prstGeom prst="rect">
            <a:avLst/>
          </a:prstGeom>
          <a:solidFill>
            <a:srgbClr val="0D57C4"/>
          </a:solidFill>
          <a:ln w="19811">
            <a:solidFill>
              <a:srgbClr val="34487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26745" marR="401955" indent="-216535">
              <a:lnSpc>
                <a:spcPct val="100000"/>
              </a:lnSpc>
              <a:spcBef>
                <a:spcPts val="18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xpe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ted  Label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51221" y="4979923"/>
            <a:ext cx="95059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latin typeface="Trebuchet MS"/>
                <a:cs typeface="Trebuchet MS"/>
              </a:rPr>
              <a:t>F</a:t>
            </a:r>
            <a:r>
              <a:rPr sz="2000" b="1" dirty="0">
                <a:latin typeface="Trebuchet MS"/>
                <a:cs typeface="Trebuchet MS"/>
              </a:rPr>
              <a:t>eature  </a:t>
            </a:r>
            <a:r>
              <a:rPr sz="2000" b="1" spc="-5" dirty="0">
                <a:latin typeface="Trebuchet MS"/>
                <a:cs typeface="Trebuchet MS"/>
              </a:rPr>
              <a:t>vector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54953" y="994028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55720" y="1123188"/>
            <a:ext cx="6283960" cy="1419225"/>
            <a:chOff x="3855720" y="1123188"/>
            <a:chExt cx="6283960" cy="1419225"/>
          </a:xfrm>
        </p:grpSpPr>
        <p:sp>
          <p:nvSpPr>
            <p:cNvPr id="61" name="object 61"/>
            <p:cNvSpPr/>
            <p:nvPr/>
          </p:nvSpPr>
          <p:spPr>
            <a:xfrm>
              <a:off x="3855720" y="1123188"/>
              <a:ext cx="1717039" cy="607060"/>
            </a:xfrm>
            <a:custGeom>
              <a:avLst/>
              <a:gdLst/>
              <a:ahLst/>
              <a:cxnLst/>
              <a:rect l="l" t="t" r="r" b="b"/>
              <a:pathLst>
                <a:path w="1717039" h="607060">
                  <a:moveTo>
                    <a:pt x="241426" y="351916"/>
                  </a:moveTo>
                  <a:lnTo>
                    <a:pt x="0" y="505713"/>
                  </a:lnTo>
                  <a:lnTo>
                    <a:pt x="267969" y="606551"/>
                  </a:lnTo>
                  <a:lnTo>
                    <a:pt x="259563" y="525907"/>
                  </a:lnTo>
                  <a:lnTo>
                    <a:pt x="217931" y="525907"/>
                  </a:lnTo>
                  <a:lnTo>
                    <a:pt x="201019" y="524817"/>
                  </a:lnTo>
                  <a:lnTo>
                    <a:pt x="186356" y="517572"/>
                  </a:lnTo>
                  <a:lnTo>
                    <a:pt x="175480" y="505350"/>
                  </a:lnTo>
                  <a:lnTo>
                    <a:pt x="169925" y="489331"/>
                  </a:lnTo>
                  <a:lnTo>
                    <a:pt x="171015" y="472418"/>
                  </a:lnTo>
                  <a:lnTo>
                    <a:pt x="178260" y="457755"/>
                  </a:lnTo>
                  <a:lnTo>
                    <a:pt x="190482" y="446879"/>
                  </a:lnTo>
                  <a:lnTo>
                    <a:pt x="206501" y="441325"/>
                  </a:lnTo>
                  <a:lnTo>
                    <a:pt x="250155" y="435651"/>
                  </a:lnTo>
                  <a:lnTo>
                    <a:pt x="241426" y="351916"/>
                  </a:lnTo>
                  <a:close/>
                </a:path>
                <a:path w="1717039" h="607060">
                  <a:moveTo>
                    <a:pt x="250155" y="435651"/>
                  </a:moveTo>
                  <a:lnTo>
                    <a:pt x="206501" y="441325"/>
                  </a:lnTo>
                  <a:lnTo>
                    <a:pt x="171015" y="472418"/>
                  </a:lnTo>
                  <a:lnTo>
                    <a:pt x="169925" y="489331"/>
                  </a:lnTo>
                  <a:lnTo>
                    <a:pt x="175480" y="505350"/>
                  </a:lnTo>
                  <a:lnTo>
                    <a:pt x="186356" y="517572"/>
                  </a:lnTo>
                  <a:lnTo>
                    <a:pt x="201019" y="524817"/>
                  </a:lnTo>
                  <a:lnTo>
                    <a:pt x="217931" y="525907"/>
                  </a:lnTo>
                  <a:lnTo>
                    <a:pt x="258976" y="520270"/>
                  </a:lnTo>
                  <a:lnTo>
                    <a:pt x="250155" y="435651"/>
                  </a:lnTo>
                  <a:close/>
                </a:path>
                <a:path w="1717039" h="607060">
                  <a:moveTo>
                    <a:pt x="258976" y="520270"/>
                  </a:moveTo>
                  <a:lnTo>
                    <a:pt x="217931" y="525907"/>
                  </a:lnTo>
                  <a:lnTo>
                    <a:pt x="259563" y="525907"/>
                  </a:lnTo>
                  <a:lnTo>
                    <a:pt x="258976" y="520270"/>
                  </a:lnTo>
                  <a:close/>
                </a:path>
                <a:path w="1717039" h="607060">
                  <a:moveTo>
                    <a:pt x="559597" y="283248"/>
                  </a:moveTo>
                  <a:lnTo>
                    <a:pt x="533526" y="318770"/>
                  </a:lnTo>
                  <a:lnTo>
                    <a:pt x="500379" y="344170"/>
                  </a:lnTo>
                  <a:lnTo>
                    <a:pt x="455167" y="369570"/>
                  </a:lnTo>
                  <a:lnTo>
                    <a:pt x="418972" y="385952"/>
                  </a:lnTo>
                  <a:lnTo>
                    <a:pt x="378713" y="401320"/>
                  </a:lnTo>
                  <a:lnTo>
                    <a:pt x="335025" y="415544"/>
                  </a:lnTo>
                  <a:lnTo>
                    <a:pt x="288289" y="428244"/>
                  </a:lnTo>
                  <a:lnTo>
                    <a:pt x="250155" y="435651"/>
                  </a:lnTo>
                  <a:lnTo>
                    <a:pt x="258976" y="520270"/>
                  </a:lnTo>
                  <a:lnTo>
                    <a:pt x="309879" y="510794"/>
                  </a:lnTo>
                  <a:lnTo>
                    <a:pt x="360425" y="496950"/>
                  </a:lnTo>
                  <a:lnTo>
                    <a:pt x="408177" y="481457"/>
                  </a:lnTo>
                  <a:lnTo>
                    <a:pt x="452881" y="464312"/>
                  </a:lnTo>
                  <a:lnTo>
                    <a:pt x="494156" y="445515"/>
                  </a:lnTo>
                  <a:lnTo>
                    <a:pt x="531621" y="425196"/>
                  </a:lnTo>
                  <a:lnTo>
                    <a:pt x="565022" y="403098"/>
                  </a:lnTo>
                  <a:lnTo>
                    <a:pt x="606805" y="366013"/>
                  </a:lnTo>
                  <a:lnTo>
                    <a:pt x="635762" y="322452"/>
                  </a:lnTo>
                  <a:lnTo>
                    <a:pt x="645540" y="288416"/>
                  </a:lnTo>
                  <a:lnTo>
                    <a:pt x="645722" y="286131"/>
                  </a:lnTo>
                  <a:lnTo>
                    <a:pt x="558926" y="286131"/>
                  </a:lnTo>
                  <a:lnTo>
                    <a:pt x="559597" y="283248"/>
                  </a:lnTo>
                  <a:close/>
                </a:path>
                <a:path w="1717039" h="607060">
                  <a:moveTo>
                    <a:pt x="560513" y="280959"/>
                  </a:moveTo>
                  <a:lnTo>
                    <a:pt x="559597" y="283248"/>
                  </a:lnTo>
                  <a:lnTo>
                    <a:pt x="558926" y="286131"/>
                  </a:lnTo>
                  <a:lnTo>
                    <a:pt x="560489" y="281235"/>
                  </a:lnTo>
                  <a:lnTo>
                    <a:pt x="560513" y="280959"/>
                  </a:lnTo>
                  <a:close/>
                </a:path>
                <a:path w="1717039" h="607060">
                  <a:moveTo>
                    <a:pt x="646197" y="280162"/>
                  </a:moveTo>
                  <a:lnTo>
                    <a:pt x="560831" y="280162"/>
                  </a:lnTo>
                  <a:lnTo>
                    <a:pt x="560577" y="280959"/>
                  </a:lnTo>
                  <a:lnTo>
                    <a:pt x="560451" y="281686"/>
                  </a:lnTo>
                  <a:lnTo>
                    <a:pt x="558926" y="286131"/>
                  </a:lnTo>
                  <a:lnTo>
                    <a:pt x="645722" y="286131"/>
                  </a:lnTo>
                  <a:lnTo>
                    <a:pt x="646197" y="280162"/>
                  </a:lnTo>
                  <a:close/>
                </a:path>
                <a:path w="1717039" h="607060">
                  <a:moveTo>
                    <a:pt x="560735" y="278355"/>
                  </a:moveTo>
                  <a:lnTo>
                    <a:pt x="559597" y="283248"/>
                  </a:lnTo>
                  <a:lnTo>
                    <a:pt x="560513" y="280959"/>
                  </a:lnTo>
                  <a:lnTo>
                    <a:pt x="560735" y="278355"/>
                  </a:lnTo>
                  <a:close/>
                </a:path>
                <a:path w="1717039" h="607060">
                  <a:moveTo>
                    <a:pt x="560489" y="281235"/>
                  </a:moveTo>
                  <a:lnTo>
                    <a:pt x="560345" y="281686"/>
                  </a:lnTo>
                  <a:lnTo>
                    <a:pt x="560489" y="281235"/>
                  </a:lnTo>
                  <a:close/>
                </a:path>
                <a:path w="1717039" h="607060">
                  <a:moveTo>
                    <a:pt x="560831" y="280162"/>
                  </a:moveTo>
                  <a:lnTo>
                    <a:pt x="560598" y="280745"/>
                  </a:lnTo>
                  <a:lnTo>
                    <a:pt x="560552" y="281036"/>
                  </a:lnTo>
                  <a:lnTo>
                    <a:pt x="560831" y="280162"/>
                  </a:lnTo>
                  <a:close/>
                </a:path>
                <a:path w="1717039" h="607060">
                  <a:moveTo>
                    <a:pt x="561466" y="275209"/>
                  </a:moveTo>
                  <a:lnTo>
                    <a:pt x="560735" y="278355"/>
                  </a:lnTo>
                  <a:lnTo>
                    <a:pt x="560513" y="280959"/>
                  </a:lnTo>
                  <a:lnTo>
                    <a:pt x="560598" y="280745"/>
                  </a:lnTo>
                  <a:lnTo>
                    <a:pt x="561466" y="275209"/>
                  </a:lnTo>
                  <a:close/>
                </a:path>
                <a:path w="1717039" h="607060">
                  <a:moveTo>
                    <a:pt x="646139" y="275209"/>
                  </a:moveTo>
                  <a:lnTo>
                    <a:pt x="561466" y="275209"/>
                  </a:lnTo>
                  <a:lnTo>
                    <a:pt x="560598" y="280745"/>
                  </a:lnTo>
                  <a:lnTo>
                    <a:pt x="560831" y="280162"/>
                  </a:lnTo>
                  <a:lnTo>
                    <a:pt x="646197" y="280162"/>
                  </a:lnTo>
                  <a:lnTo>
                    <a:pt x="646399" y="277622"/>
                  </a:lnTo>
                  <a:lnTo>
                    <a:pt x="646049" y="277622"/>
                  </a:lnTo>
                  <a:lnTo>
                    <a:pt x="645667" y="277495"/>
                  </a:lnTo>
                  <a:lnTo>
                    <a:pt x="645667" y="276733"/>
                  </a:lnTo>
                  <a:lnTo>
                    <a:pt x="645921" y="275589"/>
                  </a:lnTo>
                  <a:lnTo>
                    <a:pt x="646139" y="275209"/>
                  </a:lnTo>
                  <a:close/>
                </a:path>
                <a:path w="1717039" h="607060">
                  <a:moveTo>
                    <a:pt x="1673478" y="0"/>
                  </a:moveTo>
                  <a:lnTo>
                    <a:pt x="1623440" y="381"/>
                  </a:lnTo>
                  <a:lnTo>
                    <a:pt x="1572767" y="1397"/>
                  </a:lnTo>
                  <a:lnTo>
                    <a:pt x="1522476" y="2921"/>
                  </a:lnTo>
                  <a:lnTo>
                    <a:pt x="1422780" y="8127"/>
                  </a:lnTo>
                  <a:lnTo>
                    <a:pt x="1373504" y="11557"/>
                  </a:lnTo>
                  <a:lnTo>
                    <a:pt x="1276857" y="20065"/>
                  </a:lnTo>
                  <a:lnTo>
                    <a:pt x="1229867" y="25146"/>
                  </a:lnTo>
                  <a:lnTo>
                    <a:pt x="1183513" y="30734"/>
                  </a:lnTo>
                  <a:lnTo>
                    <a:pt x="1138174" y="36702"/>
                  </a:lnTo>
                  <a:lnTo>
                    <a:pt x="1093977" y="43179"/>
                  </a:lnTo>
                  <a:lnTo>
                    <a:pt x="1050925" y="50037"/>
                  </a:lnTo>
                  <a:lnTo>
                    <a:pt x="1009014" y="57403"/>
                  </a:lnTo>
                  <a:lnTo>
                    <a:pt x="968628" y="65150"/>
                  </a:lnTo>
                  <a:lnTo>
                    <a:pt x="929513" y="73278"/>
                  </a:lnTo>
                  <a:lnTo>
                    <a:pt x="892047" y="81661"/>
                  </a:lnTo>
                  <a:lnTo>
                    <a:pt x="821943" y="99567"/>
                  </a:lnTo>
                  <a:lnTo>
                    <a:pt x="758825" y="118872"/>
                  </a:lnTo>
                  <a:lnTo>
                    <a:pt x="703452" y="139446"/>
                  </a:lnTo>
                  <a:lnTo>
                    <a:pt x="666622" y="155828"/>
                  </a:lnTo>
                  <a:lnTo>
                    <a:pt x="625601" y="179070"/>
                  </a:lnTo>
                  <a:lnTo>
                    <a:pt x="592454" y="205994"/>
                  </a:lnTo>
                  <a:lnTo>
                    <a:pt x="568959" y="239140"/>
                  </a:lnTo>
                  <a:lnTo>
                    <a:pt x="560735" y="278355"/>
                  </a:lnTo>
                  <a:lnTo>
                    <a:pt x="561466" y="275209"/>
                  </a:lnTo>
                  <a:lnTo>
                    <a:pt x="646139" y="275209"/>
                  </a:lnTo>
                  <a:lnTo>
                    <a:pt x="678179" y="246761"/>
                  </a:lnTo>
                  <a:lnTo>
                    <a:pt x="713231" y="228091"/>
                  </a:lnTo>
                  <a:lnTo>
                    <a:pt x="758443" y="209550"/>
                  </a:lnTo>
                  <a:lnTo>
                    <a:pt x="813307" y="191008"/>
                  </a:lnTo>
                  <a:lnTo>
                    <a:pt x="876553" y="173482"/>
                  </a:lnTo>
                  <a:lnTo>
                    <a:pt x="946912" y="156845"/>
                  </a:lnTo>
                  <a:lnTo>
                    <a:pt x="984630" y="148971"/>
                  </a:lnTo>
                  <a:lnTo>
                    <a:pt x="1023746" y="141477"/>
                  </a:lnTo>
                  <a:lnTo>
                    <a:pt x="1064387" y="134365"/>
                  </a:lnTo>
                  <a:lnTo>
                    <a:pt x="1106296" y="127635"/>
                  </a:lnTo>
                  <a:lnTo>
                    <a:pt x="1193800" y="115442"/>
                  </a:lnTo>
                  <a:lnTo>
                    <a:pt x="1238884" y="109982"/>
                  </a:lnTo>
                  <a:lnTo>
                    <a:pt x="1284985" y="105028"/>
                  </a:lnTo>
                  <a:lnTo>
                    <a:pt x="1331849" y="100584"/>
                  </a:lnTo>
                  <a:lnTo>
                    <a:pt x="1379474" y="96647"/>
                  </a:lnTo>
                  <a:lnTo>
                    <a:pt x="1427479" y="93217"/>
                  </a:lnTo>
                  <a:lnTo>
                    <a:pt x="1525142" y="88264"/>
                  </a:lnTo>
                  <a:lnTo>
                    <a:pt x="1574418" y="86613"/>
                  </a:lnTo>
                  <a:lnTo>
                    <a:pt x="1624076" y="85725"/>
                  </a:lnTo>
                  <a:lnTo>
                    <a:pt x="1674114" y="85344"/>
                  </a:lnTo>
                  <a:lnTo>
                    <a:pt x="1690725" y="81885"/>
                  </a:lnTo>
                  <a:lnTo>
                    <a:pt x="1704228" y="72628"/>
                  </a:lnTo>
                  <a:lnTo>
                    <a:pt x="1713279" y="58965"/>
                  </a:lnTo>
                  <a:lnTo>
                    <a:pt x="1716531" y="42290"/>
                  </a:lnTo>
                  <a:lnTo>
                    <a:pt x="1713019" y="25753"/>
                  </a:lnTo>
                  <a:lnTo>
                    <a:pt x="1703768" y="12287"/>
                  </a:lnTo>
                  <a:lnTo>
                    <a:pt x="1690135" y="3250"/>
                  </a:lnTo>
                  <a:lnTo>
                    <a:pt x="1673478" y="0"/>
                  </a:lnTo>
                  <a:close/>
                </a:path>
                <a:path w="1717039" h="607060">
                  <a:moveTo>
                    <a:pt x="646429" y="277240"/>
                  </a:moveTo>
                  <a:lnTo>
                    <a:pt x="646049" y="277622"/>
                  </a:lnTo>
                  <a:lnTo>
                    <a:pt x="646399" y="277622"/>
                  </a:lnTo>
                  <a:lnTo>
                    <a:pt x="646429" y="277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1038" y="1558290"/>
              <a:ext cx="3348354" cy="974090"/>
            </a:xfrm>
            <a:custGeom>
              <a:avLst/>
              <a:gdLst/>
              <a:ahLst/>
              <a:cxnLst/>
              <a:rect l="l" t="t" r="r" b="b"/>
              <a:pathLst>
                <a:path w="3348354" h="974089">
                  <a:moveTo>
                    <a:pt x="3185921" y="0"/>
                  </a:moveTo>
                  <a:lnTo>
                    <a:pt x="162305" y="0"/>
                  </a:lnTo>
                  <a:lnTo>
                    <a:pt x="119150" y="5796"/>
                  </a:lnTo>
                  <a:lnTo>
                    <a:pt x="80376" y="22154"/>
                  </a:lnTo>
                  <a:lnTo>
                    <a:pt x="47529" y="47529"/>
                  </a:lnTo>
                  <a:lnTo>
                    <a:pt x="22154" y="80376"/>
                  </a:lnTo>
                  <a:lnTo>
                    <a:pt x="5796" y="119150"/>
                  </a:lnTo>
                  <a:lnTo>
                    <a:pt x="0" y="162306"/>
                  </a:lnTo>
                  <a:lnTo>
                    <a:pt x="0" y="811530"/>
                  </a:lnTo>
                  <a:lnTo>
                    <a:pt x="5796" y="854685"/>
                  </a:lnTo>
                  <a:lnTo>
                    <a:pt x="22154" y="893459"/>
                  </a:lnTo>
                  <a:lnTo>
                    <a:pt x="47529" y="926306"/>
                  </a:lnTo>
                  <a:lnTo>
                    <a:pt x="80376" y="951681"/>
                  </a:lnTo>
                  <a:lnTo>
                    <a:pt x="119150" y="968039"/>
                  </a:lnTo>
                  <a:lnTo>
                    <a:pt x="162305" y="973836"/>
                  </a:lnTo>
                  <a:lnTo>
                    <a:pt x="3185921" y="973836"/>
                  </a:lnTo>
                  <a:lnTo>
                    <a:pt x="3229077" y="968039"/>
                  </a:lnTo>
                  <a:lnTo>
                    <a:pt x="3267851" y="951681"/>
                  </a:lnTo>
                  <a:lnTo>
                    <a:pt x="3300698" y="926306"/>
                  </a:lnTo>
                  <a:lnTo>
                    <a:pt x="3326073" y="893459"/>
                  </a:lnTo>
                  <a:lnTo>
                    <a:pt x="3342431" y="854685"/>
                  </a:lnTo>
                  <a:lnTo>
                    <a:pt x="3348228" y="811530"/>
                  </a:lnTo>
                  <a:lnTo>
                    <a:pt x="3348228" y="162306"/>
                  </a:lnTo>
                  <a:lnTo>
                    <a:pt x="3342431" y="119150"/>
                  </a:lnTo>
                  <a:lnTo>
                    <a:pt x="3326073" y="80376"/>
                  </a:lnTo>
                  <a:lnTo>
                    <a:pt x="3300698" y="47529"/>
                  </a:lnTo>
                  <a:lnTo>
                    <a:pt x="3267851" y="22154"/>
                  </a:lnTo>
                  <a:lnTo>
                    <a:pt x="3229077" y="5796"/>
                  </a:lnTo>
                  <a:lnTo>
                    <a:pt x="3185921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1038" y="1558290"/>
              <a:ext cx="3348354" cy="974090"/>
            </a:xfrm>
            <a:custGeom>
              <a:avLst/>
              <a:gdLst/>
              <a:ahLst/>
              <a:cxnLst/>
              <a:rect l="l" t="t" r="r" b="b"/>
              <a:pathLst>
                <a:path w="3348354" h="974089">
                  <a:moveTo>
                    <a:pt x="0" y="162306"/>
                  </a:moveTo>
                  <a:lnTo>
                    <a:pt x="5796" y="119150"/>
                  </a:lnTo>
                  <a:lnTo>
                    <a:pt x="22154" y="80376"/>
                  </a:lnTo>
                  <a:lnTo>
                    <a:pt x="47529" y="47529"/>
                  </a:lnTo>
                  <a:lnTo>
                    <a:pt x="80376" y="22154"/>
                  </a:lnTo>
                  <a:lnTo>
                    <a:pt x="119150" y="5796"/>
                  </a:lnTo>
                  <a:lnTo>
                    <a:pt x="162305" y="0"/>
                  </a:lnTo>
                  <a:lnTo>
                    <a:pt x="3185921" y="0"/>
                  </a:lnTo>
                  <a:lnTo>
                    <a:pt x="3229077" y="5796"/>
                  </a:lnTo>
                  <a:lnTo>
                    <a:pt x="3267851" y="22154"/>
                  </a:lnTo>
                  <a:lnTo>
                    <a:pt x="3300698" y="47529"/>
                  </a:lnTo>
                  <a:lnTo>
                    <a:pt x="3326073" y="80376"/>
                  </a:lnTo>
                  <a:lnTo>
                    <a:pt x="3342431" y="119150"/>
                  </a:lnTo>
                  <a:lnTo>
                    <a:pt x="3348228" y="162306"/>
                  </a:lnTo>
                  <a:lnTo>
                    <a:pt x="3348228" y="811530"/>
                  </a:lnTo>
                  <a:lnTo>
                    <a:pt x="3342431" y="854685"/>
                  </a:lnTo>
                  <a:lnTo>
                    <a:pt x="3326073" y="893459"/>
                  </a:lnTo>
                  <a:lnTo>
                    <a:pt x="3300698" y="926306"/>
                  </a:lnTo>
                  <a:lnTo>
                    <a:pt x="3267851" y="951681"/>
                  </a:lnTo>
                  <a:lnTo>
                    <a:pt x="3229077" y="968039"/>
                  </a:lnTo>
                  <a:lnTo>
                    <a:pt x="3185921" y="973836"/>
                  </a:lnTo>
                  <a:lnTo>
                    <a:pt x="162305" y="973836"/>
                  </a:lnTo>
                  <a:lnTo>
                    <a:pt x="119150" y="968039"/>
                  </a:lnTo>
                  <a:lnTo>
                    <a:pt x="80376" y="951681"/>
                  </a:lnTo>
                  <a:lnTo>
                    <a:pt x="47529" y="926306"/>
                  </a:lnTo>
                  <a:lnTo>
                    <a:pt x="22154" y="893459"/>
                  </a:lnTo>
                  <a:lnTo>
                    <a:pt x="5796" y="854685"/>
                  </a:lnTo>
                  <a:lnTo>
                    <a:pt x="0" y="811530"/>
                  </a:lnTo>
                  <a:lnTo>
                    <a:pt x="0" y="162306"/>
                  </a:lnTo>
                  <a:close/>
                </a:path>
              </a:pathLst>
            </a:custGeom>
            <a:ln w="19811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958965" y="1750898"/>
            <a:ext cx="2992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usually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encoded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(x1,x2,…..,xn)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262371" y="1815083"/>
            <a:ext cx="5308600" cy="1647825"/>
            <a:chOff x="5262371" y="1815083"/>
            <a:chExt cx="5308600" cy="1647825"/>
          </a:xfrm>
        </p:grpSpPr>
        <p:sp>
          <p:nvSpPr>
            <p:cNvPr id="66" name="object 66"/>
            <p:cNvSpPr/>
            <p:nvPr/>
          </p:nvSpPr>
          <p:spPr>
            <a:xfrm>
              <a:off x="5262371" y="1815083"/>
              <a:ext cx="1584325" cy="350520"/>
            </a:xfrm>
            <a:custGeom>
              <a:avLst/>
              <a:gdLst/>
              <a:ahLst/>
              <a:cxnLst/>
              <a:rect l="l" t="t" r="r" b="b"/>
              <a:pathLst>
                <a:path w="1584325" h="350519">
                  <a:moveTo>
                    <a:pt x="252602" y="94233"/>
                  </a:moveTo>
                  <a:lnTo>
                    <a:pt x="0" y="228853"/>
                  </a:lnTo>
                  <a:lnTo>
                    <a:pt x="259333" y="350265"/>
                  </a:lnTo>
                  <a:lnTo>
                    <a:pt x="257117" y="265938"/>
                  </a:lnTo>
                  <a:lnTo>
                    <a:pt x="214756" y="265938"/>
                  </a:lnTo>
                  <a:lnTo>
                    <a:pt x="198066" y="263205"/>
                  </a:lnTo>
                  <a:lnTo>
                    <a:pt x="184197" y="254555"/>
                  </a:lnTo>
                  <a:lnTo>
                    <a:pt x="174591" y="241309"/>
                  </a:lnTo>
                  <a:lnTo>
                    <a:pt x="170687" y="224789"/>
                  </a:lnTo>
                  <a:lnTo>
                    <a:pt x="173420" y="208099"/>
                  </a:lnTo>
                  <a:lnTo>
                    <a:pt x="182070" y="194230"/>
                  </a:lnTo>
                  <a:lnTo>
                    <a:pt x="195316" y="184624"/>
                  </a:lnTo>
                  <a:lnTo>
                    <a:pt x="211836" y="180720"/>
                  </a:lnTo>
                  <a:lnTo>
                    <a:pt x="254837" y="179210"/>
                  </a:lnTo>
                  <a:lnTo>
                    <a:pt x="252602" y="94233"/>
                  </a:lnTo>
                  <a:close/>
                </a:path>
                <a:path w="1584325" h="350519">
                  <a:moveTo>
                    <a:pt x="254837" y="179210"/>
                  </a:moveTo>
                  <a:lnTo>
                    <a:pt x="211836" y="180720"/>
                  </a:lnTo>
                  <a:lnTo>
                    <a:pt x="173420" y="208099"/>
                  </a:lnTo>
                  <a:lnTo>
                    <a:pt x="170687" y="224789"/>
                  </a:lnTo>
                  <a:lnTo>
                    <a:pt x="174591" y="241309"/>
                  </a:lnTo>
                  <a:lnTo>
                    <a:pt x="184197" y="254555"/>
                  </a:lnTo>
                  <a:lnTo>
                    <a:pt x="198066" y="263205"/>
                  </a:lnTo>
                  <a:lnTo>
                    <a:pt x="214756" y="265938"/>
                  </a:lnTo>
                  <a:lnTo>
                    <a:pt x="257079" y="264496"/>
                  </a:lnTo>
                  <a:lnTo>
                    <a:pt x="254837" y="179210"/>
                  </a:lnTo>
                  <a:close/>
                </a:path>
                <a:path w="1584325" h="350519">
                  <a:moveTo>
                    <a:pt x="257079" y="264496"/>
                  </a:moveTo>
                  <a:lnTo>
                    <a:pt x="214756" y="265938"/>
                  </a:lnTo>
                  <a:lnTo>
                    <a:pt x="257117" y="265938"/>
                  </a:lnTo>
                  <a:lnTo>
                    <a:pt x="257079" y="264496"/>
                  </a:lnTo>
                  <a:close/>
                </a:path>
                <a:path w="1584325" h="350519">
                  <a:moveTo>
                    <a:pt x="731811" y="116332"/>
                  </a:moveTo>
                  <a:lnTo>
                    <a:pt x="693419" y="128904"/>
                  </a:lnTo>
                  <a:lnTo>
                    <a:pt x="641603" y="140080"/>
                  </a:lnTo>
                  <a:lnTo>
                    <a:pt x="598931" y="147319"/>
                  </a:lnTo>
                  <a:lnTo>
                    <a:pt x="550672" y="154177"/>
                  </a:lnTo>
                  <a:lnTo>
                    <a:pt x="469011" y="163702"/>
                  </a:lnTo>
                  <a:lnTo>
                    <a:pt x="409448" y="169290"/>
                  </a:lnTo>
                  <a:lnTo>
                    <a:pt x="280542" y="178307"/>
                  </a:lnTo>
                  <a:lnTo>
                    <a:pt x="254837" y="179210"/>
                  </a:lnTo>
                  <a:lnTo>
                    <a:pt x="257079" y="264496"/>
                  </a:lnTo>
                  <a:lnTo>
                    <a:pt x="385317" y="256793"/>
                  </a:lnTo>
                  <a:lnTo>
                    <a:pt x="478281" y="248538"/>
                  </a:lnTo>
                  <a:lnTo>
                    <a:pt x="535304" y="242188"/>
                  </a:lnTo>
                  <a:lnTo>
                    <a:pt x="612775" y="231520"/>
                  </a:lnTo>
                  <a:lnTo>
                    <a:pt x="658113" y="223774"/>
                  </a:lnTo>
                  <a:lnTo>
                    <a:pt x="698118" y="215518"/>
                  </a:lnTo>
                  <a:lnTo>
                    <a:pt x="747902" y="201675"/>
                  </a:lnTo>
                  <a:lnTo>
                    <a:pt x="783970" y="184912"/>
                  </a:lnTo>
                  <a:lnTo>
                    <a:pt x="792861" y="178053"/>
                  </a:lnTo>
                  <a:lnTo>
                    <a:pt x="795908" y="175767"/>
                  </a:lnTo>
                  <a:lnTo>
                    <a:pt x="798576" y="172974"/>
                  </a:lnTo>
                  <a:lnTo>
                    <a:pt x="800735" y="169925"/>
                  </a:lnTo>
                  <a:lnTo>
                    <a:pt x="804037" y="165607"/>
                  </a:lnTo>
                  <a:lnTo>
                    <a:pt x="807212" y="161162"/>
                  </a:lnTo>
                  <a:lnTo>
                    <a:pt x="807521" y="160527"/>
                  </a:lnTo>
                  <a:lnTo>
                    <a:pt x="801624" y="160527"/>
                  </a:lnTo>
                  <a:lnTo>
                    <a:pt x="802239" y="159892"/>
                  </a:lnTo>
                  <a:lnTo>
                    <a:pt x="801751" y="159892"/>
                  </a:lnTo>
                  <a:lnTo>
                    <a:pt x="803225" y="158875"/>
                  </a:lnTo>
                  <a:lnTo>
                    <a:pt x="807425" y="154538"/>
                  </a:lnTo>
                  <a:lnTo>
                    <a:pt x="813307" y="142239"/>
                  </a:lnTo>
                  <a:lnTo>
                    <a:pt x="850744" y="142239"/>
                  </a:lnTo>
                  <a:lnTo>
                    <a:pt x="862838" y="139191"/>
                  </a:lnTo>
                  <a:lnTo>
                    <a:pt x="880110" y="135381"/>
                  </a:lnTo>
                  <a:lnTo>
                    <a:pt x="899287" y="131699"/>
                  </a:lnTo>
                  <a:lnTo>
                    <a:pt x="912214" y="129412"/>
                  </a:lnTo>
                  <a:lnTo>
                    <a:pt x="728472" y="129412"/>
                  </a:lnTo>
                  <a:lnTo>
                    <a:pt x="729614" y="125094"/>
                  </a:lnTo>
                  <a:lnTo>
                    <a:pt x="730757" y="120650"/>
                  </a:lnTo>
                  <a:lnTo>
                    <a:pt x="731811" y="116332"/>
                  </a:lnTo>
                  <a:close/>
                </a:path>
                <a:path w="1584325" h="350519">
                  <a:moveTo>
                    <a:pt x="804977" y="157876"/>
                  </a:moveTo>
                  <a:lnTo>
                    <a:pt x="802988" y="159119"/>
                  </a:lnTo>
                  <a:lnTo>
                    <a:pt x="801624" y="160527"/>
                  </a:lnTo>
                  <a:lnTo>
                    <a:pt x="804977" y="157876"/>
                  </a:lnTo>
                  <a:close/>
                </a:path>
                <a:path w="1584325" h="350519">
                  <a:moveTo>
                    <a:pt x="809815" y="155501"/>
                  </a:moveTo>
                  <a:lnTo>
                    <a:pt x="805814" y="157352"/>
                  </a:lnTo>
                  <a:lnTo>
                    <a:pt x="804977" y="157876"/>
                  </a:lnTo>
                  <a:lnTo>
                    <a:pt x="801624" y="160527"/>
                  </a:lnTo>
                  <a:lnTo>
                    <a:pt x="807521" y="160527"/>
                  </a:lnTo>
                  <a:lnTo>
                    <a:pt x="809625" y="156210"/>
                  </a:lnTo>
                  <a:lnTo>
                    <a:pt x="809815" y="155501"/>
                  </a:lnTo>
                  <a:close/>
                </a:path>
                <a:path w="1584325" h="350519">
                  <a:moveTo>
                    <a:pt x="803225" y="158875"/>
                  </a:moveTo>
                  <a:lnTo>
                    <a:pt x="801751" y="159892"/>
                  </a:lnTo>
                  <a:lnTo>
                    <a:pt x="802988" y="159119"/>
                  </a:lnTo>
                  <a:lnTo>
                    <a:pt x="803225" y="158875"/>
                  </a:lnTo>
                  <a:close/>
                </a:path>
                <a:path w="1584325" h="350519">
                  <a:moveTo>
                    <a:pt x="802988" y="159119"/>
                  </a:moveTo>
                  <a:lnTo>
                    <a:pt x="801751" y="159892"/>
                  </a:lnTo>
                  <a:lnTo>
                    <a:pt x="802239" y="159892"/>
                  </a:lnTo>
                  <a:lnTo>
                    <a:pt x="802988" y="159119"/>
                  </a:lnTo>
                  <a:close/>
                </a:path>
                <a:path w="1584325" h="350519">
                  <a:moveTo>
                    <a:pt x="806400" y="156682"/>
                  </a:moveTo>
                  <a:lnTo>
                    <a:pt x="803225" y="158875"/>
                  </a:lnTo>
                  <a:lnTo>
                    <a:pt x="802988" y="159119"/>
                  </a:lnTo>
                  <a:lnTo>
                    <a:pt x="804977" y="157876"/>
                  </a:lnTo>
                  <a:lnTo>
                    <a:pt x="806281" y="156844"/>
                  </a:lnTo>
                  <a:lnTo>
                    <a:pt x="806400" y="156682"/>
                  </a:lnTo>
                  <a:close/>
                </a:path>
                <a:path w="1584325" h="350519">
                  <a:moveTo>
                    <a:pt x="807425" y="154538"/>
                  </a:moveTo>
                  <a:lnTo>
                    <a:pt x="803225" y="158875"/>
                  </a:lnTo>
                  <a:lnTo>
                    <a:pt x="806400" y="156682"/>
                  </a:lnTo>
                  <a:lnTo>
                    <a:pt x="807425" y="154538"/>
                  </a:lnTo>
                  <a:close/>
                </a:path>
                <a:path w="1584325" h="350519">
                  <a:moveTo>
                    <a:pt x="808283" y="156210"/>
                  </a:moveTo>
                  <a:lnTo>
                    <a:pt x="807085" y="156210"/>
                  </a:lnTo>
                  <a:lnTo>
                    <a:pt x="806376" y="156770"/>
                  </a:lnTo>
                  <a:lnTo>
                    <a:pt x="804977" y="157876"/>
                  </a:lnTo>
                  <a:lnTo>
                    <a:pt x="805814" y="157352"/>
                  </a:lnTo>
                  <a:lnTo>
                    <a:pt x="808283" y="156210"/>
                  </a:lnTo>
                  <a:close/>
                </a:path>
                <a:path w="1584325" h="350519">
                  <a:moveTo>
                    <a:pt x="806347" y="156792"/>
                  </a:moveTo>
                  <a:close/>
                </a:path>
                <a:path w="1584325" h="350519">
                  <a:moveTo>
                    <a:pt x="806476" y="156630"/>
                  </a:moveTo>
                  <a:lnTo>
                    <a:pt x="806347" y="156792"/>
                  </a:lnTo>
                  <a:lnTo>
                    <a:pt x="806476" y="156630"/>
                  </a:lnTo>
                  <a:close/>
                </a:path>
                <a:path w="1584325" h="350519">
                  <a:moveTo>
                    <a:pt x="807085" y="156210"/>
                  </a:moveTo>
                  <a:lnTo>
                    <a:pt x="806476" y="156630"/>
                  </a:lnTo>
                  <a:lnTo>
                    <a:pt x="806376" y="156770"/>
                  </a:lnTo>
                  <a:lnTo>
                    <a:pt x="807085" y="156210"/>
                  </a:lnTo>
                  <a:close/>
                </a:path>
                <a:path w="1584325" h="350519">
                  <a:moveTo>
                    <a:pt x="809498" y="152400"/>
                  </a:moveTo>
                  <a:lnTo>
                    <a:pt x="807425" y="154538"/>
                  </a:lnTo>
                  <a:lnTo>
                    <a:pt x="806400" y="156682"/>
                  </a:lnTo>
                  <a:lnTo>
                    <a:pt x="809498" y="152400"/>
                  </a:lnTo>
                  <a:close/>
                </a:path>
                <a:path w="1584325" h="350519">
                  <a:moveTo>
                    <a:pt x="810647" y="152400"/>
                  </a:moveTo>
                  <a:lnTo>
                    <a:pt x="809498" y="152400"/>
                  </a:lnTo>
                  <a:lnTo>
                    <a:pt x="806476" y="156630"/>
                  </a:lnTo>
                  <a:lnTo>
                    <a:pt x="807085" y="156210"/>
                  </a:lnTo>
                  <a:lnTo>
                    <a:pt x="808283" y="156210"/>
                  </a:lnTo>
                  <a:lnTo>
                    <a:pt x="809815" y="155501"/>
                  </a:lnTo>
                  <a:lnTo>
                    <a:pt x="810647" y="152400"/>
                  </a:lnTo>
                  <a:close/>
                </a:path>
                <a:path w="1584325" h="350519">
                  <a:moveTo>
                    <a:pt x="850744" y="142239"/>
                  </a:moveTo>
                  <a:lnTo>
                    <a:pt x="813307" y="142239"/>
                  </a:lnTo>
                  <a:lnTo>
                    <a:pt x="811022" y="151002"/>
                  </a:lnTo>
                  <a:lnTo>
                    <a:pt x="809815" y="155501"/>
                  </a:lnTo>
                  <a:lnTo>
                    <a:pt x="812673" y="154177"/>
                  </a:lnTo>
                  <a:lnTo>
                    <a:pt x="821943" y="150621"/>
                  </a:lnTo>
                  <a:lnTo>
                    <a:pt x="833374" y="146938"/>
                  </a:lnTo>
                  <a:lnTo>
                    <a:pt x="847216" y="143128"/>
                  </a:lnTo>
                  <a:lnTo>
                    <a:pt x="850744" y="142239"/>
                  </a:lnTo>
                  <a:close/>
                </a:path>
                <a:path w="1584325" h="350519">
                  <a:moveTo>
                    <a:pt x="813307" y="142239"/>
                  </a:moveTo>
                  <a:lnTo>
                    <a:pt x="807425" y="154538"/>
                  </a:lnTo>
                  <a:lnTo>
                    <a:pt x="809498" y="152400"/>
                  </a:lnTo>
                  <a:lnTo>
                    <a:pt x="810647" y="152400"/>
                  </a:lnTo>
                  <a:lnTo>
                    <a:pt x="813307" y="142239"/>
                  </a:lnTo>
                  <a:close/>
                </a:path>
                <a:path w="1584325" h="350519">
                  <a:moveTo>
                    <a:pt x="737408" y="113196"/>
                  </a:moveTo>
                  <a:lnTo>
                    <a:pt x="732408" y="116077"/>
                  </a:lnTo>
                  <a:lnTo>
                    <a:pt x="731811" y="116332"/>
                  </a:lnTo>
                  <a:lnTo>
                    <a:pt x="730692" y="120903"/>
                  </a:lnTo>
                  <a:lnTo>
                    <a:pt x="729581" y="125221"/>
                  </a:lnTo>
                  <a:lnTo>
                    <a:pt x="728472" y="129412"/>
                  </a:lnTo>
                  <a:lnTo>
                    <a:pt x="733331" y="119252"/>
                  </a:lnTo>
                  <a:lnTo>
                    <a:pt x="732154" y="119252"/>
                  </a:lnTo>
                  <a:lnTo>
                    <a:pt x="734985" y="115442"/>
                  </a:lnTo>
                  <a:lnTo>
                    <a:pt x="734567" y="115442"/>
                  </a:lnTo>
                  <a:lnTo>
                    <a:pt x="737408" y="113196"/>
                  </a:lnTo>
                  <a:close/>
                </a:path>
                <a:path w="1584325" h="350519">
                  <a:moveTo>
                    <a:pt x="1037417" y="111760"/>
                  </a:moveTo>
                  <a:lnTo>
                    <a:pt x="739901" y="111760"/>
                  </a:lnTo>
                  <a:lnTo>
                    <a:pt x="738427" y="112777"/>
                  </a:lnTo>
                  <a:lnTo>
                    <a:pt x="734477" y="116855"/>
                  </a:lnTo>
                  <a:lnTo>
                    <a:pt x="728472" y="129412"/>
                  </a:lnTo>
                  <a:lnTo>
                    <a:pt x="912214" y="129412"/>
                  </a:lnTo>
                  <a:lnTo>
                    <a:pt x="920114" y="128015"/>
                  </a:lnTo>
                  <a:lnTo>
                    <a:pt x="942213" y="124332"/>
                  </a:lnTo>
                  <a:lnTo>
                    <a:pt x="990473" y="117475"/>
                  </a:lnTo>
                  <a:lnTo>
                    <a:pt x="1011454" y="114839"/>
                  </a:lnTo>
                  <a:lnTo>
                    <a:pt x="1037417" y="111760"/>
                  </a:lnTo>
                  <a:close/>
                </a:path>
                <a:path w="1584325" h="350519">
                  <a:moveTo>
                    <a:pt x="735441" y="114839"/>
                  </a:moveTo>
                  <a:lnTo>
                    <a:pt x="732154" y="119252"/>
                  </a:lnTo>
                  <a:lnTo>
                    <a:pt x="734477" y="116855"/>
                  </a:lnTo>
                  <a:lnTo>
                    <a:pt x="735441" y="114839"/>
                  </a:lnTo>
                  <a:close/>
                </a:path>
                <a:path w="1584325" h="350519">
                  <a:moveTo>
                    <a:pt x="734477" y="116855"/>
                  </a:moveTo>
                  <a:lnTo>
                    <a:pt x="732154" y="119252"/>
                  </a:lnTo>
                  <a:lnTo>
                    <a:pt x="733331" y="119252"/>
                  </a:lnTo>
                  <a:lnTo>
                    <a:pt x="734477" y="116855"/>
                  </a:lnTo>
                  <a:close/>
                </a:path>
                <a:path w="1584325" h="350519">
                  <a:moveTo>
                    <a:pt x="738427" y="112777"/>
                  </a:moveTo>
                  <a:lnTo>
                    <a:pt x="735436" y="114851"/>
                  </a:lnTo>
                  <a:lnTo>
                    <a:pt x="734477" y="116855"/>
                  </a:lnTo>
                  <a:lnTo>
                    <a:pt x="738427" y="112777"/>
                  </a:lnTo>
                  <a:close/>
                </a:path>
                <a:path w="1584325" h="350519">
                  <a:moveTo>
                    <a:pt x="1541272" y="0"/>
                  </a:moveTo>
                  <a:lnTo>
                    <a:pt x="1469135" y="635"/>
                  </a:lnTo>
                  <a:lnTo>
                    <a:pt x="1397000" y="2158"/>
                  </a:lnTo>
                  <a:lnTo>
                    <a:pt x="1325879" y="4571"/>
                  </a:lnTo>
                  <a:lnTo>
                    <a:pt x="1256537" y="8000"/>
                  </a:lnTo>
                  <a:lnTo>
                    <a:pt x="1156715" y="14731"/>
                  </a:lnTo>
                  <a:lnTo>
                    <a:pt x="1094104" y="20065"/>
                  </a:lnTo>
                  <a:lnTo>
                    <a:pt x="1034795" y="26162"/>
                  </a:lnTo>
                  <a:lnTo>
                    <a:pt x="979804" y="32765"/>
                  </a:lnTo>
                  <a:lnTo>
                    <a:pt x="929513" y="40004"/>
                  </a:lnTo>
                  <a:lnTo>
                    <a:pt x="884301" y="47751"/>
                  </a:lnTo>
                  <a:lnTo>
                    <a:pt x="844550" y="55879"/>
                  </a:lnTo>
                  <a:lnTo>
                    <a:pt x="796036" y="69214"/>
                  </a:lnTo>
                  <a:lnTo>
                    <a:pt x="759587" y="85725"/>
                  </a:lnTo>
                  <a:lnTo>
                    <a:pt x="757681" y="86740"/>
                  </a:lnTo>
                  <a:lnTo>
                    <a:pt x="737742" y="106044"/>
                  </a:lnTo>
                  <a:lnTo>
                    <a:pt x="734440" y="110489"/>
                  </a:lnTo>
                  <a:lnTo>
                    <a:pt x="732027" y="115442"/>
                  </a:lnTo>
                  <a:lnTo>
                    <a:pt x="731811" y="116332"/>
                  </a:lnTo>
                  <a:lnTo>
                    <a:pt x="732408" y="116077"/>
                  </a:lnTo>
                  <a:lnTo>
                    <a:pt x="737408" y="113196"/>
                  </a:lnTo>
                  <a:lnTo>
                    <a:pt x="740028" y="111125"/>
                  </a:lnTo>
                  <a:lnTo>
                    <a:pt x="1042852" y="111125"/>
                  </a:lnTo>
                  <a:lnTo>
                    <a:pt x="1101470" y="105028"/>
                  </a:lnTo>
                  <a:lnTo>
                    <a:pt x="1194942" y="97408"/>
                  </a:lnTo>
                  <a:lnTo>
                    <a:pt x="1260728" y="93344"/>
                  </a:lnTo>
                  <a:lnTo>
                    <a:pt x="1328927" y="89915"/>
                  </a:lnTo>
                  <a:lnTo>
                    <a:pt x="1398777" y="87375"/>
                  </a:lnTo>
                  <a:lnTo>
                    <a:pt x="1469771" y="85851"/>
                  </a:lnTo>
                  <a:lnTo>
                    <a:pt x="1541906" y="85343"/>
                  </a:lnTo>
                  <a:lnTo>
                    <a:pt x="1558518" y="81885"/>
                  </a:lnTo>
                  <a:lnTo>
                    <a:pt x="1572021" y="72628"/>
                  </a:lnTo>
                  <a:lnTo>
                    <a:pt x="1581072" y="58965"/>
                  </a:lnTo>
                  <a:lnTo>
                    <a:pt x="1584325" y="42290"/>
                  </a:lnTo>
                  <a:lnTo>
                    <a:pt x="1580812" y="25753"/>
                  </a:lnTo>
                  <a:lnTo>
                    <a:pt x="1571561" y="12287"/>
                  </a:lnTo>
                  <a:lnTo>
                    <a:pt x="1557928" y="3250"/>
                  </a:lnTo>
                  <a:lnTo>
                    <a:pt x="1541272" y="0"/>
                  </a:lnTo>
                  <a:close/>
                </a:path>
                <a:path w="1584325" h="350519">
                  <a:moveTo>
                    <a:pt x="735456" y="114807"/>
                  </a:moveTo>
                  <a:lnTo>
                    <a:pt x="734567" y="115442"/>
                  </a:lnTo>
                  <a:lnTo>
                    <a:pt x="735424" y="114851"/>
                  </a:lnTo>
                  <a:close/>
                </a:path>
                <a:path w="1584325" h="350519">
                  <a:moveTo>
                    <a:pt x="735424" y="114851"/>
                  </a:moveTo>
                  <a:lnTo>
                    <a:pt x="734567" y="115442"/>
                  </a:lnTo>
                  <a:lnTo>
                    <a:pt x="734985" y="115442"/>
                  </a:lnTo>
                  <a:lnTo>
                    <a:pt x="735424" y="114851"/>
                  </a:lnTo>
                  <a:close/>
                </a:path>
                <a:path w="1584325" h="350519">
                  <a:moveTo>
                    <a:pt x="735487" y="114807"/>
                  </a:moveTo>
                  <a:close/>
                </a:path>
                <a:path w="1584325" h="350519">
                  <a:moveTo>
                    <a:pt x="738796" y="112396"/>
                  </a:moveTo>
                  <a:lnTo>
                    <a:pt x="737408" y="113196"/>
                  </a:lnTo>
                  <a:lnTo>
                    <a:pt x="735371" y="114807"/>
                  </a:lnTo>
                  <a:lnTo>
                    <a:pt x="738427" y="112777"/>
                  </a:lnTo>
                  <a:lnTo>
                    <a:pt x="738796" y="112396"/>
                  </a:lnTo>
                  <a:close/>
                </a:path>
                <a:path w="1584325" h="350519">
                  <a:moveTo>
                    <a:pt x="740028" y="111125"/>
                  </a:moveTo>
                  <a:lnTo>
                    <a:pt x="737408" y="113196"/>
                  </a:lnTo>
                  <a:lnTo>
                    <a:pt x="738796" y="112396"/>
                  </a:lnTo>
                  <a:lnTo>
                    <a:pt x="740028" y="111125"/>
                  </a:lnTo>
                  <a:close/>
                </a:path>
                <a:path w="1584325" h="350519">
                  <a:moveTo>
                    <a:pt x="739901" y="111760"/>
                  </a:moveTo>
                  <a:lnTo>
                    <a:pt x="738796" y="112396"/>
                  </a:lnTo>
                  <a:lnTo>
                    <a:pt x="738427" y="112777"/>
                  </a:lnTo>
                  <a:lnTo>
                    <a:pt x="739901" y="111760"/>
                  </a:lnTo>
                  <a:close/>
                </a:path>
                <a:path w="1584325" h="350519">
                  <a:moveTo>
                    <a:pt x="1042852" y="111125"/>
                  </a:moveTo>
                  <a:lnTo>
                    <a:pt x="740028" y="111125"/>
                  </a:lnTo>
                  <a:lnTo>
                    <a:pt x="738796" y="112396"/>
                  </a:lnTo>
                  <a:lnTo>
                    <a:pt x="739901" y="111760"/>
                  </a:lnTo>
                  <a:lnTo>
                    <a:pt x="1037417" y="111760"/>
                  </a:lnTo>
                  <a:lnTo>
                    <a:pt x="1042852" y="111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177" y="2599181"/>
              <a:ext cx="2659380" cy="853440"/>
            </a:xfrm>
            <a:custGeom>
              <a:avLst/>
              <a:gdLst/>
              <a:ahLst/>
              <a:cxnLst/>
              <a:rect l="l" t="t" r="r" b="b"/>
              <a:pathLst>
                <a:path w="2659379" h="853439">
                  <a:moveTo>
                    <a:pt x="2517140" y="0"/>
                  </a:moveTo>
                  <a:lnTo>
                    <a:pt x="142240" y="0"/>
                  </a:lnTo>
                  <a:lnTo>
                    <a:pt x="97259" y="7246"/>
                  </a:lnTo>
                  <a:lnTo>
                    <a:pt x="58210" y="27427"/>
                  </a:lnTo>
                  <a:lnTo>
                    <a:pt x="27427" y="58210"/>
                  </a:lnTo>
                  <a:lnTo>
                    <a:pt x="7246" y="97259"/>
                  </a:lnTo>
                  <a:lnTo>
                    <a:pt x="0" y="142239"/>
                  </a:lnTo>
                  <a:lnTo>
                    <a:pt x="0" y="711200"/>
                  </a:lnTo>
                  <a:lnTo>
                    <a:pt x="7246" y="756180"/>
                  </a:lnTo>
                  <a:lnTo>
                    <a:pt x="27427" y="795229"/>
                  </a:lnTo>
                  <a:lnTo>
                    <a:pt x="58210" y="826012"/>
                  </a:lnTo>
                  <a:lnTo>
                    <a:pt x="97259" y="846193"/>
                  </a:lnTo>
                  <a:lnTo>
                    <a:pt x="142240" y="853439"/>
                  </a:lnTo>
                  <a:lnTo>
                    <a:pt x="2517140" y="853439"/>
                  </a:lnTo>
                  <a:lnTo>
                    <a:pt x="2562120" y="846193"/>
                  </a:lnTo>
                  <a:lnTo>
                    <a:pt x="2601169" y="826012"/>
                  </a:lnTo>
                  <a:lnTo>
                    <a:pt x="2631952" y="795229"/>
                  </a:lnTo>
                  <a:lnTo>
                    <a:pt x="2652133" y="756180"/>
                  </a:lnTo>
                  <a:lnTo>
                    <a:pt x="2659379" y="711200"/>
                  </a:lnTo>
                  <a:lnTo>
                    <a:pt x="2659379" y="142239"/>
                  </a:lnTo>
                  <a:lnTo>
                    <a:pt x="2652133" y="97259"/>
                  </a:lnTo>
                  <a:lnTo>
                    <a:pt x="2631952" y="58210"/>
                  </a:lnTo>
                  <a:lnTo>
                    <a:pt x="2601169" y="27427"/>
                  </a:lnTo>
                  <a:lnTo>
                    <a:pt x="2562120" y="7246"/>
                  </a:lnTo>
                  <a:lnTo>
                    <a:pt x="2517140" y="0"/>
                  </a:lnTo>
                  <a:close/>
                </a:path>
              </a:pathLst>
            </a:custGeom>
            <a:solidFill>
              <a:srgbClr val="0D5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177" y="2599181"/>
              <a:ext cx="2659380" cy="853440"/>
            </a:xfrm>
            <a:custGeom>
              <a:avLst/>
              <a:gdLst/>
              <a:ahLst/>
              <a:cxnLst/>
              <a:rect l="l" t="t" r="r" b="b"/>
              <a:pathLst>
                <a:path w="2659379" h="853439">
                  <a:moveTo>
                    <a:pt x="0" y="142239"/>
                  </a:moveTo>
                  <a:lnTo>
                    <a:pt x="7246" y="97259"/>
                  </a:lnTo>
                  <a:lnTo>
                    <a:pt x="27427" y="58210"/>
                  </a:lnTo>
                  <a:lnTo>
                    <a:pt x="58210" y="27427"/>
                  </a:lnTo>
                  <a:lnTo>
                    <a:pt x="97259" y="7246"/>
                  </a:lnTo>
                  <a:lnTo>
                    <a:pt x="142240" y="0"/>
                  </a:lnTo>
                  <a:lnTo>
                    <a:pt x="2517140" y="0"/>
                  </a:lnTo>
                  <a:lnTo>
                    <a:pt x="2562120" y="7246"/>
                  </a:lnTo>
                  <a:lnTo>
                    <a:pt x="2601169" y="27427"/>
                  </a:lnTo>
                  <a:lnTo>
                    <a:pt x="2631952" y="58210"/>
                  </a:lnTo>
                  <a:lnTo>
                    <a:pt x="2652133" y="97259"/>
                  </a:lnTo>
                  <a:lnTo>
                    <a:pt x="2659379" y="142239"/>
                  </a:lnTo>
                  <a:lnTo>
                    <a:pt x="2659379" y="711200"/>
                  </a:lnTo>
                  <a:lnTo>
                    <a:pt x="2652133" y="756180"/>
                  </a:lnTo>
                  <a:lnTo>
                    <a:pt x="2631952" y="795229"/>
                  </a:lnTo>
                  <a:lnTo>
                    <a:pt x="2601169" y="826012"/>
                  </a:lnTo>
                  <a:lnTo>
                    <a:pt x="2562120" y="846193"/>
                  </a:lnTo>
                  <a:lnTo>
                    <a:pt x="2517140" y="853439"/>
                  </a:lnTo>
                  <a:lnTo>
                    <a:pt x="142240" y="853439"/>
                  </a:lnTo>
                  <a:lnTo>
                    <a:pt x="97259" y="846193"/>
                  </a:lnTo>
                  <a:lnTo>
                    <a:pt x="58210" y="826012"/>
                  </a:lnTo>
                  <a:lnTo>
                    <a:pt x="27427" y="795229"/>
                  </a:lnTo>
                  <a:lnTo>
                    <a:pt x="7246" y="756180"/>
                  </a:lnTo>
                  <a:lnTo>
                    <a:pt x="0" y="711200"/>
                  </a:lnTo>
                  <a:lnTo>
                    <a:pt x="0" y="142239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085581" y="2732354"/>
            <a:ext cx="229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Human expert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791711" y="2930651"/>
            <a:ext cx="4168775" cy="965835"/>
          </a:xfrm>
          <a:custGeom>
            <a:avLst/>
            <a:gdLst/>
            <a:ahLst/>
            <a:cxnLst/>
            <a:rect l="l" t="t" r="r" b="b"/>
            <a:pathLst>
              <a:path w="4168775" h="965835">
                <a:moveTo>
                  <a:pt x="253746" y="709803"/>
                </a:moveTo>
                <a:lnTo>
                  <a:pt x="0" y="842264"/>
                </a:lnTo>
                <a:lnTo>
                  <a:pt x="258190" y="965835"/>
                </a:lnTo>
                <a:lnTo>
                  <a:pt x="256722" y="881253"/>
                </a:lnTo>
                <a:lnTo>
                  <a:pt x="214629" y="881253"/>
                </a:lnTo>
                <a:lnTo>
                  <a:pt x="197959" y="878373"/>
                </a:lnTo>
                <a:lnTo>
                  <a:pt x="184134" y="869648"/>
                </a:lnTo>
                <a:lnTo>
                  <a:pt x="174571" y="856374"/>
                </a:lnTo>
                <a:lnTo>
                  <a:pt x="170687" y="839851"/>
                </a:lnTo>
                <a:lnTo>
                  <a:pt x="173513" y="823180"/>
                </a:lnTo>
                <a:lnTo>
                  <a:pt x="182244" y="809355"/>
                </a:lnTo>
                <a:lnTo>
                  <a:pt x="195548" y="799792"/>
                </a:lnTo>
                <a:lnTo>
                  <a:pt x="212089" y="795909"/>
                </a:lnTo>
                <a:lnTo>
                  <a:pt x="255218" y="794590"/>
                </a:lnTo>
                <a:lnTo>
                  <a:pt x="253746" y="709803"/>
                </a:lnTo>
                <a:close/>
              </a:path>
              <a:path w="4168775" h="965835">
                <a:moveTo>
                  <a:pt x="255218" y="794590"/>
                </a:moveTo>
                <a:lnTo>
                  <a:pt x="212089" y="795909"/>
                </a:lnTo>
                <a:lnTo>
                  <a:pt x="173513" y="823180"/>
                </a:lnTo>
                <a:lnTo>
                  <a:pt x="170687" y="839851"/>
                </a:lnTo>
                <a:lnTo>
                  <a:pt x="174571" y="856374"/>
                </a:lnTo>
                <a:lnTo>
                  <a:pt x="184134" y="869648"/>
                </a:lnTo>
                <a:lnTo>
                  <a:pt x="197959" y="878373"/>
                </a:lnTo>
                <a:lnTo>
                  <a:pt x="214629" y="881253"/>
                </a:lnTo>
                <a:lnTo>
                  <a:pt x="256699" y="879952"/>
                </a:lnTo>
                <a:lnTo>
                  <a:pt x="255218" y="794590"/>
                </a:lnTo>
                <a:close/>
              </a:path>
              <a:path w="4168775" h="965835">
                <a:moveTo>
                  <a:pt x="256699" y="879952"/>
                </a:moveTo>
                <a:lnTo>
                  <a:pt x="214629" y="881253"/>
                </a:lnTo>
                <a:lnTo>
                  <a:pt x="256722" y="881253"/>
                </a:lnTo>
                <a:lnTo>
                  <a:pt x="256699" y="879952"/>
                </a:lnTo>
                <a:close/>
              </a:path>
              <a:path w="4168775" h="965835">
                <a:moveTo>
                  <a:pt x="2005039" y="469652"/>
                </a:moveTo>
                <a:lnTo>
                  <a:pt x="1966467" y="500761"/>
                </a:lnTo>
                <a:lnTo>
                  <a:pt x="1906397" y="533653"/>
                </a:lnTo>
                <a:lnTo>
                  <a:pt x="1868424" y="550290"/>
                </a:lnTo>
                <a:lnTo>
                  <a:pt x="1825625" y="567055"/>
                </a:lnTo>
                <a:lnTo>
                  <a:pt x="1778253" y="583564"/>
                </a:lnTo>
                <a:lnTo>
                  <a:pt x="1726438" y="599821"/>
                </a:lnTo>
                <a:lnTo>
                  <a:pt x="1670558" y="615823"/>
                </a:lnTo>
                <a:lnTo>
                  <a:pt x="1610614" y="631444"/>
                </a:lnTo>
                <a:lnTo>
                  <a:pt x="1547240" y="646557"/>
                </a:lnTo>
                <a:lnTo>
                  <a:pt x="1480185" y="661415"/>
                </a:lnTo>
                <a:lnTo>
                  <a:pt x="1409953" y="675513"/>
                </a:lnTo>
                <a:lnTo>
                  <a:pt x="1336548" y="689229"/>
                </a:lnTo>
                <a:lnTo>
                  <a:pt x="1260348" y="702183"/>
                </a:lnTo>
                <a:lnTo>
                  <a:pt x="1181480" y="714629"/>
                </a:lnTo>
                <a:lnTo>
                  <a:pt x="1016253" y="737235"/>
                </a:lnTo>
                <a:lnTo>
                  <a:pt x="842899" y="756920"/>
                </a:lnTo>
                <a:lnTo>
                  <a:pt x="753490" y="765429"/>
                </a:lnTo>
                <a:lnTo>
                  <a:pt x="569976" y="779907"/>
                </a:lnTo>
                <a:lnTo>
                  <a:pt x="382397" y="790702"/>
                </a:lnTo>
                <a:lnTo>
                  <a:pt x="255218" y="794590"/>
                </a:lnTo>
                <a:lnTo>
                  <a:pt x="256699" y="879952"/>
                </a:lnTo>
                <a:lnTo>
                  <a:pt x="387223" y="875919"/>
                </a:lnTo>
                <a:lnTo>
                  <a:pt x="576834" y="864997"/>
                </a:lnTo>
                <a:lnTo>
                  <a:pt x="761618" y="850392"/>
                </a:lnTo>
                <a:lnTo>
                  <a:pt x="852042" y="841756"/>
                </a:lnTo>
                <a:lnTo>
                  <a:pt x="940562" y="832231"/>
                </a:lnTo>
                <a:lnTo>
                  <a:pt x="1027429" y="821817"/>
                </a:lnTo>
                <a:lnTo>
                  <a:pt x="1112139" y="810768"/>
                </a:lnTo>
                <a:lnTo>
                  <a:pt x="1194689" y="798957"/>
                </a:lnTo>
                <a:lnTo>
                  <a:pt x="1274699" y="786384"/>
                </a:lnTo>
                <a:lnTo>
                  <a:pt x="1352168" y="773049"/>
                </a:lnTo>
                <a:lnTo>
                  <a:pt x="1426845" y="759206"/>
                </a:lnTo>
                <a:lnTo>
                  <a:pt x="1498473" y="744728"/>
                </a:lnTo>
                <a:lnTo>
                  <a:pt x="1567052" y="729615"/>
                </a:lnTo>
                <a:lnTo>
                  <a:pt x="1632203" y="713994"/>
                </a:lnTo>
                <a:lnTo>
                  <a:pt x="1694052" y="697865"/>
                </a:lnTo>
                <a:lnTo>
                  <a:pt x="1752091" y="681228"/>
                </a:lnTo>
                <a:lnTo>
                  <a:pt x="1806321" y="664083"/>
                </a:lnTo>
                <a:lnTo>
                  <a:pt x="1856739" y="646430"/>
                </a:lnTo>
                <a:lnTo>
                  <a:pt x="1903095" y="628269"/>
                </a:lnTo>
                <a:lnTo>
                  <a:pt x="1945132" y="609600"/>
                </a:lnTo>
                <a:lnTo>
                  <a:pt x="1982977" y="590169"/>
                </a:lnTo>
                <a:lnTo>
                  <a:pt x="2016378" y="569976"/>
                </a:lnTo>
                <a:lnTo>
                  <a:pt x="2065782" y="529717"/>
                </a:lnTo>
                <a:lnTo>
                  <a:pt x="2098675" y="479551"/>
                </a:lnTo>
                <a:lnTo>
                  <a:pt x="2101514" y="472186"/>
                </a:lnTo>
                <a:lnTo>
                  <a:pt x="2003043" y="472186"/>
                </a:lnTo>
                <a:lnTo>
                  <a:pt x="2005039" y="469652"/>
                </a:lnTo>
                <a:close/>
              </a:path>
              <a:path w="4168775" h="965835">
                <a:moveTo>
                  <a:pt x="2007489" y="467360"/>
                </a:moveTo>
                <a:lnTo>
                  <a:pt x="2005039" y="469652"/>
                </a:lnTo>
                <a:lnTo>
                  <a:pt x="2003043" y="472186"/>
                </a:lnTo>
                <a:lnTo>
                  <a:pt x="2007489" y="467360"/>
                </a:lnTo>
                <a:close/>
              </a:path>
              <a:path w="4168775" h="965835">
                <a:moveTo>
                  <a:pt x="2102309" y="467360"/>
                </a:moveTo>
                <a:lnTo>
                  <a:pt x="2007489" y="467360"/>
                </a:lnTo>
                <a:lnTo>
                  <a:pt x="2003043" y="472186"/>
                </a:lnTo>
                <a:lnTo>
                  <a:pt x="2101514" y="472186"/>
                </a:lnTo>
                <a:lnTo>
                  <a:pt x="2101596" y="471932"/>
                </a:lnTo>
                <a:lnTo>
                  <a:pt x="2102309" y="467360"/>
                </a:lnTo>
                <a:close/>
              </a:path>
              <a:path w="4168775" h="965835">
                <a:moveTo>
                  <a:pt x="2014685" y="457406"/>
                </a:moveTo>
                <a:lnTo>
                  <a:pt x="2005039" y="469652"/>
                </a:lnTo>
                <a:lnTo>
                  <a:pt x="2007489" y="467360"/>
                </a:lnTo>
                <a:lnTo>
                  <a:pt x="2102309" y="467360"/>
                </a:lnTo>
                <a:lnTo>
                  <a:pt x="2103200" y="461645"/>
                </a:lnTo>
                <a:lnTo>
                  <a:pt x="2012696" y="461645"/>
                </a:lnTo>
                <a:lnTo>
                  <a:pt x="2014685" y="457406"/>
                </a:lnTo>
                <a:close/>
              </a:path>
              <a:path w="4168775" h="965835">
                <a:moveTo>
                  <a:pt x="2017649" y="453644"/>
                </a:moveTo>
                <a:lnTo>
                  <a:pt x="2014685" y="457406"/>
                </a:lnTo>
                <a:lnTo>
                  <a:pt x="2012696" y="461645"/>
                </a:lnTo>
                <a:lnTo>
                  <a:pt x="2017649" y="453644"/>
                </a:lnTo>
                <a:close/>
              </a:path>
              <a:path w="4168775" h="965835">
                <a:moveTo>
                  <a:pt x="2018060" y="453644"/>
                </a:moveTo>
                <a:lnTo>
                  <a:pt x="2017649" y="453644"/>
                </a:lnTo>
                <a:lnTo>
                  <a:pt x="2012696" y="461645"/>
                </a:lnTo>
                <a:lnTo>
                  <a:pt x="2103200" y="461645"/>
                </a:lnTo>
                <a:lnTo>
                  <a:pt x="2104289" y="454660"/>
                </a:lnTo>
                <a:lnTo>
                  <a:pt x="2017902" y="454660"/>
                </a:lnTo>
                <a:lnTo>
                  <a:pt x="2018060" y="453644"/>
                </a:lnTo>
                <a:close/>
              </a:path>
              <a:path w="4168775" h="965835">
                <a:moveTo>
                  <a:pt x="2018857" y="448518"/>
                </a:moveTo>
                <a:lnTo>
                  <a:pt x="2014685" y="457406"/>
                </a:lnTo>
                <a:lnTo>
                  <a:pt x="2017649" y="453644"/>
                </a:lnTo>
                <a:lnTo>
                  <a:pt x="2018060" y="453644"/>
                </a:lnTo>
                <a:lnTo>
                  <a:pt x="2018857" y="448518"/>
                </a:lnTo>
                <a:close/>
              </a:path>
              <a:path w="4168775" h="965835">
                <a:moveTo>
                  <a:pt x="2021459" y="442975"/>
                </a:moveTo>
                <a:lnTo>
                  <a:pt x="2018857" y="448518"/>
                </a:lnTo>
                <a:lnTo>
                  <a:pt x="2017902" y="454660"/>
                </a:lnTo>
                <a:lnTo>
                  <a:pt x="2021459" y="442975"/>
                </a:lnTo>
                <a:close/>
              </a:path>
              <a:path w="4168775" h="965835">
                <a:moveTo>
                  <a:pt x="2106112" y="442975"/>
                </a:moveTo>
                <a:lnTo>
                  <a:pt x="2021459" y="442975"/>
                </a:lnTo>
                <a:lnTo>
                  <a:pt x="2017902" y="454660"/>
                </a:lnTo>
                <a:lnTo>
                  <a:pt x="2104289" y="454660"/>
                </a:lnTo>
                <a:lnTo>
                  <a:pt x="2106112" y="442975"/>
                </a:lnTo>
                <a:close/>
              </a:path>
              <a:path w="4168775" h="965835">
                <a:moveTo>
                  <a:pt x="4125467" y="0"/>
                </a:moveTo>
                <a:lnTo>
                  <a:pt x="3932301" y="2286"/>
                </a:lnTo>
                <a:lnTo>
                  <a:pt x="3739641" y="9017"/>
                </a:lnTo>
                <a:lnTo>
                  <a:pt x="3550031" y="19938"/>
                </a:lnTo>
                <a:lnTo>
                  <a:pt x="3364991" y="34544"/>
                </a:lnTo>
                <a:lnTo>
                  <a:pt x="3274567" y="43180"/>
                </a:lnTo>
                <a:lnTo>
                  <a:pt x="3185794" y="52705"/>
                </a:lnTo>
                <a:lnTo>
                  <a:pt x="3099054" y="63119"/>
                </a:lnTo>
                <a:lnTo>
                  <a:pt x="3014344" y="74168"/>
                </a:lnTo>
                <a:lnTo>
                  <a:pt x="2931921" y="86106"/>
                </a:lnTo>
                <a:lnTo>
                  <a:pt x="2851912" y="98678"/>
                </a:lnTo>
                <a:lnTo>
                  <a:pt x="2774568" y="111760"/>
                </a:lnTo>
                <a:lnTo>
                  <a:pt x="2699892" y="125730"/>
                </a:lnTo>
                <a:lnTo>
                  <a:pt x="2628265" y="140081"/>
                </a:lnTo>
                <a:lnTo>
                  <a:pt x="2559685" y="155194"/>
                </a:lnTo>
                <a:lnTo>
                  <a:pt x="2494661" y="170814"/>
                </a:lnTo>
                <a:lnTo>
                  <a:pt x="2433066" y="186817"/>
                </a:lnTo>
                <a:lnTo>
                  <a:pt x="2375027" y="203453"/>
                </a:lnTo>
                <a:lnTo>
                  <a:pt x="2320925" y="220472"/>
                </a:lnTo>
                <a:lnTo>
                  <a:pt x="2270760" y="237998"/>
                </a:lnTo>
                <a:lnTo>
                  <a:pt x="2224786" y="256032"/>
                </a:lnTo>
                <a:lnTo>
                  <a:pt x="2183003" y="274447"/>
                </a:lnTo>
                <a:lnTo>
                  <a:pt x="2145665" y="293370"/>
                </a:lnTo>
                <a:lnTo>
                  <a:pt x="2112772" y="312927"/>
                </a:lnTo>
                <a:lnTo>
                  <a:pt x="2060321" y="355092"/>
                </a:lnTo>
                <a:lnTo>
                  <a:pt x="2036317" y="386842"/>
                </a:lnTo>
                <a:lnTo>
                  <a:pt x="2027427" y="405511"/>
                </a:lnTo>
                <a:lnTo>
                  <a:pt x="2025650" y="409194"/>
                </a:lnTo>
                <a:lnTo>
                  <a:pt x="2024507" y="413131"/>
                </a:lnTo>
                <a:lnTo>
                  <a:pt x="2023789" y="417702"/>
                </a:lnTo>
                <a:lnTo>
                  <a:pt x="2020698" y="436672"/>
                </a:lnTo>
                <a:lnTo>
                  <a:pt x="2018857" y="448518"/>
                </a:lnTo>
                <a:lnTo>
                  <a:pt x="2021459" y="442975"/>
                </a:lnTo>
                <a:lnTo>
                  <a:pt x="2106112" y="442975"/>
                </a:lnTo>
                <a:lnTo>
                  <a:pt x="2106250" y="442087"/>
                </a:lnTo>
                <a:lnTo>
                  <a:pt x="2104516" y="442087"/>
                </a:lnTo>
                <a:lnTo>
                  <a:pt x="2108073" y="430402"/>
                </a:lnTo>
                <a:lnTo>
                  <a:pt x="2109082" y="430402"/>
                </a:lnTo>
                <a:lnTo>
                  <a:pt x="2113407" y="423418"/>
                </a:lnTo>
                <a:lnTo>
                  <a:pt x="2114670" y="423418"/>
                </a:lnTo>
                <a:lnTo>
                  <a:pt x="2119111" y="417702"/>
                </a:lnTo>
                <a:lnTo>
                  <a:pt x="2118487" y="417702"/>
                </a:lnTo>
                <a:lnTo>
                  <a:pt x="2123059" y="412623"/>
                </a:lnTo>
                <a:lnTo>
                  <a:pt x="2123778" y="412623"/>
                </a:lnTo>
                <a:lnTo>
                  <a:pt x="2134362" y="402463"/>
                </a:lnTo>
                <a:lnTo>
                  <a:pt x="2156587" y="386207"/>
                </a:lnTo>
                <a:lnTo>
                  <a:pt x="2217547" y="352425"/>
                </a:lnTo>
                <a:lnTo>
                  <a:pt x="2255774" y="335534"/>
                </a:lnTo>
                <a:lnTo>
                  <a:pt x="2298954" y="318643"/>
                </a:lnTo>
                <a:lnTo>
                  <a:pt x="2346452" y="301878"/>
                </a:lnTo>
                <a:lnTo>
                  <a:pt x="2398522" y="285496"/>
                </a:lnTo>
                <a:lnTo>
                  <a:pt x="2454402" y="269367"/>
                </a:lnTo>
                <a:lnTo>
                  <a:pt x="2514600" y="253746"/>
                </a:lnTo>
                <a:lnTo>
                  <a:pt x="2578100" y="238506"/>
                </a:lnTo>
                <a:lnTo>
                  <a:pt x="2645155" y="223774"/>
                </a:lnTo>
                <a:lnTo>
                  <a:pt x="2715514" y="209550"/>
                </a:lnTo>
                <a:lnTo>
                  <a:pt x="2788792" y="195961"/>
                </a:lnTo>
                <a:lnTo>
                  <a:pt x="2865119" y="182880"/>
                </a:lnTo>
                <a:lnTo>
                  <a:pt x="2944114" y="170561"/>
                </a:lnTo>
                <a:lnTo>
                  <a:pt x="3025393" y="158750"/>
                </a:lnTo>
                <a:lnTo>
                  <a:pt x="3109214" y="147827"/>
                </a:lnTo>
                <a:lnTo>
                  <a:pt x="3194939" y="137540"/>
                </a:lnTo>
                <a:lnTo>
                  <a:pt x="3282695" y="128143"/>
                </a:lnTo>
                <a:lnTo>
                  <a:pt x="3371849" y="119634"/>
                </a:lnTo>
                <a:lnTo>
                  <a:pt x="3554984" y="105028"/>
                </a:lnTo>
                <a:lnTo>
                  <a:pt x="3742563" y="94234"/>
                </a:lnTo>
                <a:lnTo>
                  <a:pt x="3933316" y="87630"/>
                </a:lnTo>
                <a:lnTo>
                  <a:pt x="4126484" y="85344"/>
                </a:lnTo>
                <a:lnTo>
                  <a:pt x="4143019" y="81811"/>
                </a:lnTo>
                <a:lnTo>
                  <a:pt x="4156471" y="72516"/>
                </a:lnTo>
                <a:lnTo>
                  <a:pt x="4165471" y="58840"/>
                </a:lnTo>
                <a:lnTo>
                  <a:pt x="4168647" y="42163"/>
                </a:lnTo>
                <a:lnTo>
                  <a:pt x="4165097" y="25574"/>
                </a:lnTo>
                <a:lnTo>
                  <a:pt x="4155773" y="12128"/>
                </a:lnTo>
                <a:lnTo>
                  <a:pt x="4142091" y="3159"/>
                </a:lnTo>
                <a:lnTo>
                  <a:pt x="4125467" y="0"/>
                </a:lnTo>
                <a:close/>
              </a:path>
              <a:path w="4168775" h="965835">
                <a:moveTo>
                  <a:pt x="2108073" y="430402"/>
                </a:moveTo>
                <a:lnTo>
                  <a:pt x="2104516" y="442087"/>
                </a:lnTo>
                <a:lnTo>
                  <a:pt x="2107095" y="436672"/>
                </a:lnTo>
                <a:lnTo>
                  <a:pt x="2108073" y="430402"/>
                </a:lnTo>
                <a:close/>
              </a:path>
              <a:path w="4168775" h="965835">
                <a:moveTo>
                  <a:pt x="2107095" y="436672"/>
                </a:moveTo>
                <a:lnTo>
                  <a:pt x="2104516" y="442087"/>
                </a:lnTo>
                <a:lnTo>
                  <a:pt x="2106250" y="442087"/>
                </a:lnTo>
                <a:lnTo>
                  <a:pt x="2107095" y="436672"/>
                </a:lnTo>
                <a:close/>
              </a:path>
              <a:path w="4168775" h="965835">
                <a:moveTo>
                  <a:pt x="2109082" y="430402"/>
                </a:moveTo>
                <a:lnTo>
                  <a:pt x="2108073" y="430402"/>
                </a:lnTo>
                <a:lnTo>
                  <a:pt x="2107095" y="436672"/>
                </a:lnTo>
                <a:lnTo>
                  <a:pt x="2109597" y="431419"/>
                </a:lnTo>
                <a:lnTo>
                  <a:pt x="2108454" y="431419"/>
                </a:lnTo>
                <a:lnTo>
                  <a:pt x="2109082" y="430402"/>
                </a:lnTo>
                <a:close/>
              </a:path>
              <a:path w="4168775" h="965835">
                <a:moveTo>
                  <a:pt x="2113407" y="423418"/>
                </a:moveTo>
                <a:lnTo>
                  <a:pt x="2108454" y="431419"/>
                </a:lnTo>
                <a:lnTo>
                  <a:pt x="2111406" y="427619"/>
                </a:lnTo>
                <a:lnTo>
                  <a:pt x="2113407" y="423418"/>
                </a:lnTo>
                <a:close/>
              </a:path>
              <a:path w="4168775" h="965835">
                <a:moveTo>
                  <a:pt x="2111406" y="427619"/>
                </a:moveTo>
                <a:lnTo>
                  <a:pt x="2108454" y="431419"/>
                </a:lnTo>
                <a:lnTo>
                  <a:pt x="2109597" y="431419"/>
                </a:lnTo>
                <a:lnTo>
                  <a:pt x="2111406" y="427619"/>
                </a:lnTo>
                <a:close/>
              </a:path>
              <a:path w="4168775" h="965835">
                <a:moveTo>
                  <a:pt x="2114670" y="423418"/>
                </a:moveTo>
                <a:lnTo>
                  <a:pt x="2113407" y="423418"/>
                </a:lnTo>
                <a:lnTo>
                  <a:pt x="2111406" y="427619"/>
                </a:lnTo>
                <a:lnTo>
                  <a:pt x="2114670" y="423418"/>
                </a:lnTo>
                <a:close/>
              </a:path>
              <a:path w="4168775" h="965835">
                <a:moveTo>
                  <a:pt x="2123059" y="412623"/>
                </a:moveTo>
                <a:lnTo>
                  <a:pt x="2118487" y="417702"/>
                </a:lnTo>
                <a:lnTo>
                  <a:pt x="2120945" y="415342"/>
                </a:lnTo>
                <a:lnTo>
                  <a:pt x="2123059" y="412623"/>
                </a:lnTo>
                <a:close/>
              </a:path>
              <a:path w="4168775" h="965835">
                <a:moveTo>
                  <a:pt x="2120945" y="415342"/>
                </a:moveTo>
                <a:lnTo>
                  <a:pt x="2118487" y="417702"/>
                </a:lnTo>
                <a:lnTo>
                  <a:pt x="2119111" y="417702"/>
                </a:lnTo>
                <a:lnTo>
                  <a:pt x="2120945" y="415342"/>
                </a:lnTo>
                <a:close/>
              </a:path>
              <a:path w="4168775" h="965835">
                <a:moveTo>
                  <a:pt x="2123778" y="412623"/>
                </a:moveTo>
                <a:lnTo>
                  <a:pt x="2123059" y="412623"/>
                </a:lnTo>
                <a:lnTo>
                  <a:pt x="2120945" y="415342"/>
                </a:lnTo>
                <a:lnTo>
                  <a:pt x="2123778" y="412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48686" y="63118"/>
            <a:ext cx="6514592" cy="257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9052" y="1124711"/>
            <a:ext cx="8065134" cy="3816350"/>
            <a:chOff x="1559052" y="1124711"/>
            <a:chExt cx="8065134" cy="3816350"/>
          </a:xfrm>
        </p:grpSpPr>
        <p:sp>
          <p:nvSpPr>
            <p:cNvPr id="3" name="object 3"/>
            <p:cNvSpPr/>
            <p:nvPr/>
          </p:nvSpPr>
          <p:spPr>
            <a:xfrm>
              <a:off x="1559052" y="1124711"/>
              <a:ext cx="8065008" cy="3816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19327" y="368807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7"/>
                  </a:moveTo>
                  <a:lnTo>
                    <a:pt x="719327" y="368807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60264" y="4293108"/>
            <a:ext cx="719455" cy="368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750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9585" y="1328864"/>
            <a:ext cx="5418455" cy="2971165"/>
            <a:chOff x="2779585" y="1328864"/>
            <a:chExt cx="5418455" cy="2971165"/>
          </a:xfrm>
        </p:grpSpPr>
        <p:sp>
          <p:nvSpPr>
            <p:cNvPr id="8" name="object 8"/>
            <p:cNvSpPr/>
            <p:nvPr/>
          </p:nvSpPr>
          <p:spPr>
            <a:xfrm>
              <a:off x="5468239" y="3942587"/>
              <a:ext cx="103505" cy="357505"/>
            </a:xfrm>
            <a:custGeom>
              <a:avLst/>
              <a:gdLst/>
              <a:ahLst/>
              <a:cxnLst/>
              <a:rect l="l" t="t" r="r" b="b"/>
              <a:pathLst>
                <a:path w="103504" h="357504">
                  <a:moveTo>
                    <a:pt x="51688" y="25109"/>
                  </a:moveTo>
                  <a:lnTo>
                    <a:pt x="45338" y="35995"/>
                  </a:lnTo>
                  <a:lnTo>
                    <a:pt x="45338" y="354203"/>
                  </a:lnTo>
                  <a:lnTo>
                    <a:pt x="48133" y="357124"/>
                  </a:lnTo>
                  <a:lnTo>
                    <a:pt x="55245" y="357124"/>
                  </a:lnTo>
                  <a:lnTo>
                    <a:pt x="58038" y="354203"/>
                  </a:lnTo>
                  <a:lnTo>
                    <a:pt x="58038" y="35995"/>
                  </a:lnTo>
                  <a:lnTo>
                    <a:pt x="51688" y="25109"/>
                  </a:lnTo>
                  <a:close/>
                </a:path>
                <a:path w="103504" h="357504">
                  <a:moveTo>
                    <a:pt x="45338" y="10890"/>
                  </a:moveTo>
                  <a:lnTo>
                    <a:pt x="0" y="88645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5"/>
                  </a:lnTo>
                  <a:lnTo>
                    <a:pt x="45338" y="35995"/>
                  </a:lnTo>
                  <a:lnTo>
                    <a:pt x="45338" y="10890"/>
                  </a:lnTo>
                  <a:close/>
                </a:path>
                <a:path w="103504" h="357504">
                  <a:moveTo>
                    <a:pt x="58038" y="10890"/>
                  </a:moveTo>
                  <a:lnTo>
                    <a:pt x="58038" y="35995"/>
                  </a:lnTo>
                  <a:lnTo>
                    <a:pt x="92456" y="94995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5"/>
                  </a:lnTo>
                  <a:lnTo>
                    <a:pt x="58038" y="10890"/>
                  </a:lnTo>
                  <a:close/>
                </a:path>
                <a:path w="103504" h="357504">
                  <a:moveTo>
                    <a:pt x="55245" y="6223"/>
                  </a:moveTo>
                  <a:lnTo>
                    <a:pt x="48133" y="6223"/>
                  </a:lnTo>
                  <a:lnTo>
                    <a:pt x="47958" y="6397"/>
                  </a:lnTo>
                  <a:lnTo>
                    <a:pt x="45338" y="10890"/>
                  </a:lnTo>
                  <a:lnTo>
                    <a:pt x="45338" y="35995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0890"/>
                  </a:lnTo>
                  <a:lnTo>
                    <a:pt x="55419" y="6397"/>
                  </a:lnTo>
                  <a:lnTo>
                    <a:pt x="55245" y="6223"/>
                  </a:lnTo>
                  <a:close/>
                </a:path>
                <a:path w="103504" h="357504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58038" y="35995"/>
                  </a:lnTo>
                  <a:lnTo>
                    <a:pt x="58038" y="15748"/>
                  </a:lnTo>
                  <a:close/>
                </a:path>
                <a:path w="103504" h="357504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  <a:path w="103504" h="357504">
                  <a:moveTo>
                    <a:pt x="55419" y="6397"/>
                  </a:moveTo>
                  <a:lnTo>
                    <a:pt x="58038" y="10890"/>
                  </a:lnTo>
                  <a:lnTo>
                    <a:pt x="58038" y="9017"/>
                  </a:lnTo>
                  <a:lnTo>
                    <a:pt x="55419" y="6397"/>
                  </a:lnTo>
                  <a:close/>
                </a:path>
                <a:path w="103504" h="357504">
                  <a:moveTo>
                    <a:pt x="47958" y="6397"/>
                  </a:moveTo>
                  <a:lnTo>
                    <a:pt x="45338" y="9017"/>
                  </a:lnTo>
                  <a:lnTo>
                    <a:pt x="45338" y="10890"/>
                  </a:lnTo>
                  <a:lnTo>
                    <a:pt x="47958" y="6397"/>
                  </a:lnTo>
                  <a:close/>
                </a:path>
                <a:path w="103504" h="357504">
                  <a:moveTo>
                    <a:pt x="51688" y="0"/>
                  </a:moveTo>
                  <a:lnTo>
                    <a:pt x="47958" y="6397"/>
                  </a:lnTo>
                  <a:lnTo>
                    <a:pt x="48133" y="6223"/>
                  </a:lnTo>
                  <a:lnTo>
                    <a:pt x="55317" y="6223"/>
                  </a:lnTo>
                  <a:lnTo>
                    <a:pt x="51688" y="0"/>
                  </a:lnTo>
                  <a:close/>
                </a:path>
                <a:path w="103504" h="357504">
                  <a:moveTo>
                    <a:pt x="55317" y="6223"/>
                  </a:moveTo>
                  <a:lnTo>
                    <a:pt x="55419" y="6397"/>
                  </a:lnTo>
                  <a:lnTo>
                    <a:pt x="55317" y="6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2138" y="1341882"/>
              <a:ext cx="4032885" cy="2160270"/>
            </a:xfrm>
            <a:custGeom>
              <a:avLst/>
              <a:gdLst/>
              <a:ahLst/>
              <a:cxnLst/>
              <a:rect l="l" t="t" r="r" b="b"/>
              <a:pathLst>
                <a:path w="4032884" h="2160270">
                  <a:moveTo>
                    <a:pt x="0" y="2160269"/>
                  </a:moveTo>
                  <a:lnTo>
                    <a:pt x="403250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0690" y="2782062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2144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5939" y="2765805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70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6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8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7"/>
                  </a:lnTo>
                  <a:lnTo>
                    <a:pt x="15775" y="88265"/>
                  </a:lnTo>
                  <a:lnTo>
                    <a:pt x="16128" y="96520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4"/>
                  </a:lnTo>
                  <a:lnTo>
                    <a:pt x="40386" y="100584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7"/>
                  </a:lnTo>
                  <a:lnTo>
                    <a:pt x="1960626" y="24511"/>
                  </a:lnTo>
                  <a:lnTo>
                    <a:pt x="1960372" y="15621"/>
                  </a:lnTo>
                  <a:lnTo>
                    <a:pt x="1959990" y="6858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4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4"/>
                  </a:lnTo>
                  <a:lnTo>
                    <a:pt x="91009" y="100584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5"/>
                  </a:lnTo>
                  <a:lnTo>
                    <a:pt x="17064" y="97390"/>
                  </a:lnTo>
                  <a:lnTo>
                    <a:pt x="16128" y="96520"/>
                  </a:lnTo>
                  <a:lnTo>
                    <a:pt x="15775" y="88265"/>
                  </a:lnTo>
                  <a:lnTo>
                    <a:pt x="15494" y="78867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7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1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19327" y="368808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8"/>
                  </a:moveTo>
                  <a:lnTo>
                    <a:pt x="719327" y="368808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4348" y="2709672"/>
            <a:ext cx="719455" cy="3689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Trebuchet MS"/>
                <a:cs typeface="Trebuchet MS"/>
              </a:rPr>
              <a:t>175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9776" y="2011471"/>
            <a:ext cx="5812790" cy="1922780"/>
            <a:chOff x="2779776" y="2011471"/>
            <a:chExt cx="5812790" cy="1922780"/>
          </a:xfrm>
        </p:grpSpPr>
        <p:sp>
          <p:nvSpPr>
            <p:cNvPr id="16" name="object 16"/>
            <p:cNvSpPr/>
            <p:nvPr/>
          </p:nvSpPr>
          <p:spPr>
            <a:xfrm>
              <a:off x="4656582" y="2024425"/>
              <a:ext cx="3923029" cy="1193800"/>
            </a:xfrm>
            <a:custGeom>
              <a:avLst/>
              <a:gdLst/>
              <a:ahLst/>
              <a:cxnLst/>
              <a:rect l="l" t="t" r="r" b="b"/>
              <a:pathLst>
                <a:path w="3923029" h="1193800">
                  <a:moveTo>
                    <a:pt x="0" y="1193500"/>
                  </a:moveTo>
                  <a:lnTo>
                    <a:pt x="19350" y="1151448"/>
                  </a:lnTo>
                  <a:lnTo>
                    <a:pt x="38774" y="1109442"/>
                  </a:lnTo>
                  <a:lnTo>
                    <a:pt x="58343" y="1067529"/>
                  </a:lnTo>
                  <a:lnTo>
                    <a:pt x="78131" y="1025755"/>
                  </a:lnTo>
                  <a:lnTo>
                    <a:pt x="98211" y="984165"/>
                  </a:lnTo>
                  <a:lnTo>
                    <a:pt x="118655" y="942805"/>
                  </a:lnTo>
                  <a:lnTo>
                    <a:pt x="139536" y="901721"/>
                  </a:lnTo>
                  <a:lnTo>
                    <a:pt x="160927" y="860959"/>
                  </a:lnTo>
                  <a:lnTo>
                    <a:pt x="182902" y="820565"/>
                  </a:lnTo>
                  <a:lnTo>
                    <a:pt x="205532" y="780585"/>
                  </a:lnTo>
                  <a:lnTo>
                    <a:pt x="228891" y="741065"/>
                  </a:lnTo>
                  <a:lnTo>
                    <a:pt x="253052" y="702050"/>
                  </a:lnTo>
                  <a:lnTo>
                    <a:pt x="278087" y="663587"/>
                  </a:lnTo>
                  <a:lnTo>
                    <a:pt x="304070" y="625722"/>
                  </a:lnTo>
                  <a:lnTo>
                    <a:pt x="331073" y="588499"/>
                  </a:lnTo>
                  <a:lnTo>
                    <a:pt x="359169" y="551967"/>
                  </a:lnTo>
                  <a:lnTo>
                    <a:pt x="388431" y="516169"/>
                  </a:lnTo>
                  <a:lnTo>
                    <a:pt x="418932" y="481152"/>
                  </a:lnTo>
                  <a:lnTo>
                    <a:pt x="450745" y="446963"/>
                  </a:lnTo>
                  <a:lnTo>
                    <a:pt x="483942" y="413646"/>
                  </a:lnTo>
                  <a:lnTo>
                    <a:pt x="518597" y="381248"/>
                  </a:lnTo>
                  <a:lnTo>
                    <a:pt x="554783" y="349815"/>
                  </a:lnTo>
                  <a:lnTo>
                    <a:pt x="592571" y="319393"/>
                  </a:lnTo>
                  <a:lnTo>
                    <a:pt x="632036" y="290027"/>
                  </a:lnTo>
                  <a:lnTo>
                    <a:pt x="673250" y="261764"/>
                  </a:lnTo>
                  <a:lnTo>
                    <a:pt x="716286" y="234648"/>
                  </a:lnTo>
                  <a:lnTo>
                    <a:pt x="761217" y="208728"/>
                  </a:lnTo>
                  <a:lnTo>
                    <a:pt x="808115" y="184047"/>
                  </a:lnTo>
                  <a:lnTo>
                    <a:pt x="857054" y="160652"/>
                  </a:lnTo>
                  <a:lnTo>
                    <a:pt x="908107" y="138590"/>
                  </a:lnTo>
                  <a:lnTo>
                    <a:pt x="961346" y="117905"/>
                  </a:lnTo>
                  <a:lnTo>
                    <a:pt x="1016843" y="98644"/>
                  </a:lnTo>
                  <a:lnTo>
                    <a:pt x="1074673" y="80853"/>
                  </a:lnTo>
                  <a:lnTo>
                    <a:pt x="1789428" y="0"/>
                  </a:lnTo>
                  <a:lnTo>
                    <a:pt x="2728769" y="4764"/>
                  </a:lnTo>
                  <a:lnTo>
                    <a:pt x="3546357" y="44652"/>
                  </a:lnTo>
                  <a:lnTo>
                    <a:pt x="3895851" y="69169"/>
                  </a:lnTo>
                  <a:lnTo>
                    <a:pt x="3922775" y="45801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0690" y="2205989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h="1728470">
                  <a:moveTo>
                    <a:pt x="0" y="1728216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5939" y="2189733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69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5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7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6"/>
                  </a:lnTo>
                  <a:lnTo>
                    <a:pt x="15775" y="88264"/>
                  </a:lnTo>
                  <a:lnTo>
                    <a:pt x="16128" y="96519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3"/>
                  </a:lnTo>
                  <a:lnTo>
                    <a:pt x="40386" y="100583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6"/>
                  </a:lnTo>
                  <a:lnTo>
                    <a:pt x="1960626" y="24511"/>
                  </a:lnTo>
                  <a:lnTo>
                    <a:pt x="1960372" y="15620"/>
                  </a:lnTo>
                  <a:lnTo>
                    <a:pt x="1959990" y="6857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3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3"/>
                  </a:lnTo>
                  <a:lnTo>
                    <a:pt x="91009" y="100583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4"/>
                  </a:lnTo>
                  <a:lnTo>
                    <a:pt x="17064" y="97390"/>
                  </a:lnTo>
                  <a:lnTo>
                    <a:pt x="16128" y="96519"/>
                  </a:lnTo>
                  <a:lnTo>
                    <a:pt x="15775" y="88264"/>
                  </a:lnTo>
                  <a:lnTo>
                    <a:pt x="15494" y="78866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6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0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7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719327" y="370332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2"/>
                  </a:moveTo>
                  <a:lnTo>
                    <a:pt x="719327" y="370332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84348" y="2060448"/>
            <a:ext cx="719455" cy="370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250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0957" y="5257291"/>
            <a:ext cx="220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Supervised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Learning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2777" y="5805932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 marR="5080" indent="-14954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“right answers” or “Labeled data”  given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3750" y="525729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Regression: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9804" y="5805932"/>
            <a:ext cx="3418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 marR="5080" indent="-13557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Predict </a:t>
            </a:r>
            <a:r>
              <a:rPr sz="1800" spc="-5" dirty="0">
                <a:latin typeface="Trebuchet MS"/>
                <a:cs typeface="Trebuchet MS"/>
              </a:rPr>
              <a:t>continuous valued </a:t>
            </a:r>
            <a:r>
              <a:rPr sz="1800" spc="-10" dirty="0">
                <a:latin typeface="Trebuchet MS"/>
                <a:cs typeface="Trebuchet MS"/>
              </a:rPr>
              <a:t>output  </a:t>
            </a:r>
            <a:r>
              <a:rPr sz="1800" spc="-5" dirty="0">
                <a:latin typeface="Trebuchet MS"/>
                <a:cs typeface="Trebuchet MS"/>
              </a:rPr>
              <a:t>(price)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434" y="711"/>
            <a:ext cx="4130675" cy="106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Lung</a:t>
            </a:r>
            <a:r>
              <a:rPr spc="-15" dirty="0"/>
              <a:t> </a:t>
            </a:r>
            <a:r>
              <a:rPr spc="-5" dirty="0"/>
              <a:t>Cancer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200" spc="-5" dirty="0"/>
              <a:t>(Malignant </a:t>
            </a:r>
            <a:r>
              <a:rPr sz="3200" dirty="0"/>
              <a:t>or</a:t>
            </a:r>
            <a:r>
              <a:rPr sz="3200" spc="-30" dirty="0"/>
              <a:t> </a:t>
            </a:r>
            <a:r>
              <a:rPr sz="3200" dirty="0"/>
              <a:t>benging)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341119"/>
            <a:ext cx="8028940" cy="3023870"/>
            <a:chOff x="1524000" y="1341119"/>
            <a:chExt cx="8028940" cy="3023870"/>
          </a:xfrm>
        </p:grpSpPr>
        <p:sp>
          <p:nvSpPr>
            <p:cNvPr id="4" name="object 4"/>
            <p:cNvSpPr/>
            <p:nvPr/>
          </p:nvSpPr>
          <p:spPr>
            <a:xfrm>
              <a:off x="1524000" y="1341119"/>
              <a:ext cx="8028432" cy="3023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455" y="2205227"/>
              <a:ext cx="5688965" cy="0"/>
            </a:xfrm>
            <a:custGeom>
              <a:avLst/>
              <a:gdLst/>
              <a:ahLst/>
              <a:cxnLst/>
              <a:rect l="l" t="t" r="r" b="b"/>
              <a:pathLst>
                <a:path w="5688965">
                  <a:moveTo>
                    <a:pt x="0" y="0"/>
                  </a:moveTo>
                  <a:lnTo>
                    <a:pt x="5688584" y="0"/>
                  </a:lnTo>
                </a:path>
              </a:pathLst>
            </a:custGeom>
            <a:ln w="12192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873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873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3882" y="2006726"/>
              <a:ext cx="272415" cy="327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3882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7945" y="2006726"/>
              <a:ext cx="272414" cy="327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7945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2007" y="2006726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2007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6070" y="2006726"/>
              <a:ext cx="272414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96070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7995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0922" y="3460368"/>
              <a:ext cx="229742" cy="2480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817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922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19"/>
                  </a:lnTo>
                  <a:lnTo>
                    <a:pt x="222154" y="72183"/>
                  </a:lnTo>
                  <a:lnTo>
                    <a:pt x="229742" y="123443"/>
                  </a:lnTo>
                  <a:lnTo>
                    <a:pt x="227816" y="150562"/>
                  </a:lnTo>
                  <a:lnTo>
                    <a:pt x="21243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5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067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6994" y="3460368"/>
              <a:ext cx="229615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5889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994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4" y="0"/>
                  </a:moveTo>
                  <a:lnTo>
                    <a:pt x="163322" y="8270"/>
                  </a:lnTo>
                  <a:lnTo>
                    <a:pt x="199516" y="33019"/>
                  </a:lnTo>
                  <a:lnTo>
                    <a:pt x="222091" y="72183"/>
                  </a:lnTo>
                  <a:lnTo>
                    <a:pt x="229615" y="123443"/>
                  </a:lnTo>
                  <a:lnTo>
                    <a:pt x="227709" y="150562"/>
                  </a:lnTo>
                  <a:lnTo>
                    <a:pt x="21241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4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4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0140" y="3415284"/>
              <a:ext cx="313182" cy="3314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3065" y="3458590"/>
              <a:ext cx="229616" cy="2480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1960" y="3495040"/>
              <a:ext cx="131826" cy="1752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3065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2" y="8270"/>
                  </a:lnTo>
                  <a:lnTo>
                    <a:pt x="199517" y="33020"/>
                  </a:lnTo>
                  <a:lnTo>
                    <a:pt x="222091" y="72183"/>
                  </a:lnTo>
                  <a:lnTo>
                    <a:pt x="229616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211" y="3415284"/>
              <a:ext cx="313182" cy="3314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9138" y="3458590"/>
              <a:ext cx="229615" cy="2480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8033" y="3495040"/>
              <a:ext cx="131826" cy="1752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9138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20"/>
                  </a:lnTo>
                  <a:lnTo>
                    <a:pt x="222091" y="72183"/>
                  </a:lnTo>
                  <a:lnTo>
                    <a:pt x="229615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56" y="97371"/>
                  </a:lnTo>
                  <a:lnTo>
                    <a:pt x="17680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6728" y="3415284"/>
              <a:ext cx="313181" cy="3314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9146" y="3458590"/>
              <a:ext cx="229743" cy="2480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8040" y="3495040"/>
              <a:ext cx="131953" cy="1752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9146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5061" y="0"/>
                  </a:moveTo>
                  <a:lnTo>
                    <a:pt x="163448" y="8270"/>
                  </a:lnTo>
                  <a:lnTo>
                    <a:pt x="199644" y="33020"/>
                  </a:lnTo>
                  <a:lnTo>
                    <a:pt x="222218" y="72183"/>
                  </a:lnTo>
                  <a:lnTo>
                    <a:pt x="229743" y="123444"/>
                  </a:lnTo>
                  <a:lnTo>
                    <a:pt x="227836" y="150564"/>
                  </a:lnTo>
                  <a:lnTo>
                    <a:pt x="212544" y="196042"/>
                  </a:lnTo>
                  <a:lnTo>
                    <a:pt x="182320" y="229117"/>
                  </a:lnTo>
                  <a:lnTo>
                    <a:pt x="140307" y="245933"/>
                  </a:lnTo>
                  <a:lnTo>
                    <a:pt x="115061" y="248031"/>
                  </a:lnTo>
                  <a:lnTo>
                    <a:pt x="89324" y="245909"/>
                  </a:lnTo>
                  <a:lnTo>
                    <a:pt x="46946" y="228903"/>
                  </a:lnTo>
                  <a:lnTo>
                    <a:pt x="17091" y="195560"/>
                  </a:lnTo>
                  <a:lnTo>
                    <a:pt x="1903" y="150308"/>
                  </a:lnTo>
                  <a:lnTo>
                    <a:pt x="0" y="123444"/>
                  </a:lnTo>
                  <a:lnTo>
                    <a:pt x="1976" y="97371"/>
                  </a:lnTo>
                  <a:lnTo>
                    <a:pt x="17787" y="52845"/>
                  </a:lnTo>
                  <a:lnTo>
                    <a:pt x="48696" y="19341"/>
                  </a:lnTo>
                  <a:lnTo>
                    <a:pt x="90416" y="2145"/>
                  </a:lnTo>
                  <a:lnTo>
                    <a:pt x="115061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2709" y="3646043"/>
              <a:ext cx="185420" cy="371475"/>
            </a:xfrm>
            <a:custGeom>
              <a:avLst/>
              <a:gdLst/>
              <a:ahLst/>
              <a:cxnLst/>
              <a:rect l="l" t="t" r="r" b="b"/>
              <a:pathLst>
                <a:path w="185420" h="371475">
                  <a:moveTo>
                    <a:pt x="92424" y="81660"/>
                  </a:moveTo>
                  <a:lnTo>
                    <a:pt x="71850" y="116930"/>
                  </a:lnTo>
                  <a:lnTo>
                    <a:pt x="71850" y="350900"/>
                  </a:lnTo>
                  <a:lnTo>
                    <a:pt x="73475" y="358884"/>
                  </a:lnTo>
                  <a:lnTo>
                    <a:pt x="77898" y="365426"/>
                  </a:lnTo>
                  <a:lnTo>
                    <a:pt x="84441" y="369849"/>
                  </a:lnTo>
                  <a:lnTo>
                    <a:pt x="92424" y="371474"/>
                  </a:lnTo>
                  <a:lnTo>
                    <a:pt x="100407" y="369849"/>
                  </a:lnTo>
                  <a:lnTo>
                    <a:pt x="106949" y="365426"/>
                  </a:lnTo>
                  <a:lnTo>
                    <a:pt x="111373" y="358884"/>
                  </a:lnTo>
                  <a:lnTo>
                    <a:pt x="112998" y="350900"/>
                  </a:lnTo>
                  <a:lnTo>
                    <a:pt x="112998" y="116930"/>
                  </a:lnTo>
                  <a:lnTo>
                    <a:pt x="92424" y="81660"/>
                  </a:lnTo>
                  <a:close/>
                </a:path>
                <a:path w="185420" h="371475">
                  <a:moveTo>
                    <a:pt x="92424" y="0"/>
                  </a:moveTo>
                  <a:lnTo>
                    <a:pt x="2635" y="153923"/>
                  </a:lnTo>
                  <a:lnTo>
                    <a:pt x="0" y="161651"/>
                  </a:lnTo>
                  <a:lnTo>
                    <a:pt x="508" y="169544"/>
                  </a:lnTo>
                  <a:lnTo>
                    <a:pt x="3921" y="176676"/>
                  </a:lnTo>
                  <a:lnTo>
                    <a:pt x="10001" y="182117"/>
                  </a:lnTo>
                  <a:lnTo>
                    <a:pt x="17781" y="184751"/>
                  </a:lnTo>
                  <a:lnTo>
                    <a:pt x="25669" y="184229"/>
                  </a:lnTo>
                  <a:lnTo>
                    <a:pt x="32771" y="180778"/>
                  </a:lnTo>
                  <a:lnTo>
                    <a:pt x="38195" y="174624"/>
                  </a:lnTo>
                  <a:lnTo>
                    <a:pt x="71850" y="116930"/>
                  </a:lnTo>
                  <a:lnTo>
                    <a:pt x="71850" y="40893"/>
                  </a:lnTo>
                  <a:lnTo>
                    <a:pt x="73475" y="32857"/>
                  </a:lnTo>
                  <a:lnTo>
                    <a:pt x="77898" y="26320"/>
                  </a:lnTo>
                  <a:lnTo>
                    <a:pt x="84441" y="21927"/>
                  </a:lnTo>
                  <a:lnTo>
                    <a:pt x="92424" y="20319"/>
                  </a:lnTo>
                  <a:lnTo>
                    <a:pt x="104277" y="20319"/>
                  </a:lnTo>
                  <a:lnTo>
                    <a:pt x="92424" y="0"/>
                  </a:lnTo>
                  <a:close/>
                </a:path>
                <a:path w="185420" h="371475">
                  <a:moveTo>
                    <a:pt x="104277" y="20319"/>
                  </a:moveTo>
                  <a:lnTo>
                    <a:pt x="92424" y="20319"/>
                  </a:lnTo>
                  <a:lnTo>
                    <a:pt x="100407" y="21927"/>
                  </a:lnTo>
                  <a:lnTo>
                    <a:pt x="106949" y="26320"/>
                  </a:lnTo>
                  <a:lnTo>
                    <a:pt x="111373" y="32857"/>
                  </a:lnTo>
                  <a:lnTo>
                    <a:pt x="112998" y="40893"/>
                  </a:lnTo>
                  <a:lnTo>
                    <a:pt x="112998" y="116930"/>
                  </a:lnTo>
                  <a:lnTo>
                    <a:pt x="146653" y="174624"/>
                  </a:lnTo>
                  <a:lnTo>
                    <a:pt x="152076" y="180778"/>
                  </a:lnTo>
                  <a:lnTo>
                    <a:pt x="159178" y="184229"/>
                  </a:lnTo>
                  <a:lnTo>
                    <a:pt x="167066" y="184751"/>
                  </a:lnTo>
                  <a:lnTo>
                    <a:pt x="174847" y="182117"/>
                  </a:lnTo>
                  <a:lnTo>
                    <a:pt x="180927" y="176676"/>
                  </a:lnTo>
                  <a:lnTo>
                    <a:pt x="184340" y="169544"/>
                  </a:lnTo>
                  <a:lnTo>
                    <a:pt x="184848" y="161651"/>
                  </a:lnTo>
                  <a:lnTo>
                    <a:pt x="182213" y="153923"/>
                  </a:lnTo>
                  <a:lnTo>
                    <a:pt x="104277" y="20319"/>
                  </a:lnTo>
                  <a:close/>
                </a:path>
                <a:path w="185420" h="371475">
                  <a:moveTo>
                    <a:pt x="92424" y="20319"/>
                  </a:moveTo>
                  <a:lnTo>
                    <a:pt x="84441" y="21927"/>
                  </a:lnTo>
                  <a:lnTo>
                    <a:pt x="77898" y="26320"/>
                  </a:lnTo>
                  <a:lnTo>
                    <a:pt x="73475" y="32857"/>
                  </a:lnTo>
                  <a:lnTo>
                    <a:pt x="71850" y="40893"/>
                  </a:lnTo>
                  <a:lnTo>
                    <a:pt x="71850" y="116930"/>
                  </a:lnTo>
                  <a:lnTo>
                    <a:pt x="92424" y="81660"/>
                  </a:lnTo>
                  <a:lnTo>
                    <a:pt x="74644" y="51180"/>
                  </a:lnTo>
                  <a:lnTo>
                    <a:pt x="112998" y="51180"/>
                  </a:lnTo>
                  <a:lnTo>
                    <a:pt x="112998" y="40893"/>
                  </a:lnTo>
                  <a:lnTo>
                    <a:pt x="111373" y="32857"/>
                  </a:lnTo>
                  <a:lnTo>
                    <a:pt x="106949" y="26320"/>
                  </a:lnTo>
                  <a:lnTo>
                    <a:pt x="100407" y="21927"/>
                  </a:lnTo>
                  <a:lnTo>
                    <a:pt x="92424" y="20319"/>
                  </a:lnTo>
                  <a:close/>
                </a:path>
                <a:path w="185420" h="371475">
                  <a:moveTo>
                    <a:pt x="112998" y="51180"/>
                  </a:moveTo>
                  <a:lnTo>
                    <a:pt x="110204" y="51180"/>
                  </a:lnTo>
                  <a:lnTo>
                    <a:pt x="92424" y="81660"/>
                  </a:lnTo>
                  <a:lnTo>
                    <a:pt x="112998" y="116930"/>
                  </a:lnTo>
                  <a:lnTo>
                    <a:pt x="112998" y="51180"/>
                  </a:lnTo>
                  <a:close/>
                </a:path>
                <a:path w="185420" h="371475">
                  <a:moveTo>
                    <a:pt x="110204" y="51180"/>
                  </a:moveTo>
                  <a:lnTo>
                    <a:pt x="74644" y="51180"/>
                  </a:lnTo>
                  <a:lnTo>
                    <a:pt x="92424" y="81660"/>
                  </a:lnTo>
                  <a:lnTo>
                    <a:pt x="110204" y="51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07967" y="5121097"/>
            <a:ext cx="493776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Classification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Trebuchet MS"/>
                <a:cs typeface="Trebuchet MS"/>
              </a:rPr>
              <a:t>Discrete </a:t>
            </a:r>
            <a:r>
              <a:rPr sz="2800" spc="-5" dirty="0">
                <a:latin typeface="Trebuchet MS"/>
                <a:cs typeface="Trebuchet MS"/>
              </a:rPr>
              <a:t>valued output </a:t>
            </a:r>
            <a:r>
              <a:rPr sz="2800" spc="-10" dirty="0">
                <a:latin typeface="Trebuchet MS"/>
                <a:cs typeface="Trebuchet MS"/>
              </a:rPr>
              <a:t>(0 </a:t>
            </a:r>
            <a:r>
              <a:rPr sz="2800" spc="-5" dirty="0">
                <a:latin typeface="Trebuchet MS"/>
                <a:cs typeface="Trebuchet MS"/>
              </a:rPr>
              <a:t>or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3495" y="620268"/>
            <a:ext cx="6049010" cy="4825365"/>
            <a:chOff x="2063495" y="620268"/>
            <a:chExt cx="6049010" cy="4825365"/>
          </a:xfrm>
        </p:grpSpPr>
        <p:sp>
          <p:nvSpPr>
            <p:cNvPr id="3" name="object 3"/>
            <p:cNvSpPr/>
            <p:nvPr/>
          </p:nvSpPr>
          <p:spPr>
            <a:xfrm>
              <a:off x="2063495" y="620268"/>
              <a:ext cx="6048756" cy="4824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874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874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9855" y="2512568"/>
              <a:ext cx="272288" cy="32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855" y="2512568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4"/>
                  </a:lnTo>
                  <a:lnTo>
                    <a:pt x="133477" y="110744"/>
                  </a:lnTo>
                  <a:lnTo>
                    <a:pt x="206502" y="254"/>
                  </a:lnTo>
                  <a:lnTo>
                    <a:pt x="267208" y="254"/>
                  </a:lnTo>
                  <a:lnTo>
                    <a:pt x="163576" y="158750"/>
                  </a:lnTo>
                  <a:lnTo>
                    <a:pt x="272288" y="327279"/>
                  </a:lnTo>
                  <a:lnTo>
                    <a:pt x="209169" y="327279"/>
                  </a:lnTo>
                  <a:lnTo>
                    <a:pt x="131826" y="209550"/>
                  </a:lnTo>
                  <a:lnTo>
                    <a:pt x="60452" y="327279"/>
                  </a:lnTo>
                  <a:lnTo>
                    <a:pt x="0" y="327279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1294" y="2438781"/>
              <a:ext cx="272288" cy="327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294" y="24387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6" y="0"/>
                  </a:moveTo>
                  <a:lnTo>
                    <a:pt x="67182" y="254"/>
                  </a:lnTo>
                  <a:lnTo>
                    <a:pt x="133476" y="110744"/>
                  </a:lnTo>
                  <a:lnTo>
                    <a:pt x="206501" y="254"/>
                  </a:lnTo>
                  <a:lnTo>
                    <a:pt x="267207" y="254"/>
                  </a:lnTo>
                  <a:lnTo>
                    <a:pt x="163575" y="158750"/>
                  </a:lnTo>
                  <a:lnTo>
                    <a:pt x="272288" y="327279"/>
                  </a:lnTo>
                  <a:lnTo>
                    <a:pt x="209168" y="327279"/>
                  </a:lnTo>
                  <a:lnTo>
                    <a:pt x="131952" y="209677"/>
                  </a:lnTo>
                  <a:lnTo>
                    <a:pt x="60451" y="327279"/>
                  </a:lnTo>
                  <a:lnTo>
                    <a:pt x="0" y="327279"/>
                  </a:lnTo>
                  <a:lnTo>
                    <a:pt x="97916" y="157861"/>
                  </a:lnTo>
                  <a:lnTo>
                    <a:pt x="7746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7855" y="2078735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7855" y="20787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5837" y="1646681"/>
              <a:ext cx="272288" cy="327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5837" y="16466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0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5874" y="2768726"/>
              <a:ext cx="272287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5874" y="2768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747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7" y="253"/>
                  </a:lnTo>
                  <a:lnTo>
                    <a:pt x="163575" y="158750"/>
                  </a:lnTo>
                  <a:lnTo>
                    <a:pt x="272287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35800" y="1502664"/>
              <a:ext cx="272415" cy="3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5800" y="1502664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4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296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1782" y="2870835"/>
              <a:ext cx="272414" cy="3272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1782" y="28708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295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3" y="157861"/>
                  </a:lnTo>
                  <a:lnTo>
                    <a:pt x="7874" y="0"/>
                  </a:lnTo>
                  <a:close/>
                </a:path>
              </a:pathLst>
            </a:custGeom>
            <a:ln w="10667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6416" y="2282951"/>
              <a:ext cx="443484" cy="4709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8105" y="2335148"/>
              <a:ext cx="344550" cy="3721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955" y="2394331"/>
              <a:ext cx="188722" cy="2537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8105" y="233514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01" y="76707"/>
                  </a:lnTo>
                  <a:lnTo>
                    <a:pt x="341719" y="144525"/>
                  </a:lnTo>
                  <a:lnTo>
                    <a:pt x="344550" y="185292"/>
                  </a:lnTo>
                  <a:lnTo>
                    <a:pt x="341669" y="225944"/>
                  </a:lnTo>
                  <a:lnTo>
                    <a:pt x="318619" y="294056"/>
                  </a:lnTo>
                  <a:lnTo>
                    <a:pt x="273353" y="343660"/>
                  </a:lnTo>
                  <a:lnTo>
                    <a:pt x="210349" y="368944"/>
                  </a:lnTo>
                  <a:lnTo>
                    <a:pt x="172466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2"/>
                  </a:lnTo>
                  <a:lnTo>
                    <a:pt x="2954" y="146147"/>
                  </a:lnTo>
                  <a:lnTo>
                    <a:pt x="26628" y="79333"/>
                  </a:lnTo>
                  <a:lnTo>
                    <a:pt x="72971" y="29092"/>
                  </a:lnTo>
                  <a:lnTo>
                    <a:pt x="135507" y="323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5719" y="2223528"/>
              <a:ext cx="443484" cy="4724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7789" y="2275966"/>
              <a:ext cx="344550" cy="3719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5767" y="2335148"/>
              <a:ext cx="188722" cy="2537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7789" y="22759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4427" y="2656332"/>
              <a:ext cx="443484" cy="4709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5735" y="2708020"/>
              <a:ext cx="344550" cy="3719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3713" y="2767203"/>
              <a:ext cx="188722" cy="2537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5735" y="27080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24272" y="2872740"/>
              <a:ext cx="443484" cy="4709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6088" y="2924047"/>
              <a:ext cx="344550" cy="3719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4066" y="2983229"/>
              <a:ext cx="188722" cy="2537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6088" y="2924047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8535" y="2932175"/>
              <a:ext cx="443484" cy="4709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39844" y="2983229"/>
              <a:ext cx="344550" cy="3721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7822" y="3042412"/>
              <a:ext cx="188722" cy="2537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9844" y="298322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54" y="76708"/>
                  </a:lnTo>
                  <a:lnTo>
                    <a:pt x="341737" y="144526"/>
                  </a:lnTo>
                  <a:lnTo>
                    <a:pt x="344550" y="185293"/>
                  </a:lnTo>
                  <a:lnTo>
                    <a:pt x="341671" y="225944"/>
                  </a:lnTo>
                  <a:lnTo>
                    <a:pt x="318672" y="29405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3"/>
                  </a:lnTo>
                  <a:lnTo>
                    <a:pt x="2954" y="146145"/>
                  </a:lnTo>
                  <a:lnTo>
                    <a:pt x="26628" y="79279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1791" y="1923287"/>
              <a:ext cx="443484" cy="4709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83861" y="1975231"/>
              <a:ext cx="344550" cy="3719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839" y="2034285"/>
              <a:ext cx="188722" cy="2537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861" y="1975231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5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6572" y="3435095"/>
              <a:ext cx="443484" cy="4709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006" y="3487293"/>
              <a:ext cx="344550" cy="37211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5985" y="3546475"/>
              <a:ext cx="188722" cy="2537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28006" y="3487293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6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3874" y="3448685"/>
              <a:ext cx="272288" cy="32727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03874" y="344868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550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67855" y="3664712"/>
              <a:ext cx="272415" cy="3272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67855" y="3664712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4"/>
                  </a:lnTo>
                  <a:lnTo>
                    <a:pt x="133603" y="110743"/>
                  </a:lnTo>
                  <a:lnTo>
                    <a:pt x="206501" y="254"/>
                  </a:lnTo>
                  <a:lnTo>
                    <a:pt x="267335" y="254"/>
                  </a:lnTo>
                  <a:lnTo>
                    <a:pt x="163702" y="158750"/>
                  </a:lnTo>
                  <a:lnTo>
                    <a:pt x="272415" y="327279"/>
                  </a:lnTo>
                  <a:lnTo>
                    <a:pt x="209169" y="327279"/>
                  </a:lnTo>
                  <a:lnTo>
                    <a:pt x="131952" y="209550"/>
                  </a:lnTo>
                  <a:lnTo>
                    <a:pt x="60578" y="327279"/>
                  </a:lnTo>
                  <a:lnTo>
                    <a:pt x="0" y="327279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1275" y="3651503"/>
              <a:ext cx="444995" cy="47091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3726" y="3703319"/>
              <a:ext cx="344550" cy="37211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81704" y="3762501"/>
              <a:ext cx="188722" cy="25374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3726" y="370331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72" y="146091"/>
                  </a:lnTo>
                  <a:lnTo>
                    <a:pt x="26681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5900" y="3592068"/>
              <a:ext cx="443484" cy="4709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7969" y="3644138"/>
              <a:ext cx="344550" cy="37198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5820" y="3703319"/>
              <a:ext cx="188849" cy="25361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7969" y="364413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01" y="76581"/>
                  </a:lnTo>
                  <a:lnTo>
                    <a:pt x="341719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17007" y="2211323"/>
              <a:ext cx="443484" cy="4709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68316" y="2263266"/>
              <a:ext cx="344550" cy="37198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46294" y="2322322"/>
              <a:ext cx="188722" cy="25374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68316" y="22632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6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1025" y="1197101"/>
              <a:ext cx="1008380" cy="3096895"/>
            </a:xfrm>
            <a:custGeom>
              <a:avLst/>
              <a:gdLst/>
              <a:ahLst/>
              <a:cxnLst/>
              <a:rect l="l" t="t" r="r" b="b"/>
              <a:pathLst>
                <a:path w="1008379" h="3096895">
                  <a:moveTo>
                    <a:pt x="0" y="0"/>
                  </a:moveTo>
                  <a:lnTo>
                    <a:pt x="1008126" y="309638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358901" y="0"/>
                  </a:moveTo>
                  <a:lnTo>
                    <a:pt x="358901" y="36195"/>
                  </a:lnTo>
                  <a:lnTo>
                    <a:pt x="0" y="36195"/>
                  </a:lnTo>
                  <a:lnTo>
                    <a:pt x="0" y="108585"/>
                  </a:lnTo>
                  <a:lnTo>
                    <a:pt x="358901" y="108585"/>
                  </a:lnTo>
                  <a:lnTo>
                    <a:pt x="358901" y="144780"/>
                  </a:lnTo>
                  <a:lnTo>
                    <a:pt x="431291" y="72390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0" y="36195"/>
                  </a:moveTo>
                  <a:lnTo>
                    <a:pt x="358901" y="36195"/>
                  </a:lnTo>
                  <a:lnTo>
                    <a:pt x="358901" y="0"/>
                  </a:lnTo>
                  <a:lnTo>
                    <a:pt x="431291" y="72390"/>
                  </a:lnTo>
                  <a:lnTo>
                    <a:pt x="358901" y="144780"/>
                  </a:lnTo>
                  <a:lnTo>
                    <a:pt x="358901" y="108585"/>
                  </a:lnTo>
                  <a:lnTo>
                    <a:pt x="0" y="108585"/>
                  </a:lnTo>
                  <a:lnTo>
                    <a:pt x="0" y="36195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75184" y="0"/>
                  </a:moveTo>
                  <a:lnTo>
                    <a:pt x="0" y="68706"/>
                  </a:lnTo>
                  <a:lnTo>
                    <a:pt x="35940" y="70357"/>
                  </a:lnTo>
                  <a:lnTo>
                    <a:pt x="19938" y="430021"/>
                  </a:lnTo>
                  <a:lnTo>
                    <a:pt x="91821" y="433196"/>
                  </a:lnTo>
                  <a:lnTo>
                    <a:pt x="107950" y="73532"/>
                  </a:lnTo>
                  <a:lnTo>
                    <a:pt x="143890" y="75183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19938" y="430021"/>
                  </a:moveTo>
                  <a:lnTo>
                    <a:pt x="35940" y="70357"/>
                  </a:lnTo>
                  <a:lnTo>
                    <a:pt x="0" y="68706"/>
                  </a:lnTo>
                  <a:lnTo>
                    <a:pt x="75184" y="0"/>
                  </a:lnTo>
                  <a:lnTo>
                    <a:pt x="143890" y="75183"/>
                  </a:lnTo>
                  <a:lnTo>
                    <a:pt x="107950" y="73532"/>
                  </a:lnTo>
                  <a:lnTo>
                    <a:pt x="91821" y="433196"/>
                  </a:lnTo>
                  <a:lnTo>
                    <a:pt x="19938" y="430021"/>
                  </a:lnTo>
                  <a:close/>
                </a:path>
              </a:pathLst>
            </a:custGeom>
            <a:ln w="1905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5839" y="2811779"/>
              <a:ext cx="397014" cy="65912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438" y="4259198"/>
            <a:ext cx="5428615" cy="338455"/>
          </a:xfrm>
          <a:custGeom>
            <a:avLst/>
            <a:gdLst/>
            <a:ahLst/>
            <a:cxnLst/>
            <a:rect l="l" t="t" r="r" b="b"/>
            <a:pathLst>
              <a:path w="5428615" h="338454">
                <a:moveTo>
                  <a:pt x="5428488" y="0"/>
                </a:moveTo>
                <a:lnTo>
                  <a:pt x="0" y="0"/>
                </a:lnTo>
                <a:lnTo>
                  <a:pt x="0" y="338327"/>
                </a:lnTo>
                <a:lnTo>
                  <a:pt x="5428488" y="338327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0438" y="5356428"/>
            <a:ext cx="2555875" cy="338455"/>
          </a:xfrm>
          <a:custGeom>
            <a:avLst/>
            <a:gdLst/>
            <a:ahLst/>
            <a:cxnLst/>
            <a:rect l="l" t="t" r="r" b="b"/>
            <a:pathLst>
              <a:path w="2555875" h="338454">
                <a:moveTo>
                  <a:pt x="2555748" y="0"/>
                </a:moveTo>
                <a:lnTo>
                  <a:pt x="0" y="0"/>
                </a:lnTo>
                <a:lnTo>
                  <a:pt x="0" y="338327"/>
                </a:lnTo>
                <a:lnTo>
                  <a:pt x="2555748" y="338327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689" y="733124"/>
            <a:ext cx="723773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Unsupervised learning, on the other hand, allows us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with little or no idea what our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0438" y="2064639"/>
            <a:ext cx="204216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spc="-5" dirty="0">
                <a:latin typeface="Times New Roman"/>
                <a:cs typeface="Times New Roman"/>
              </a:rPr>
              <a:t>should look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689" y="2380234"/>
            <a:ext cx="75882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1246505" indent="-25781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structure from data where </a:t>
            </a:r>
            <a:r>
              <a:rPr sz="2400" spc="-5" dirty="0">
                <a:latin typeface="Times New Roman"/>
                <a:cs typeface="Times New Roman"/>
              </a:rPr>
              <a:t>we don't  </a:t>
            </a:r>
            <a:r>
              <a:rPr sz="2400" dirty="0">
                <a:latin typeface="Times New Roman"/>
                <a:cs typeface="Times New Roman"/>
              </a:rPr>
              <a:t>necessarily know the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this structure by clustering the data based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relationships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variables in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69875" marR="15875" indent="-257810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unsupervised learning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feedback based on  the prediction results, i.e., there is </a:t>
            </a: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teacher to correct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271" y="-142712"/>
            <a:ext cx="8596668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  <a:r>
              <a:rPr spc="-45" dirty="0"/>
              <a:t> </a:t>
            </a:r>
            <a:r>
              <a:rPr spc="-5" dirty="0"/>
              <a:t>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958" y="161671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</a:p>
        </p:txBody>
      </p:sp>
      <p:sp>
        <p:nvSpPr>
          <p:cNvPr id="4" name="object 4"/>
          <p:cNvSpPr/>
          <p:nvPr/>
        </p:nvSpPr>
        <p:spPr>
          <a:xfrm>
            <a:off x="2927604" y="693419"/>
            <a:ext cx="5256276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8060" y="219125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2168" y="226326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1"/>
                </a:lnTo>
                <a:lnTo>
                  <a:pt x="341737" y="144399"/>
                </a:lnTo>
                <a:lnTo>
                  <a:pt x="344550" y="185166"/>
                </a:lnTo>
                <a:lnTo>
                  <a:pt x="341689" y="225817"/>
                </a:lnTo>
                <a:lnTo>
                  <a:pt x="31872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6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0236" y="2203398"/>
            <a:ext cx="146939" cy="21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780024" y="1831212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0113" y="1687194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4092" y="2296667"/>
            <a:ext cx="44348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5781" y="2347975"/>
            <a:ext cx="344551" cy="3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3759" y="2407158"/>
            <a:ext cx="188722" cy="253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5781" y="23479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1" y="185165"/>
                </a:lnTo>
                <a:lnTo>
                  <a:pt x="341671" y="225835"/>
                </a:lnTo>
                <a:lnTo>
                  <a:pt x="318672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6" y="371983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428" y="2944368"/>
            <a:ext cx="443484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5863" y="2996056"/>
            <a:ext cx="344550" cy="371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3841" y="3055238"/>
            <a:ext cx="188722" cy="2537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5863" y="29960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0" y="185165"/>
                </a:lnTo>
                <a:lnTo>
                  <a:pt x="341689" y="225835"/>
                </a:lnTo>
                <a:lnTo>
                  <a:pt x="318726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5" y="371982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72" y="146038"/>
                </a:lnTo>
                <a:lnTo>
                  <a:pt x="26681" y="79259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88536" y="2499359"/>
            <a:ext cx="443484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9844" y="2551175"/>
            <a:ext cx="344550" cy="3721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7822" y="2610358"/>
            <a:ext cx="188722" cy="2537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9844" y="25511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7"/>
                </a:lnTo>
                <a:lnTo>
                  <a:pt x="26628" y="79333"/>
                </a:lnTo>
                <a:lnTo>
                  <a:pt x="72971" y="29092"/>
                </a:lnTo>
                <a:lnTo>
                  <a:pt x="135507" y="323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72128" y="2932175"/>
            <a:ext cx="443484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3817" y="2983230"/>
            <a:ext cx="344550" cy="3721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1795" y="3042412"/>
            <a:ext cx="188722" cy="2537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3817" y="2983230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6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0500" y="3435096"/>
            <a:ext cx="443484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1808" y="3487293"/>
            <a:ext cx="344550" cy="372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29786" y="3546474"/>
            <a:ext cx="188722" cy="2537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1808" y="3487293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6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6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0113" y="211924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1276" y="3651503"/>
            <a:ext cx="444995" cy="4709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3727" y="3703319"/>
            <a:ext cx="344550" cy="3721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1705" y="3762502"/>
            <a:ext cx="188722" cy="2537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3727" y="3703319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5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5"/>
                </a:lnTo>
                <a:lnTo>
                  <a:pt x="2972" y="146091"/>
                </a:lnTo>
                <a:lnTo>
                  <a:pt x="26681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00" y="3147059"/>
            <a:ext cx="443484" cy="470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99889" y="3199256"/>
            <a:ext cx="344550" cy="3721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77867" y="3258438"/>
            <a:ext cx="188722" cy="2537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99889" y="31992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7"/>
                </a:lnTo>
                <a:lnTo>
                  <a:pt x="341737" y="144525"/>
                </a:lnTo>
                <a:lnTo>
                  <a:pt x="344550" y="185292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2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38426" y="4667758"/>
            <a:ext cx="775017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494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2730"/>
              </a:spcBef>
            </a:pPr>
            <a:r>
              <a:rPr sz="2400" spc="-5" dirty="0">
                <a:latin typeface="Trebuchet MS"/>
                <a:cs typeface="Trebuchet MS"/>
              </a:rPr>
              <a:t>Unsupervised </a:t>
            </a:r>
            <a:r>
              <a:rPr sz="2400" dirty="0">
                <a:latin typeface="Trebuchet MS"/>
                <a:cs typeface="Trebuchet MS"/>
              </a:rPr>
              <a:t>learning </a:t>
            </a:r>
            <a:r>
              <a:rPr sz="2400" spc="-5" dirty="0">
                <a:latin typeface="Trebuchet MS"/>
                <a:cs typeface="Trebuchet MS"/>
              </a:rPr>
              <a:t>is where you only have input data 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 corresponding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variables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21179" y="2515870"/>
            <a:ext cx="274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44773" y="1341882"/>
            <a:ext cx="4535805" cy="3023870"/>
          </a:xfrm>
          <a:custGeom>
            <a:avLst/>
            <a:gdLst/>
            <a:ahLst/>
            <a:cxnLst/>
            <a:rect l="l" t="t" r="r" b="b"/>
            <a:pathLst>
              <a:path w="4535805" h="3023870">
                <a:moveTo>
                  <a:pt x="2375916" y="1079753"/>
                </a:moveTo>
                <a:lnTo>
                  <a:pt x="2376967" y="1031652"/>
                </a:lnTo>
                <a:lnTo>
                  <a:pt x="2380094" y="984091"/>
                </a:lnTo>
                <a:lnTo>
                  <a:pt x="2385251" y="937112"/>
                </a:lnTo>
                <a:lnTo>
                  <a:pt x="2392395" y="890760"/>
                </a:lnTo>
                <a:lnTo>
                  <a:pt x="2401482" y="845079"/>
                </a:lnTo>
                <a:lnTo>
                  <a:pt x="2412469" y="800113"/>
                </a:lnTo>
                <a:lnTo>
                  <a:pt x="2425310" y="755905"/>
                </a:lnTo>
                <a:lnTo>
                  <a:pt x="2439963" y="712500"/>
                </a:lnTo>
                <a:lnTo>
                  <a:pt x="2456383" y="669941"/>
                </a:lnTo>
                <a:lnTo>
                  <a:pt x="2474527" y="628273"/>
                </a:lnTo>
                <a:lnTo>
                  <a:pt x="2494351" y="587538"/>
                </a:lnTo>
                <a:lnTo>
                  <a:pt x="2515811" y="547781"/>
                </a:lnTo>
                <a:lnTo>
                  <a:pt x="2538863" y="509047"/>
                </a:lnTo>
                <a:lnTo>
                  <a:pt x="2563463" y="471377"/>
                </a:lnTo>
                <a:lnTo>
                  <a:pt x="2589567" y="434818"/>
                </a:lnTo>
                <a:lnTo>
                  <a:pt x="2617132" y="399411"/>
                </a:lnTo>
                <a:lnTo>
                  <a:pt x="2646113" y="365202"/>
                </a:lnTo>
                <a:lnTo>
                  <a:pt x="2676467" y="332234"/>
                </a:lnTo>
                <a:lnTo>
                  <a:pt x="2708150" y="300551"/>
                </a:lnTo>
                <a:lnTo>
                  <a:pt x="2741118" y="270197"/>
                </a:lnTo>
                <a:lnTo>
                  <a:pt x="2775327" y="241216"/>
                </a:lnTo>
                <a:lnTo>
                  <a:pt x="2810734" y="213651"/>
                </a:lnTo>
                <a:lnTo>
                  <a:pt x="2847293" y="187547"/>
                </a:lnTo>
                <a:lnTo>
                  <a:pt x="2884963" y="162947"/>
                </a:lnTo>
                <a:lnTo>
                  <a:pt x="2923697" y="139895"/>
                </a:lnTo>
                <a:lnTo>
                  <a:pt x="2963454" y="118435"/>
                </a:lnTo>
                <a:lnTo>
                  <a:pt x="3004189" y="98611"/>
                </a:lnTo>
                <a:lnTo>
                  <a:pt x="3045857" y="80467"/>
                </a:lnTo>
                <a:lnTo>
                  <a:pt x="3088416" y="64047"/>
                </a:lnTo>
                <a:lnTo>
                  <a:pt x="3131821" y="49394"/>
                </a:lnTo>
                <a:lnTo>
                  <a:pt x="3176029" y="36553"/>
                </a:lnTo>
                <a:lnTo>
                  <a:pt x="3220995" y="25566"/>
                </a:lnTo>
                <a:lnTo>
                  <a:pt x="3266676" y="16479"/>
                </a:lnTo>
                <a:lnTo>
                  <a:pt x="3313028" y="9335"/>
                </a:lnTo>
                <a:lnTo>
                  <a:pt x="3360007" y="4178"/>
                </a:lnTo>
                <a:lnTo>
                  <a:pt x="3407568" y="1051"/>
                </a:lnTo>
                <a:lnTo>
                  <a:pt x="3455670" y="0"/>
                </a:lnTo>
                <a:lnTo>
                  <a:pt x="3503771" y="1051"/>
                </a:lnTo>
                <a:lnTo>
                  <a:pt x="3551332" y="4178"/>
                </a:lnTo>
                <a:lnTo>
                  <a:pt x="3598311" y="9335"/>
                </a:lnTo>
                <a:lnTo>
                  <a:pt x="3644663" y="16479"/>
                </a:lnTo>
                <a:lnTo>
                  <a:pt x="3690344" y="25566"/>
                </a:lnTo>
                <a:lnTo>
                  <a:pt x="3735310" y="36553"/>
                </a:lnTo>
                <a:lnTo>
                  <a:pt x="3779518" y="49394"/>
                </a:lnTo>
                <a:lnTo>
                  <a:pt x="3822923" y="64047"/>
                </a:lnTo>
                <a:lnTo>
                  <a:pt x="3865482" y="80467"/>
                </a:lnTo>
                <a:lnTo>
                  <a:pt x="3907150" y="98611"/>
                </a:lnTo>
                <a:lnTo>
                  <a:pt x="3947885" y="118435"/>
                </a:lnTo>
                <a:lnTo>
                  <a:pt x="3987642" y="139895"/>
                </a:lnTo>
                <a:lnTo>
                  <a:pt x="4026376" y="162947"/>
                </a:lnTo>
                <a:lnTo>
                  <a:pt x="4064046" y="187547"/>
                </a:lnTo>
                <a:lnTo>
                  <a:pt x="4100605" y="213651"/>
                </a:lnTo>
                <a:lnTo>
                  <a:pt x="4136012" y="241216"/>
                </a:lnTo>
                <a:lnTo>
                  <a:pt x="4170221" y="270197"/>
                </a:lnTo>
                <a:lnTo>
                  <a:pt x="4203189" y="300551"/>
                </a:lnTo>
                <a:lnTo>
                  <a:pt x="4234872" y="332234"/>
                </a:lnTo>
                <a:lnTo>
                  <a:pt x="4265226" y="365202"/>
                </a:lnTo>
                <a:lnTo>
                  <a:pt x="4294207" y="399411"/>
                </a:lnTo>
                <a:lnTo>
                  <a:pt x="4321772" y="434818"/>
                </a:lnTo>
                <a:lnTo>
                  <a:pt x="4347876" y="471377"/>
                </a:lnTo>
                <a:lnTo>
                  <a:pt x="4372476" y="509047"/>
                </a:lnTo>
                <a:lnTo>
                  <a:pt x="4395528" y="547781"/>
                </a:lnTo>
                <a:lnTo>
                  <a:pt x="4416988" y="587538"/>
                </a:lnTo>
                <a:lnTo>
                  <a:pt x="4436812" y="628273"/>
                </a:lnTo>
                <a:lnTo>
                  <a:pt x="4454956" y="669941"/>
                </a:lnTo>
                <a:lnTo>
                  <a:pt x="4471376" y="712500"/>
                </a:lnTo>
                <a:lnTo>
                  <a:pt x="4486029" y="755905"/>
                </a:lnTo>
                <a:lnTo>
                  <a:pt x="4498870" y="800113"/>
                </a:lnTo>
                <a:lnTo>
                  <a:pt x="4509857" y="845079"/>
                </a:lnTo>
                <a:lnTo>
                  <a:pt x="4518944" y="890760"/>
                </a:lnTo>
                <a:lnTo>
                  <a:pt x="4526088" y="937112"/>
                </a:lnTo>
                <a:lnTo>
                  <a:pt x="4531245" y="984091"/>
                </a:lnTo>
                <a:lnTo>
                  <a:pt x="4534372" y="1031652"/>
                </a:lnTo>
                <a:lnTo>
                  <a:pt x="4535424" y="1079753"/>
                </a:lnTo>
                <a:lnTo>
                  <a:pt x="4534372" y="1127855"/>
                </a:lnTo>
                <a:lnTo>
                  <a:pt x="4531245" y="1175416"/>
                </a:lnTo>
                <a:lnTo>
                  <a:pt x="4526088" y="1222395"/>
                </a:lnTo>
                <a:lnTo>
                  <a:pt x="4518944" y="1268747"/>
                </a:lnTo>
                <a:lnTo>
                  <a:pt x="4509857" y="1314428"/>
                </a:lnTo>
                <a:lnTo>
                  <a:pt x="4498870" y="1359394"/>
                </a:lnTo>
                <a:lnTo>
                  <a:pt x="4486029" y="1403602"/>
                </a:lnTo>
                <a:lnTo>
                  <a:pt x="4471376" y="1447007"/>
                </a:lnTo>
                <a:lnTo>
                  <a:pt x="4454956" y="1489566"/>
                </a:lnTo>
                <a:lnTo>
                  <a:pt x="4436812" y="1531234"/>
                </a:lnTo>
                <a:lnTo>
                  <a:pt x="4416988" y="1571969"/>
                </a:lnTo>
                <a:lnTo>
                  <a:pt x="4395528" y="1611726"/>
                </a:lnTo>
                <a:lnTo>
                  <a:pt x="4372476" y="1650460"/>
                </a:lnTo>
                <a:lnTo>
                  <a:pt x="4347876" y="1688130"/>
                </a:lnTo>
                <a:lnTo>
                  <a:pt x="4321772" y="1724689"/>
                </a:lnTo>
                <a:lnTo>
                  <a:pt x="4294207" y="1760096"/>
                </a:lnTo>
                <a:lnTo>
                  <a:pt x="4265226" y="1794305"/>
                </a:lnTo>
                <a:lnTo>
                  <a:pt x="4234872" y="1827273"/>
                </a:lnTo>
                <a:lnTo>
                  <a:pt x="4203189" y="1858956"/>
                </a:lnTo>
                <a:lnTo>
                  <a:pt x="4170221" y="1889310"/>
                </a:lnTo>
                <a:lnTo>
                  <a:pt x="4136012" y="1918291"/>
                </a:lnTo>
                <a:lnTo>
                  <a:pt x="4100605" y="1945856"/>
                </a:lnTo>
                <a:lnTo>
                  <a:pt x="4064046" y="1971960"/>
                </a:lnTo>
                <a:lnTo>
                  <a:pt x="4026376" y="1996560"/>
                </a:lnTo>
                <a:lnTo>
                  <a:pt x="3987642" y="2019612"/>
                </a:lnTo>
                <a:lnTo>
                  <a:pt x="3947885" y="2041072"/>
                </a:lnTo>
                <a:lnTo>
                  <a:pt x="3907150" y="2060896"/>
                </a:lnTo>
                <a:lnTo>
                  <a:pt x="3865482" y="2079040"/>
                </a:lnTo>
                <a:lnTo>
                  <a:pt x="3822923" y="2095460"/>
                </a:lnTo>
                <a:lnTo>
                  <a:pt x="3779518" y="2110113"/>
                </a:lnTo>
                <a:lnTo>
                  <a:pt x="3735310" y="2122954"/>
                </a:lnTo>
                <a:lnTo>
                  <a:pt x="3690344" y="2133941"/>
                </a:lnTo>
                <a:lnTo>
                  <a:pt x="3644663" y="2143028"/>
                </a:lnTo>
                <a:lnTo>
                  <a:pt x="3598311" y="2150172"/>
                </a:lnTo>
                <a:lnTo>
                  <a:pt x="3551332" y="2155329"/>
                </a:lnTo>
                <a:lnTo>
                  <a:pt x="3503771" y="2158456"/>
                </a:lnTo>
                <a:lnTo>
                  <a:pt x="3455670" y="2159507"/>
                </a:lnTo>
                <a:lnTo>
                  <a:pt x="3407568" y="2158456"/>
                </a:lnTo>
                <a:lnTo>
                  <a:pt x="3360007" y="2155329"/>
                </a:lnTo>
                <a:lnTo>
                  <a:pt x="3313028" y="2150172"/>
                </a:lnTo>
                <a:lnTo>
                  <a:pt x="3266676" y="2143028"/>
                </a:lnTo>
                <a:lnTo>
                  <a:pt x="3220995" y="2133941"/>
                </a:lnTo>
                <a:lnTo>
                  <a:pt x="3176029" y="2122954"/>
                </a:lnTo>
                <a:lnTo>
                  <a:pt x="3131821" y="2110113"/>
                </a:lnTo>
                <a:lnTo>
                  <a:pt x="3088416" y="2095460"/>
                </a:lnTo>
                <a:lnTo>
                  <a:pt x="3045857" y="2079040"/>
                </a:lnTo>
                <a:lnTo>
                  <a:pt x="3004189" y="2060896"/>
                </a:lnTo>
                <a:lnTo>
                  <a:pt x="2963454" y="2041072"/>
                </a:lnTo>
                <a:lnTo>
                  <a:pt x="2923697" y="2019612"/>
                </a:lnTo>
                <a:lnTo>
                  <a:pt x="2884963" y="1996560"/>
                </a:lnTo>
                <a:lnTo>
                  <a:pt x="2847293" y="1971960"/>
                </a:lnTo>
                <a:lnTo>
                  <a:pt x="2810734" y="1945856"/>
                </a:lnTo>
                <a:lnTo>
                  <a:pt x="2775327" y="1918291"/>
                </a:lnTo>
                <a:lnTo>
                  <a:pt x="2741118" y="1889310"/>
                </a:lnTo>
                <a:lnTo>
                  <a:pt x="2708150" y="1858956"/>
                </a:lnTo>
                <a:lnTo>
                  <a:pt x="2676467" y="1827273"/>
                </a:lnTo>
                <a:lnTo>
                  <a:pt x="2646113" y="1794305"/>
                </a:lnTo>
                <a:lnTo>
                  <a:pt x="2617132" y="1760096"/>
                </a:lnTo>
                <a:lnTo>
                  <a:pt x="2589567" y="1724689"/>
                </a:lnTo>
                <a:lnTo>
                  <a:pt x="2563463" y="1688130"/>
                </a:lnTo>
                <a:lnTo>
                  <a:pt x="2538863" y="1650460"/>
                </a:lnTo>
                <a:lnTo>
                  <a:pt x="2515811" y="1611726"/>
                </a:lnTo>
                <a:lnTo>
                  <a:pt x="2494351" y="1571969"/>
                </a:lnTo>
                <a:lnTo>
                  <a:pt x="2474527" y="1531234"/>
                </a:lnTo>
                <a:lnTo>
                  <a:pt x="2456383" y="1489566"/>
                </a:lnTo>
                <a:lnTo>
                  <a:pt x="2439963" y="1447007"/>
                </a:lnTo>
                <a:lnTo>
                  <a:pt x="2425310" y="1403602"/>
                </a:lnTo>
                <a:lnTo>
                  <a:pt x="2412469" y="1359394"/>
                </a:lnTo>
                <a:lnTo>
                  <a:pt x="2401482" y="1314428"/>
                </a:lnTo>
                <a:lnTo>
                  <a:pt x="2392395" y="1268747"/>
                </a:lnTo>
                <a:lnTo>
                  <a:pt x="2385251" y="1222395"/>
                </a:lnTo>
                <a:lnTo>
                  <a:pt x="2380094" y="1175416"/>
                </a:lnTo>
                <a:lnTo>
                  <a:pt x="2376967" y="1127855"/>
                </a:lnTo>
                <a:lnTo>
                  <a:pt x="2375916" y="1079753"/>
                </a:lnTo>
                <a:close/>
              </a:path>
              <a:path w="4535805" h="3023870">
                <a:moveTo>
                  <a:pt x="0" y="1943862"/>
                </a:moveTo>
                <a:lnTo>
                  <a:pt x="1051" y="1895760"/>
                </a:lnTo>
                <a:lnTo>
                  <a:pt x="4178" y="1848199"/>
                </a:lnTo>
                <a:lnTo>
                  <a:pt x="9335" y="1801220"/>
                </a:lnTo>
                <a:lnTo>
                  <a:pt x="16479" y="1754868"/>
                </a:lnTo>
                <a:lnTo>
                  <a:pt x="25566" y="1709187"/>
                </a:lnTo>
                <a:lnTo>
                  <a:pt x="36553" y="1664221"/>
                </a:lnTo>
                <a:lnTo>
                  <a:pt x="49394" y="1620013"/>
                </a:lnTo>
                <a:lnTo>
                  <a:pt x="64047" y="1576608"/>
                </a:lnTo>
                <a:lnTo>
                  <a:pt x="80467" y="1534049"/>
                </a:lnTo>
                <a:lnTo>
                  <a:pt x="98611" y="1492381"/>
                </a:lnTo>
                <a:lnTo>
                  <a:pt x="118435" y="1451646"/>
                </a:lnTo>
                <a:lnTo>
                  <a:pt x="139895" y="1411889"/>
                </a:lnTo>
                <a:lnTo>
                  <a:pt x="162947" y="1373155"/>
                </a:lnTo>
                <a:lnTo>
                  <a:pt x="187547" y="1335485"/>
                </a:lnTo>
                <a:lnTo>
                  <a:pt x="213651" y="1298926"/>
                </a:lnTo>
                <a:lnTo>
                  <a:pt x="241216" y="1263519"/>
                </a:lnTo>
                <a:lnTo>
                  <a:pt x="270197" y="1229310"/>
                </a:lnTo>
                <a:lnTo>
                  <a:pt x="300551" y="1196342"/>
                </a:lnTo>
                <a:lnTo>
                  <a:pt x="332234" y="1164659"/>
                </a:lnTo>
                <a:lnTo>
                  <a:pt x="365202" y="1134305"/>
                </a:lnTo>
                <a:lnTo>
                  <a:pt x="399411" y="1105324"/>
                </a:lnTo>
                <a:lnTo>
                  <a:pt x="434818" y="1077759"/>
                </a:lnTo>
                <a:lnTo>
                  <a:pt x="471377" y="1051655"/>
                </a:lnTo>
                <a:lnTo>
                  <a:pt x="509047" y="1027055"/>
                </a:lnTo>
                <a:lnTo>
                  <a:pt x="547781" y="1004003"/>
                </a:lnTo>
                <a:lnTo>
                  <a:pt x="587538" y="982543"/>
                </a:lnTo>
                <a:lnTo>
                  <a:pt x="628273" y="962719"/>
                </a:lnTo>
                <a:lnTo>
                  <a:pt x="669941" y="944575"/>
                </a:lnTo>
                <a:lnTo>
                  <a:pt x="712500" y="928155"/>
                </a:lnTo>
                <a:lnTo>
                  <a:pt x="755905" y="913502"/>
                </a:lnTo>
                <a:lnTo>
                  <a:pt x="800113" y="900661"/>
                </a:lnTo>
                <a:lnTo>
                  <a:pt x="845079" y="889674"/>
                </a:lnTo>
                <a:lnTo>
                  <a:pt x="890760" y="880587"/>
                </a:lnTo>
                <a:lnTo>
                  <a:pt x="937112" y="873443"/>
                </a:lnTo>
                <a:lnTo>
                  <a:pt x="984091" y="868286"/>
                </a:lnTo>
                <a:lnTo>
                  <a:pt x="1031652" y="865159"/>
                </a:lnTo>
                <a:lnTo>
                  <a:pt x="1079753" y="864107"/>
                </a:lnTo>
                <a:lnTo>
                  <a:pt x="1127855" y="865159"/>
                </a:lnTo>
                <a:lnTo>
                  <a:pt x="1175416" y="868286"/>
                </a:lnTo>
                <a:lnTo>
                  <a:pt x="1222395" y="873443"/>
                </a:lnTo>
                <a:lnTo>
                  <a:pt x="1268747" y="880587"/>
                </a:lnTo>
                <a:lnTo>
                  <a:pt x="1314428" y="889674"/>
                </a:lnTo>
                <a:lnTo>
                  <a:pt x="1359394" y="900661"/>
                </a:lnTo>
                <a:lnTo>
                  <a:pt x="1403602" y="913502"/>
                </a:lnTo>
                <a:lnTo>
                  <a:pt x="1447007" y="928155"/>
                </a:lnTo>
                <a:lnTo>
                  <a:pt x="1489566" y="944575"/>
                </a:lnTo>
                <a:lnTo>
                  <a:pt x="1531234" y="962719"/>
                </a:lnTo>
                <a:lnTo>
                  <a:pt x="1571969" y="982543"/>
                </a:lnTo>
                <a:lnTo>
                  <a:pt x="1611726" y="1004003"/>
                </a:lnTo>
                <a:lnTo>
                  <a:pt x="1650460" y="1027055"/>
                </a:lnTo>
                <a:lnTo>
                  <a:pt x="1688130" y="1051655"/>
                </a:lnTo>
                <a:lnTo>
                  <a:pt x="1724689" y="1077759"/>
                </a:lnTo>
                <a:lnTo>
                  <a:pt x="1760096" y="1105324"/>
                </a:lnTo>
                <a:lnTo>
                  <a:pt x="1794305" y="1134305"/>
                </a:lnTo>
                <a:lnTo>
                  <a:pt x="1827273" y="1164659"/>
                </a:lnTo>
                <a:lnTo>
                  <a:pt x="1858956" y="1196342"/>
                </a:lnTo>
                <a:lnTo>
                  <a:pt x="1889310" y="1229310"/>
                </a:lnTo>
                <a:lnTo>
                  <a:pt x="1918291" y="1263519"/>
                </a:lnTo>
                <a:lnTo>
                  <a:pt x="1945856" y="1298926"/>
                </a:lnTo>
                <a:lnTo>
                  <a:pt x="1971960" y="1335485"/>
                </a:lnTo>
                <a:lnTo>
                  <a:pt x="1996560" y="1373155"/>
                </a:lnTo>
                <a:lnTo>
                  <a:pt x="2019612" y="1411889"/>
                </a:lnTo>
                <a:lnTo>
                  <a:pt x="2041072" y="1451646"/>
                </a:lnTo>
                <a:lnTo>
                  <a:pt x="2060896" y="1492381"/>
                </a:lnTo>
                <a:lnTo>
                  <a:pt x="2079040" y="1534049"/>
                </a:lnTo>
                <a:lnTo>
                  <a:pt x="2095460" y="1576608"/>
                </a:lnTo>
                <a:lnTo>
                  <a:pt x="2110113" y="1620013"/>
                </a:lnTo>
                <a:lnTo>
                  <a:pt x="2122954" y="1664221"/>
                </a:lnTo>
                <a:lnTo>
                  <a:pt x="2133941" y="1709187"/>
                </a:lnTo>
                <a:lnTo>
                  <a:pt x="2143028" y="1754868"/>
                </a:lnTo>
                <a:lnTo>
                  <a:pt x="2150172" y="1801220"/>
                </a:lnTo>
                <a:lnTo>
                  <a:pt x="2155329" y="1848199"/>
                </a:lnTo>
                <a:lnTo>
                  <a:pt x="2158456" y="1895760"/>
                </a:lnTo>
                <a:lnTo>
                  <a:pt x="2159508" y="1943862"/>
                </a:lnTo>
                <a:lnTo>
                  <a:pt x="2158456" y="1991963"/>
                </a:lnTo>
                <a:lnTo>
                  <a:pt x="2155329" y="2039524"/>
                </a:lnTo>
                <a:lnTo>
                  <a:pt x="2150172" y="2086503"/>
                </a:lnTo>
                <a:lnTo>
                  <a:pt x="2143028" y="2132855"/>
                </a:lnTo>
                <a:lnTo>
                  <a:pt x="2133941" y="2178536"/>
                </a:lnTo>
                <a:lnTo>
                  <a:pt x="2122954" y="2223502"/>
                </a:lnTo>
                <a:lnTo>
                  <a:pt x="2110113" y="2267710"/>
                </a:lnTo>
                <a:lnTo>
                  <a:pt x="2095460" y="2311115"/>
                </a:lnTo>
                <a:lnTo>
                  <a:pt x="2079040" y="2353674"/>
                </a:lnTo>
                <a:lnTo>
                  <a:pt x="2060896" y="2395342"/>
                </a:lnTo>
                <a:lnTo>
                  <a:pt x="2041072" y="2436077"/>
                </a:lnTo>
                <a:lnTo>
                  <a:pt x="2019612" y="2475834"/>
                </a:lnTo>
                <a:lnTo>
                  <a:pt x="1996560" y="2514568"/>
                </a:lnTo>
                <a:lnTo>
                  <a:pt x="1971960" y="2552238"/>
                </a:lnTo>
                <a:lnTo>
                  <a:pt x="1945856" y="2588797"/>
                </a:lnTo>
                <a:lnTo>
                  <a:pt x="1918291" y="2624204"/>
                </a:lnTo>
                <a:lnTo>
                  <a:pt x="1889310" y="2658413"/>
                </a:lnTo>
                <a:lnTo>
                  <a:pt x="1858956" y="2691381"/>
                </a:lnTo>
                <a:lnTo>
                  <a:pt x="1827273" y="2723064"/>
                </a:lnTo>
                <a:lnTo>
                  <a:pt x="1794305" y="2753418"/>
                </a:lnTo>
                <a:lnTo>
                  <a:pt x="1760096" y="2782399"/>
                </a:lnTo>
                <a:lnTo>
                  <a:pt x="1724689" y="2809964"/>
                </a:lnTo>
                <a:lnTo>
                  <a:pt x="1688130" y="2836068"/>
                </a:lnTo>
                <a:lnTo>
                  <a:pt x="1650460" y="2860668"/>
                </a:lnTo>
                <a:lnTo>
                  <a:pt x="1611726" y="2883720"/>
                </a:lnTo>
                <a:lnTo>
                  <a:pt x="1571969" y="2905180"/>
                </a:lnTo>
                <a:lnTo>
                  <a:pt x="1531234" y="2925004"/>
                </a:lnTo>
                <a:lnTo>
                  <a:pt x="1489566" y="2943148"/>
                </a:lnTo>
                <a:lnTo>
                  <a:pt x="1447007" y="2959568"/>
                </a:lnTo>
                <a:lnTo>
                  <a:pt x="1403602" y="2974221"/>
                </a:lnTo>
                <a:lnTo>
                  <a:pt x="1359394" y="2987062"/>
                </a:lnTo>
                <a:lnTo>
                  <a:pt x="1314428" y="2998049"/>
                </a:lnTo>
                <a:lnTo>
                  <a:pt x="1268747" y="3007136"/>
                </a:lnTo>
                <a:lnTo>
                  <a:pt x="1222395" y="3014280"/>
                </a:lnTo>
                <a:lnTo>
                  <a:pt x="1175416" y="3019437"/>
                </a:lnTo>
                <a:lnTo>
                  <a:pt x="1127855" y="3022564"/>
                </a:lnTo>
                <a:lnTo>
                  <a:pt x="1079753" y="3023616"/>
                </a:lnTo>
                <a:lnTo>
                  <a:pt x="1031652" y="3022564"/>
                </a:lnTo>
                <a:lnTo>
                  <a:pt x="984091" y="3019437"/>
                </a:lnTo>
                <a:lnTo>
                  <a:pt x="937112" y="3014280"/>
                </a:lnTo>
                <a:lnTo>
                  <a:pt x="890760" y="3007136"/>
                </a:lnTo>
                <a:lnTo>
                  <a:pt x="845079" y="2998049"/>
                </a:lnTo>
                <a:lnTo>
                  <a:pt x="800113" y="2987062"/>
                </a:lnTo>
                <a:lnTo>
                  <a:pt x="755905" y="2974221"/>
                </a:lnTo>
                <a:lnTo>
                  <a:pt x="712500" y="2959568"/>
                </a:lnTo>
                <a:lnTo>
                  <a:pt x="669941" y="2943148"/>
                </a:lnTo>
                <a:lnTo>
                  <a:pt x="628273" y="2925004"/>
                </a:lnTo>
                <a:lnTo>
                  <a:pt x="587538" y="2905180"/>
                </a:lnTo>
                <a:lnTo>
                  <a:pt x="547781" y="2883720"/>
                </a:lnTo>
                <a:lnTo>
                  <a:pt x="509047" y="2860668"/>
                </a:lnTo>
                <a:lnTo>
                  <a:pt x="471377" y="2836068"/>
                </a:lnTo>
                <a:lnTo>
                  <a:pt x="434818" y="2809964"/>
                </a:lnTo>
                <a:lnTo>
                  <a:pt x="399411" y="2782399"/>
                </a:lnTo>
                <a:lnTo>
                  <a:pt x="365202" y="2753418"/>
                </a:lnTo>
                <a:lnTo>
                  <a:pt x="332234" y="2723064"/>
                </a:lnTo>
                <a:lnTo>
                  <a:pt x="300551" y="2691381"/>
                </a:lnTo>
                <a:lnTo>
                  <a:pt x="270197" y="2658413"/>
                </a:lnTo>
                <a:lnTo>
                  <a:pt x="241216" y="2624204"/>
                </a:lnTo>
                <a:lnTo>
                  <a:pt x="213651" y="2588797"/>
                </a:lnTo>
                <a:lnTo>
                  <a:pt x="187547" y="2552238"/>
                </a:lnTo>
                <a:lnTo>
                  <a:pt x="162947" y="2514568"/>
                </a:lnTo>
                <a:lnTo>
                  <a:pt x="139895" y="2475834"/>
                </a:lnTo>
                <a:lnTo>
                  <a:pt x="118435" y="2436077"/>
                </a:lnTo>
                <a:lnTo>
                  <a:pt x="98611" y="2395342"/>
                </a:lnTo>
                <a:lnTo>
                  <a:pt x="80467" y="2353674"/>
                </a:lnTo>
                <a:lnTo>
                  <a:pt x="64047" y="2311115"/>
                </a:lnTo>
                <a:lnTo>
                  <a:pt x="49394" y="2267710"/>
                </a:lnTo>
                <a:lnTo>
                  <a:pt x="36553" y="2223502"/>
                </a:lnTo>
                <a:lnTo>
                  <a:pt x="25566" y="2178536"/>
                </a:lnTo>
                <a:lnTo>
                  <a:pt x="16479" y="2132855"/>
                </a:lnTo>
                <a:lnTo>
                  <a:pt x="9335" y="2086503"/>
                </a:lnTo>
                <a:lnTo>
                  <a:pt x="4178" y="2039524"/>
                </a:lnTo>
                <a:lnTo>
                  <a:pt x="1051" y="1991963"/>
                </a:lnTo>
                <a:lnTo>
                  <a:pt x="0" y="194386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F964FF19-23E3-4201-9492-DACD4201BB69}"/>
              </a:ext>
            </a:extLst>
          </p:cNvPr>
          <p:cNvSpPr/>
          <p:nvPr/>
        </p:nvSpPr>
        <p:spPr>
          <a:xfrm>
            <a:off x="6103874" y="2006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8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5E458D0A-2794-4EA1-B310-F31770847915}"/>
              </a:ext>
            </a:extLst>
          </p:cNvPr>
          <p:cNvSpPr/>
          <p:nvPr/>
        </p:nvSpPr>
        <p:spPr>
          <a:xfrm>
            <a:off x="5959855" y="2512567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4"/>
                </a:lnTo>
                <a:lnTo>
                  <a:pt x="133477" y="110744"/>
                </a:lnTo>
                <a:lnTo>
                  <a:pt x="206502" y="254"/>
                </a:lnTo>
                <a:lnTo>
                  <a:pt x="267208" y="254"/>
                </a:lnTo>
                <a:lnTo>
                  <a:pt x="163576" y="158750"/>
                </a:lnTo>
                <a:lnTo>
                  <a:pt x="272288" y="327279"/>
                </a:lnTo>
                <a:lnTo>
                  <a:pt x="209169" y="327279"/>
                </a:lnTo>
                <a:lnTo>
                  <a:pt x="131826" y="209550"/>
                </a:lnTo>
                <a:lnTo>
                  <a:pt x="60452" y="327279"/>
                </a:lnTo>
                <a:lnTo>
                  <a:pt x="0" y="327279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F326976C-8561-460F-ADFD-F905CB41F617}"/>
              </a:ext>
            </a:extLst>
          </p:cNvPr>
          <p:cNvSpPr/>
          <p:nvPr/>
        </p:nvSpPr>
        <p:spPr>
          <a:xfrm>
            <a:off x="6967855" y="20787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10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169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D21AB59B-C755-4C53-AAF6-3802A35EAC23}"/>
              </a:ext>
            </a:extLst>
          </p:cNvPr>
          <p:cNvSpPr/>
          <p:nvPr/>
        </p:nvSpPr>
        <p:spPr>
          <a:xfrm>
            <a:off x="5815838" y="1646681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3"/>
                </a:lnTo>
                <a:lnTo>
                  <a:pt x="206501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0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7E2CD695-AD26-4E8C-9D0D-024748A8B846}"/>
              </a:ext>
            </a:extLst>
          </p:cNvPr>
          <p:cNvSpPr/>
          <p:nvPr/>
        </p:nvSpPr>
        <p:spPr>
          <a:xfrm>
            <a:off x="6865874" y="2768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747" y="0"/>
                </a:moveTo>
                <a:lnTo>
                  <a:pt x="67182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7" y="253"/>
                </a:lnTo>
                <a:lnTo>
                  <a:pt x="163575" y="158750"/>
                </a:lnTo>
                <a:lnTo>
                  <a:pt x="272287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84DD9103-054E-4B67-8466-146446FED335}"/>
              </a:ext>
            </a:extLst>
          </p:cNvPr>
          <p:cNvSpPr/>
          <p:nvPr/>
        </p:nvSpPr>
        <p:spPr>
          <a:xfrm>
            <a:off x="6535801" y="1502664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4"/>
                </a:lnTo>
                <a:lnTo>
                  <a:pt x="206501" y="253"/>
                </a:lnTo>
                <a:lnTo>
                  <a:pt x="267334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296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">
            <a:extLst>
              <a:ext uri="{FF2B5EF4-FFF2-40B4-BE49-F238E27FC236}">
                <a16:creationId xmlns:a16="http://schemas.microsoft.com/office/drawing/2014/main" id="{89DF9E21-C670-4626-9B4E-8F83E21F4F11}"/>
              </a:ext>
            </a:extLst>
          </p:cNvPr>
          <p:cNvSpPr/>
          <p:nvPr/>
        </p:nvSpPr>
        <p:spPr>
          <a:xfrm>
            <a:off x="6391782" y="28708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4" y="327278"/>
                </a:lnTo>
                <a:lnTo>
                  <a:pt x="209295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3" y="157861"/>
                </a:lnTo>
                <a:lnTo>
                  <a:pt x="7874" y="0"/>
                </a:lnTo>
                <a:close/>
              </a:path>
            </a:pathLst>
          </a:custGeom>
          <a:ln w="10667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9420" y="6317996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[Source: Daphne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Koller]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1270" y="2920149"/>
            <a:ext cx="321310" cy="71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Trebuchet MS"/>
                <a:cs typeface="Trebuchet MS"/>
              </a:rPr>
              <a:t>Genes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9611" y="4479035"/>
            <a:ext cx="7837932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3516" y="996696"/>
            <a:ext cx="7844155" cy="3435350"/>
            <a:chOff x="2223516" y="996696"/>
            <a:chExt cx="7844155" cy="3435350"/>
          </a:xfrm>
        </p:grpSpPr>
        <p:sp>
          <p:nvSpPr>
            <p:cNvPr id="6" name="object 6"/>
            <p:cNvSpPr/>
            <p:nvPr/>
          </p:nvSpPr>
          <p:spPr>
            <a:xfrm>
              <a:off x="2223516" y="1530096"/>
              <a:ext cx="7844028" cy="2724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3516" y="4279392"/>
              <a:ext cx="784098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2680" y="1382268"/>
              <a:ext cx="152400" cy="2872740"/>
            </a:xfrm>
            <a:custGeom>
              <a:avLst/>
              <a:gdLst/>
              <a:ahLst/>
              <a:cxnLst/>
              <a:rect l="l" t="t" r="r" b="b"/>
              <a:pathLst>
                <a:path w="152400" h="2872740">
                  <a:moveTo>
                    <a:pt x="0" y="2872739"/>
                  </a:moveTo>
                  <a:lnTo>
                    <a:pt x="152400" y="28727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872739"/>
                  </a:lnTo>
                  <a:close/>
                </a:path>
              </a:pathLst>
            </a:custGeom>
            <a:ln w="5791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2760" y="996696"/>
              <a:ext cx="3886199" cy="470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2230" y="1223264"/>
              <a:ext cx="434340" cy="217170"/>
            </a:xfrm>
            <a:custGeom>
              <a:avLst/>
              <a:gdLst/>
              <a:ahLst/>
              <a:cxnLst/>
              <a:rect l="l" t="t" r="r" b="b"/>
              <a:pathLst>
                <a:path w="434339" h="217169">
                  <a:moveTo>
                    <a:pt x="434339" y="0"/>
                  </a:moveTo>
                  <a:lnTo>
                    <a:pt x="0" y="216788"/>
                  </a:lnTo>
                </a:path>
              </a:pathLst>
            </a:custGeom>
            <a:ln w="12192">
              <a:solidFill>
                <a:srgbClr val="7E8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32760" y="996696"/>
            <a:ext cx="3886200" cy="471170"/>
          </a:xfrm>
          <a:prstGeom prst="rect">
            <a:avLst/>
          </a:prstGeom>
          <a:ln w="12192">
            <a:solidFill>
              <a:srgbClr val="7E8F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05"/>
              </a:lnSpc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expression of </a:t>
            </a:r>
            <a:r>
              <a:rPr sz="1800" dirty="0">
                <a:latin typeface="Trebuchet MS"/>
                <a:cs typeface="Trebuchet MS"/>
              </a:rPr>
              <a:t>set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genes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1905"/>
              </a:lnSpc>
            </a:pPr>
            <a:r>
              <a:rPr sz="1800" spc="-5" dirty="0">
                <a:latin typeface="Trebuchet MS"/>
                <a:cs typeface="Trebuchet MS"/>
              </a:rPr>
              <a:t>certain individual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2035" y="5018532"/>
            <a:ext cx="8100059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3226" y="4721479"/>
            <a:ext cx="809815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0017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  <a:tabLst>
                <a:tab pos="8072120" algn="l"/>
              </a:tabLst>
            </a:pP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9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20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We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need to cluster the </a:t>
            </a: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individuals based of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the similarity </a:t>
            </a:r>
            <a:r>
              <a:rPr sz="1800" b="1" u="sng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of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their</a:t>
            </a:r>
            <a:r>
              <a:rPr sz="1800" b="1" u="sng" spc="2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5" dirty="0">
                <a:uFill>
                  <a:solidFill>
                    <a:srgbClr val="4966AC"/>
                  </a:solidFill>
                </a:uFill>
                <a:latin typeface="Trebuchet MS"/>
                <a:cs typeface="Trebuchet MS"/>
              </a:rPr>
              <a:t>genes.	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5523" y="5394959"/>
            <a:ext cx="820419" cy="518159"/>
            <a:chOff x="5335523" y="5394959"/>
            <a:chExt cx="820419" cy="518159"/>
          </a:xfrm>
        </p:grpSpPr>
        <p:sp>
          <p:nvSpPr>
            <p:cNvPr id="15" name="object 15"/>
            <p:cNvSpPr/>
            <p:nvPr/>
          </p:nvSpPr>
          <p:spPr>
            <a:xfrm>
              <a:off x="5345429" y="5404865"/>
              <a:ext cx="800100" cy="498475"/>
            </a:xfrm>
            <a:custGeom>
              <a:avLst/>
              <a:gdLst/>
              <a:ahLst/>
              <a:cxnLst/>
              <a:rect l="l" t="t" r="r" b="b"/>
              <a:pathLst>
                <a:path w="800100" h="498475">
                  <a:moveTo>
                    <a:pt x="600075" y="0"/>
                  </a:moveTo>
                  <a:lnTo>
                    <a:pt x="200025" y="0"/>
                  </a:lnTo>
                  <a:lnTo>
                    <a:pt x="200025" y="249174"/>
                  </a:lnTo>
                  <a:lnTo>
                    <a:pt x="0" y="249174"/>
                  </a:lnTo>
                  <a:lnTo>
                    <a:pt x="400050" y="498348"/>
                  </a:lnTo>
                  <a:lnTo>
                    <a:pt x="800100" y="249174"/>
                  </a:lnTo>
                  <a:lnTo>
                    <a:pt x="600075" y="249174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5429" y="5404865"/>
              <a:ext cx="800100" cy="498475"/>
            </a:xfrm>
            <a:custGeom>
              <a:avLst/>
              <a:gdLst/>
              <a:ahLst/>
              <a:cxnLst/>
              <a:rect l="l" t="t" r="r" b="b"/>
              <a:pathLst>
                <a:path w="800100" h="498475">
                  <a:moveTo>
                    <a:pt x="0" y="249174"/>
                  </a:moveTo>
                  <a:lnTo>
                    <a:pt x="200025" y="249174"/>
                  </a:lnTo>
                  <a:lnTo>
                    <a:pt x="200025" y="0"/>
                  </a:lnTo>
                  <a:lnTo>
                    <a:pt x="600075" y="0"/>
                  </a:lnTo>
                  <a:lnTo>
                    <a:pt x="600075" y="249174"/>
                  </a:lnTo>
                  <a:lnTo>
                    <a:pt x="800100" y="249174"/>
                  </a:lnTo>
                  <a:lnTo>
                    <a:pt x="400050" y="498348"/>
                  </a:lnTo>
                  <a:lnTo>
                    <a:pt x="0" y="24917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70835" y="207721"/>
            <a:ext cx="6306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Unsupervised Learning</a:t>
            </a:r>
            <a:r>
              <a:rPr sz="32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417" y="6553606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[Source: Daphne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Koller]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620" y="2290229"/>
            <a:ext cx="321310" cy="71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Trebuchet MS"/>
                <a:cs typeface="Trebuchet MS"/>
              </a:rPr>
              <a:t>Genes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4148328"/>
            <a:ext cx="783640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68067" y="1037844"/>
            <a:ext cx="7844155" cy="2725420"/>
            <a:chOff x="2068067" y="1037844"/>
            <a:chExt cx="7844155" cy="2725420"/>
          </a:xfrm>
        </p:grpSpPr>
        <p:sp>
          <p:nvSpPr>
            <p:cNvPr id="6" name="object 6"/>
            <p:cNvSpPr/>
            <p:nvPr/>
          </p:nvSpPr>
          <p:spPr>
            <a:xfrm>
              <a:off x="2068067" y="1037844"/>
              <a:ext cx="7844028" cy="2724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287" y="1382268"/>
              <a:ext cx="1290955" cy="147955"/>
            </a:xfrm>
            <a:custGeom>
              <a:avLst/>
              <a:gdLst/>
              <a:ahLst/>
              <a:cxnLst/>
              <a:rect l="l" t="t" r="r" b="b"/>
              <a:pathLst>
                <a:path w="1290954" h="147955">
                  <a:moveTo>
                    <a:pt x="0" y="147828"/>
                  </a:moveTo>
                  <a:lnTo>
                    <a:pt x="3345" y="119080"/>
                  </a:lnTo>
                  <a:lnTo>
                    <a:pt x="12477" y="95583"/>
                  </a:lnTo>
                  <a:lnTo>
                    <a:pt x="26038" y="79730"/>
                  </a:lnTo>
                  <a:lnTo>
                    <a:pt x="42672" y="73914"/>
                  </a:lnTo>
                  <a:lnTo>
                    <a:pt x="313944" y="73914"/>
                  </a:lnTo>
                  <a:lnTo>
                    <a:pt x="330577" y="68097"/>
                  </a:lnTo>
                  <a:lnTo>
                    <a:pt x="344138" y="52244"/>
                  </a:lnTo>
                  <a:lnTo>
                    <a:pt x="353270" y="28747"/>
                  </a:lnTo>
                  <a:lnTo>
                    <a:pt x="356616" y="0"/>
                  </a:lnTo>
                  <a:lnTo>
                    <a:pt x="359979" y="28747"/>
                  </a:lnTo>
                  <a:lnTo>
                    <a:pt x="369141" y="52244"/>
                  </a:lnTo>
                  <a:lnTo>
                    <a:pt x="382708" y="68097"/>
                  </a:lnTo>
                  <a:lnTo>
                    <a:pt x="399288" y="73914"/>
                  </a:lnTo>
                  <a:lnTo>
                    <a:pt x="681228" y="73914"/>
                  </a:lnTo>
                  <a:lnTo>
                    <a:pt x="697861" y="79730"/>
                  </a:lnTo>
                  <a:lnTo>
                    <a:pt x="711422" y="95583"/>
                  </a:lnTo>
                  <a:lnTo>
                    <a:pt x="720554" y="119080"/>
                  </a:lnTo>
                  <a:lnTo>
                    <a:pt x="723900" y="147828"/>
                  </a:lnTo>
                </a:path>
                <a:path w="1290954" h="147955">
                  <a:moveTo>
                    <a:pt x="723900" y="147828"/>
                  </a:moveTo>
                  <a:lnTo>
                    <a:pt x="727245" y="119080"/>
                  </a:lnTo>
                  <a:lnTo>
                    <a:pt x="736377" y="95583"/>
                  </a:lnTo>
                  <a:lnTo>
                    <a:pt x="749938" y="79730"/>
                  </a:lnTo>
                  <a:lnTo>
                    <a:pt x="766572" y="73914"/>
                  </a:lnTo>
                  <a:lnTo>
                    <a:pt x="960501" y="73914"/>
                  </a:lnTo>
                  <a:lnTo>
                    <a:pt x="977134" y="68097"/>
                  </a:lnTo>
                  <a:lnTo>
                    <a:pt x="990695" y="52244"/>
                  </a:lnTo>
                  <a:lnTo>
                    <a:pt x="999827" y="28747"/>
                  </a:lnTo>
                  <a:lnTo>
                    <a:pt x="1003173" y="0"/>
                  </a:lnTo>
                  <a:lnTo>
                    <a:pt x="1006536" y="28747"/>
                  </a:lnTo>
                  <a:lnTo>
                    <a:pt x="1015698" y="52244"/>
                  </a:lnTo>
                  <a:lnTo>
                    <a:pt x="1029265" y="68097"/>
                  </a:lnTo>
                  <a:lnTo>
                    <a:pt x="1045845" y="73914"/>
                  </a:lnTo>
                  <a:lnTo>
                    <a:pt x="1248156" y="73914"/>
                  </a:lnTo>
                  <a:lnTo>
                    <a:pt x="1264789" y="79730"/>
                  </a:lnTo>
                  <a:lnTo>
                    <a:pt x="1278350" y="95583"/>
                  </a:lnTo>
                  <a:lnTo>
                    <a:pt x="1287482" y="119080"/>
                  </a:lnTo>
                  <a:lnTo>
                    <a:pt x="1290827" y="14782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115" y="1382268"/>
              <a:ext cx="568960" cy="146685"/>
            </a:xfrm>
            <a:custGeom>
              <a:avLst/>
              <a:gdLst/>
              <a:ahLst/>
              <a:cxnLst/>
              <a:rect l="l" t="t" r="r" b="b"/>
              <a:pathLst>
                <a:path w="568960" h="146684">
                  <a:moveTo>
                    <a:pt x="0" y="146304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2"/>
                  </a:lnTo>
                  <a:lnTo>
                    <a:pt x="237871" y="73152"/>
                  </a:lnTo>
                  <a:lnTo>
                    <a:pt x="254263" y="67401"/>
                  </a:lnTo>
                  <a:lnTo>
                    <a:pt x="267668" y="51720"/>
                  </a:lnTo>
                  <a:lnTo>
                    <a:pt x="276715" y="28467"/>
                  </a:lnTo>
                  <a:lnTo>
                    <a:pt x="280035" y="0"/>
                  </a:lnTo>
                  <a:lnTo>
                    <a:pt x="283356" y="28467"/>
                  </a:lnTo>
                  <a:lnTo>
                    <a:pt x="292417" y="51720"/>
                  </a:lnTo>
                  <a:lnTo>
                    <a:pt x="305859" y="67401"/>
                  </a:lnTo>
                  <a:lnTo>
                    <a:pt x="322325" y="73152"/>
                  </a:lnTo>
                  <a:lnTo>
                    <a:pt x="526288" y="73152"/>
                  </a:lnTo>
                  <a:lnTo>
                    <a:pt x="542680" y="78902"/>
                  </a:lnTo>
                  <a:lnTo>
                    <a:pt x="556085" y="94583"/>
                  </a:lnTo>
                  <a:lnTo>
                    <a:pt x="565132" y="117836"/>
                  </a:lnTo>
                  <a:lnTo>
                    <a:pt x="568451" y="1463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071116" y="3860291"/>
            <a:ext cx="784098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078735" y="830580"/>
            <a:ext cx="7839709" cy="160020"/>
            <a:chOff x="2078735" y="830580"/>
            <a:chExt cx="7839709" cy="160020"/>
          </a:xfrm>
        </p:grpSpPr>
        <p:sp>
          <p:nvSpPr>
            <p:cNvPr id="11" name="object 11"/>
            <p:cNvSpPr/>
            <p:nvPr/>
          </p:nvSpPr>
          <p:spPr>
            <a:xfrm>
              <a:off x="3942587" y="836676"/>
              <a:ext cx="2710180" cy="146685"/>
            </a:xfrm>
            <a:custGeom>
              <a:avLst/>
              <a:gdLst/>
              <a:ahLst/>
              <a:cxnLst/>
              <a:rect l="l" t="t" r="r" b="b"/>
              <a:pathLst>
                <a:path w="2710179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1"/>
                  </a:lnTo>
                  <a:lnTo>
                    <a:pt x="279146" y="73151"/>
                  </a:lnTo>
                  <a:lnTo>
                    <a:pt x="295538" y="67401"/>
                  </a:lnTo>
                  <a:lnTo>
                    <a:pt x="308943" y="51720"/>
                  </a:lnTo>
                  <a:lnTo>
                    <a:pt x="317990" y="28467"/>
                  </a:lnTo>
                  <a:lnTo>
                    <a:pt x="321310" y="0"/>
                  </a:lnTo>
                  <a:lnTo>
                    <a:pt x="324631" y="28467"/>
                  </a:lnTo>
                  <a:lnTo>
                    <a:pt x="333692" y="51720"/>
                  </a:lnTo>
                  <a:lnTo>
                    <a:pt x="347134" y="67401"/>
                  </a:lnTo>
                  <a:lnTo>
                    <a:pt x="363600" y="73151"/>
                  </a:lnTo>
                  <a:lnTo>
                    <a:pt x="610108" y="73151"/>
                  </a:lnTo>
                  <a:lnTo>
                    <a:pt x="626500" y="78902"/>
                  </a:lnTo>
                  <a:lnTo>
                    <a:pt x="639905" y="94583"/>
                  </a:lnTo>
                  <a:lnTo>
                    <a:pt x="648952" y="117836"/>
                  </a:lnTo>
                  <a:lnTo>
                    <a:pt x="652272" y="146303"/>
                  </a:lnTo>
                </a:path>
                <a:path w="2710179" h="146684">
                  <a:moveTo>
                    <a:pt x="652272" y="146303"/>
                  </a:moveTo>
                  <a:lnTo>
                    <a:pt x="655591" y="117836"/>
                  </a:lnTo>
                  <a:lnTo>
                    <a:pt x="664638" y="94583"/>
                  </a:lnTo>
                  <a:lnTo>
                    <a:pt x="678043" y="78902"/>
                  </a:lnTo>
                  <a:lnTo>
                    <a:pt x="694436" y="73151"/>
                  </a:lnTo>
                  <a:lnTo>
                    <a:pt x="1135634" y="73151"/>
                  </a:lnTo>
                  <a:lnTo>
                    <a:pt x="1152026" y="67401"/>
                  </a:lnTo>
                  <a:lnTo>
                    <a:pt x="1165431" y="51720"/>
                  </a:lnTo>
                  <a:lnTo>
                    <a:pt x="1174478" y="28467"/>
                  </a:lnTo>
                  <a:lnTo>
                    <a:pt x="1177798" y="0"/>
                  </a:lnTo>
                  <a:lnTo>
                    <a:pt x="1181119" y="28467"/>
                  </a:lnTo>
                  <a:lnTo>
                    <a:pt x="1190180" y="51720"/>
                  </a:lnTo>
                  <a:lnTo>
                    <a:pt x="1203622" y="67401"/>
                  </a:lnTo>
                  <a:lnTo>
                    <a:pt x="1220089" y="73151"/>
                  </a:lnTo>
                  <a:lnTo>
                    <a:pt x="1676908" y="73151"/>
                  </a:lnTo>
                  <a:lnTo>
                    <a:pt x="1693300" y="78902"/>
                  </a:lnTo>
                  <a:lnTo>
                    <a:pt x="1706705" y="94583"/>
                  </a:lnTo>
                  <a:lnTo>
                    <a:pt x="1715752" y="117836"/>
                  </a:lnTo>
                  <a:lnTo>
                    <a:pt x="1719072" y="146303"/>
                  </a:lnTo>
                </a:path>
                <a:path w="2710179" h="146684">
                  <a:moveTo>
                    <a:pt x="1719072" y="146303"/>
                  </a:moveTo>
                  <a:lnTo>
                    <a:pt x="1722391" y="117836"/>
                  </a:lnTo>
                  <a:lnTo>
                    <a:pt x="1731438" y="94583"/>
                  </a:lnTo>
                  <a:lnTo>
                    <a:pt x="1744843" y="78902"/>
                  </a:lnTo>
                  <a:lnTo>
                    <a:pt x="1761236" y="73151"/>
                  </a:lnTo>
                  <a:lnTo>
                    <a:pt x="2164841" y="73151"/>
                  </a:lnTo>
                  <a:lnTo>
                    <a:pt x="2181308" y="67401"/>
                  </a:lnTo>
                  <a:lnTo>
                    <a:pt x="2194750" y="51720"/>
                  </a:lnTo>
                  <a:lnTo>
                    <a:pt x="2203811" y="28467"/>
                  </a:lnTo>
                  <a:lnTo>
                    <a:pt x="2207133" y="0"/>
                  </a:lnTo>
                  <a:lnTo>
                    <a:pt x="2210452" y="28467"/>
                  </a:lnTo>
                  <a:lnTo>
                    <a:pt x="2219499" y="51720"/>
                  </a:lnTo>
                  <a:lnTo>
                    <a:pt x="2232904" y="67401"/>
                  </a:lnTo>
                  <a:lnTo>
                    <a:pt x="2249297" y="73151"/>
                  </a:lnTo>
                  <a:lnTo>
                    <a:pt x="2667508" y="73151"/>
                  </a:lnTo>
                  <a:lnTo>
                    <a:pt x="2683900" y="78902"/>
                  </a:lnTo>
                  <a:lnTo>
                    <a:pt x="2697305" y="94583"/>
                  </a:lnTo>
                  <a:lnTo>
                    <a:pt x="2706352" y="117836"/>
                  </a:lnTo>
                  <a:lnTo>
                    <a:pt x="2709671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9879" y="836676"/>
              <a:ext cx="1440180" cy="146685"/>
            </a:xfrm>
            <a:custGeom>
              <a:avLst/>
              <a:gdLst/>
              <a:ahLst/>
              <a:cxnLst/>
              <a:rect l="l" t="t" r="r" b="b"/>
              <a:pathLst>
                <a:path w="1440179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4" y="73151"/>
                  </a:lnTo>
                  <a:lnTo>
                    <a:pt x="667258" y="73151"/>
                  </a:lnTo>
                  <a:lnTo>
                    <a:pt x="683724" y="67401"/>
                  </a:lnTo>
                  <a:lnTo>
                    <a:pt x="697166" y="51720"/>
                  </a:lnTo>
                  <a:lnTo>
                    <a:pt x="706227" y="28467"/>
                  </a:lnTo>
                  <a:lnTo>
                    <a:pt x="709549" y="0"/>
                  </a:lnTo>
                  <a:lnTo>
                    <a:pt x="712851" y="28467"/>
                  </a:lnTo>
                  <a:lnTo>
                    <a:pt x="721868" y="51720"/>
                  </a:lnTo>
                  <a:lnTo>
                    <a:pt x="735266" y="67401"/>
                  </a:lnTo>
                  <a:lnTo>
                    <a:pt x="751713" y="73151"/>
                  </a:lnTo>
                  <a:lnTo>
                    <a:pt x="1398016" y="73151"/>
                  </a:lnTo>
                  <a:lnTo>
                    <a:pt x="1414408" y="78902"/>
                  </a:lnTo>
                  <a:lnTo>
                    <a:pt x="1427813" y="94583"/>
                  </a:lnTo>
                  <a:lnTo>
                    <a:pt x="1436860" y="117836"/>
                  </a:lnTo>
                  <a:lnTo>
                    <a:pt x="1440179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4831" y="836676"/>
              <a:ext cx="7827645" cy="147955"/>
            </a:xfrm>
            <a:custGeom>
              <a:avLst/>
              <a:gdLst/>
              <a:ahLst/>
              <a:cxnLst/>
              <a:rect l="l" t="t" r="r" b="b"/>
              <a:pathLst>
                <a:path w="7827645" h="147955">
                  <a:moveTo>
                    <a:pt x="6015228" y="147827"/>
                  </a:moveTo>
                  <a:lnTo>
                    <a:pt x="6018573" y="119080"/>
                  </a:lnTo>
                  <a:lnTo>
                    <a:pt x="6027705" y="95583"/>
                  </a:lnTo>
                  <a:lnTo>
                    <a:pt x="6041266" y="79730"/>
                  </a:lnTo>
                  <a:lnTo>
                    <a:pt x="6057900" y="73913"/>
                  </a:lnTo>
                  <a:lnTo>
                    <a:pt x="6865239" y="73913"/>
                  </a:lnTo>
                  <a:lnTo>
                    <a:pt x="6881872" y="68097"/>
                  </a:lnTo>
                  <a:lnTo>
                    <a:pt x="6895433" y="52244"/>
                  </a:lnTo>
                  <a:lnTo>
                    <a:pt x="6904565" y="28747"/>
                  </a:lnTo>
                  <a:lnTo>
                    <a:pt x="6907911" y="0"/>
                  </a:lnTo>
                  <a:lnTo>
                    <a:pt x="6911274" y="28747"/>
                  </a:lnTo>
                  <a:lnTo>
                    <a:pt x="6920436" y="52244"/>
                  </a:lnTo>
                  <a:lnTo>
                    <a:pt x="6934003" y="68097"/>
                  </a:lnTo>
                  <a:lnTo>
                    <a:pt x="6950583" y="73913"/>
                  </a:lnTo>
                  <a:lnTo>
                    <a:pt x="7784592" y="73913"/>
                  </a:lnTo>
                  <a:lnTo>
                    <a:pt x="7801225" y="79730"/>
                  </a:lnTo>
                  <a:lnTo>
                    <a:pt x="7814786" y="95583"/>
                  </a:lnTo>
                  <a:lnTo>
                    <a:pt x="7823918" y="119080"/>
                  </a:lnTo>
                  <a:lnTo>
                    <a:pt x="7827264" y="147827"/>
                  </a:lnTo>
                </a:path>
                <a:path w="7827645" h="147955">
                  <a:moveTo>
                    <a:pt x="0" y="147827"/>
                  </a:moveTo>
                  <a:lnTo>
                    <a:pt x="3345" y="119080"/>
                  </a:lnTo>
                  <a:lnTo>
                    <a:pt x="12477" y="95583"/>
                  </a:lnTo>
                  <a:lnTo>
                    <a:pt x="26038" y="79730"/>
                  </a:lnTo>
                  <a:lnTo>
                    <a:pt x="42672" y="73913"/>
                  </a:lnTo>
                  <a:lnTo>
                    <a:pt x="313181" y="73913"/>
                  </a:lnTo>
                  <a:lnTo>
                    <a:pt x="329815" y="68097"/>
                  </a:lnTo>
                  <a:lnTo>
                    <a:pt x="343376" y="52244"/>
                  </a:lnTo>
                  <a:lnTo>
                    <a:pt x="352508" y="28747"/>
                  </a:lnTo>
                  <a:lnTo>
                    <a:pt x="355854" y="0"/>
                  </a:lnTo>
                  <a:lnTo>
                    <a:pt x="359217" y="28747"/>
                  </a:lnTo>
                  <a:lnTo>
                    <a:pt x="368379" y="52244"/>
                  </a:lnTo>
                  <a:lnTo>
                    <a:pt x="381946" y="68097"/>
                  </a:lnTo>
                  <a:lnTo>
                    <a:pt x="398525" y="73913"/>
                  </a:lnTo>
                  <a:lnTo>
                    <a:pt x="679704" y="73913"/>
                  </a:lnTo>
                  <a:lnTo>
                    <a:pt x="696337" y="79730"/>
                  </a:lnTo>
                  <a:lnTo>
                    <a:pt x="709898" y="95583"/>
                  </a:lnTo>
                  <a:lnTo>
                    <a:pt x="719030" y="119080"/>
                  </a:lnTo>
                  <a:lnTo>
                    <a:pt x="722376" y="147827"/>
                  </a:lnTo>
                </a:path>
                <a:path w="7827645" h="147955">
                  <a:moveTo>
                    <a:pt x="722376" y="147827"/>
                  </a:moveTo>
                  <a:lnTo>
                    <a:pt x="725721" y="119080"/>
                  </a:lnTo>
                  <a:lnTo>
                    <a:pt x="734853" y="95583"/>
                  </a:lnTo>
                  <a:lnTo>
                    <a:pt x="748414" y="79730"/>
                  </a:lnTo>
                  <a:lnTo>
                    <a:pt x="765048" y="73913"/>
                  </a:lnTo>
                  <a:lnTo>
                    <a:pt x="959738" y="73913"/>
                  </a:lnTo>
                  <a:lnTo>
                    <a:pt x="976372" y="68097"/>
                  </a:lnTo>
                  <a:lnTo>
                    <a:pt x="989933" y="52244"/>
                  </a:lnTo>
                  <a:lnTo>
                    <a:pt x="999065" y="28747"/>
                  </a:lnTo>
                  <a:lnTo>
                    <a:pt x="1002411" y="0"/>
                  </a:lnTo>
                  <a:lnTo>
                    <a:pt x="1005774" y="28747"/>
                  </a:lnTo>
                  <a:lnTo>
                    <a:pt x="1014936" y="52244"/>
                  </a:lnTo>
                  <a:lnTo>
                    <a:pt x="1028503" y="68097"/>
                  </a:lnTo>
                  <a:lnTo>
                    <a:pt x="1045082" y="73913"/>
                  </a:lnTo>
                  <a:lnTo>
                    <a:pt x="1248156" y="73913"/>
                  </a:lnTo>
                  <a:lnTo>
                    <a:pt x="1264789" y="79730"/>
                  </a:lnTo>
                  <a:lnTo>
                    <a:pt x="1278350" y="95583"/>
                  </a:lnTo>
                  <a:lnTo>
                    <a:pt x="1287482" y="119080"/>
                  </a:lnTo>
                  <a:lnTo>
                    <a:pt x="1290828" y="14782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75659" y="836676"/>
              <a:ext cx="567055" cy="146685"/>
            </a:xfrm>
            <a:custGeom>
              <a:avLst/>
              <a:gdLst/>
              <a:ahLst/>
              <a:cxnLst/>
              <a:rect l="l" t="t" r="r" b="b"/>
              <a:pathLst>
                <a:path w="567054" h="146684">
                  <a:moveTo>
                    <a:pt x="0" y="146303"/>
                  </a:moveTo>
                  <a:lnTo>
                    <a:pt x="3319" y="117836"/>
                  </a:lnTo>
                  <a:lnTo>
                    <a:pt x="12366" y="94583"/>
                  </a:lnTo>
                  <a:lnTo>
                    <a:pt x="25771" y="78902"/>
                  </a:lnTo>
                  <a:lnTo>
                    <a:pt x="42163" y="73151"/>
                  </a:lnTo>
                  <a:lnTo>
                    <a:pt x="237109" y="73151"/>
                  </a:lnTo>
                  <a:lnTo>
                    <a:pt x="253501" y="67401"/>
                  </a:lnTo>
                  <a:lnTo>
                    <a:pt x="266906" y="51720"/>
                  </a:lnTo>
                  <a:lnTo>
                    <a:pt x="275953" y="28467"/>
                  </a:lnTo>
                  <a:lnTo>
                    <a:pt x="279273" y="0"/>
                  </a:lnTo>
                  <a:lnTo>
                    <a:pt x="282594" y="28467"/>
                  </a:lnTo>
                  <a:lnTo>
                    <a:pt x="291655" y="51720"/>
                  </a:lnTo>
                  <a:lnTo>
                    <a:pt x="305097" y="67401"/>
                  </a:lnTo>
                  <a:lnTo>
                    <a:pt x="321563" y="73151"/>
                  </a:lnTo>
                  <a:lnTo>
                    <a:pt x="524763" y="73151"/>
                  </a:lnTo>
                  <a:lnTo>
                    <a:pt x="541156" y="78902"/>
                  </a:lnTo>
                  <a:lnTo>
                    <a:pt x="554561" y="94583"/>
                  </a:lnTo>
                  <a:lnTo>
                    <a:pt x="563608" y="117836"/>
                  </a:lnTo>
                  <a:lnTo>
                    <a:pt x="566927" y="14630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10689" y="4392625"/>
            <a:ext cx="7939405" cy="177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Trebuchet MS"/>
                <a:cs typeface="Trebuchet MS"/>
              </a:rPr>
              <a:t>Microarray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spc="-5" dirty="0">
                <a:latin typeface="Trebuchet MS"/>
                <a:cs typeface="Trebuchet MS"/>
              </a:rPr>
              <a:t>Have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group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individuals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each measure </a:t>
            </a:r>
            <a:r>
              <a:rPr sz="2400" spc="-10" dirty="0">
                <a:latin typeface="Trebuchet MS"/>
                <a:cs typeface="Trebuchet MS"/>
              </a:rPr>
              <a:t>expression </a:t>
            </a:r>
            <a:r>
              <a:rPr sz="2400" dirty="0">
                <a:latin typeface="Trebuchet MS"/>
                <a:cs typeface="Trebuchet MS"/>
              </a:rPr>
              <a:t>of 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gene</a:t>
            </a:r>
            <a:endParaRPr sz="24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sz="2400" spc="-30" dirty="0">
                <a:latin typeface="Trebuchet MS"/>
                <a:cs typeface="Trebuchet MS"/>
              </a:rPr>
              <a:t>Run </a:t>
            </a:r>
            <a:r>
              <a:rPr sz="2400" spc="-5" dirty="0">
                <a:latin typeface="Trebuchet MS"/>
                <a:cs typeface="Trebuchet MS"/>
              </a:rPr>
              <a:t>algorithm to cluster individuals into types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people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96998" y="137541"/>
            <a:ext cx="551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Unsupervised Learning</a:t>
            </a:r>
            <a:r>
              <a:rPr sz="28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419" y="129031"/>
            <a:ext cx="4216400" cy="453390"/>
            <a:chOff x="3352419" y="129031"/>
            <a:chExt cx="4216400" cy="453390"/>
          </a:xfrm>
        </p:grpSpPr>
        <p:sp>
          <p:nvSpPr>
            <p:cNvPr id="3" name="object 3"/>
            <p:cNvSpPr/>
            <p:nvPr/>
          </p:nvSpPr>
          <p:spPr>
            <a:xfrm>
              <a:off x="3353308" y="129920"/>
              <a:ext cx="4214495" cy="451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8679" y="203453"/>
              <a:ext cx="165735" cy="301625"/>
            </a:xfrm>
            <a:custGeom>
              <a:avLst/>
              <a:gdLst/>
              <a:ahLst/>
              <a:cxnLst/>
              <a:rect l="l" t="t" r="r" b="b"/>
              <a:pathLst>
                <a:path w="165735" h="301625">
                  <a:moveTo>
                    <a:pt x="35433" y="0"/>
                  </a:moveTo>
                  <a:lnTo>
                    <a:pt x="28575" y="140"/>
                  </a:lnTo>
                  <a:lnTo>
                    <a:pt x="20383" y="555"/>
                  </a:lnTo>
                  <a:lnTo>
                    <a:pt x="10858" y="1232"/>
                  </a:lnTo>
                  <a:lnTo>
                    <a:pt x="0" y="2159"/>
                  </a:lnTo>
                  <a:lnTo>
                    <a:pt x="0" y="299847"/>
                  </a:lnTo>
                  <a:lnTo>
                    <a:pt x="9598" y="300607"/>
                  </a:lnTo>
                  <a:lnTo>
                    <a:pt x="19542" y="301164"/>
                  </a:lnTo>
                  <a:lnTo>
                    <a:pt x="29843" y="301507"/>
                  </a:lnTo>
                  <a:lnTo>
                    <a:pt x="40512" y="301625"/>
                  </a:lnTo>
                  <a:lnTo>
                    <a:pt x="68254" y="298958"/>
                  </a:lnTo>
                  <a:lnTo>
                    <a:pt x="114165" y="277622"/>
                  </a:lnTo>
                  <a:lnTo>
                    <a:pt x="146835" y="235590"/>
                  </a:lnTo>
                  <a:lnTo>
                    <a:pt x="163409" y="176103"/>
                  </a:lnTo>
                  <a:lnTo>
                    <a:pt x="165481" y="139953"/>
                  </a:lnTo>
                  <a:lnTo>
                    <a:pt x="160283" y="89603"/>
                  </a:lnTo>
                  <a:lnTo>
                    <a:pt x="144685" y="50420"/>
                  </a:lnTo>
                  <a:lnTo>
                    <a:pt x="118682" y="22417"/>
                  </a:lnTo>
                  <a:lnTo>
                    <a:pt x="82266" y="5606"/>
                  </a:lnTo>
                  <a:lnTo>
                    <a:pt x="35433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0738" y="202310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308" y="129920"/>
              <a:ext cx="4214495" cy="451484"/>
            </a:xfrm>
            <a:custGeom>
              <a:avLst/>
              <a:gdLst/>
              <a:ahLst/>
              <a:cxnLst/>
              <a:rect l="l" t="t" r="r" b="b"/>
              <a:pathLst>
                <a:path w="4214495" h="451484">
                  <a:moveTo>
                    <a:pt x="3635247" y="68833"/>
                  </a:moveTo>
                  <a:lnTo>
                    <a:pt x="3589559" y="79216"/>
                  </a:lnTo>
                  <a:lnTo>
                    <a:pt x="3555872" y="110362"/>
                  </a:lnTo>
                  <a:lnTo>
                    <a:pt x="3535076" y="159051"/>
                  </a:lnTo>
                  <a:lnTo>
                    <a:pt x="3528187" y="222123"/>
                  </a:lnTo>
                  <a:lnTo>
                    <a:pt x="3529806" y="258175"/>
                  </a:lnTo>
                  <a:lnTo>
                    <a:pt x="3542760" y="317420"/>
                  </a:lnTo>
                  <a:lnTo>
                    <a:pt x="3568451" y="358949"/>
                  </a:lnTo>
                  <a:lnTo>
                    <a:pt x="3606119" y="379904"/>
                  </a:lnTo>
                  <a:lnTo>
                    <a:pt x="3629406" y="382524"/>
                  </a:lnTo>
                  <a:lnTo>
                    <a:pt x="3656667" y="379954"/>
                  </a:lnTo>
                  <a:lnTo>
                    <a:pt x="3700950" y="359431"/>
                  </a:lnTo>
                  <a:lnTo>
                    <a:pt x="3731260" y="318617"/>
                  </a:lnTo>
                  <a:lnTo>
                    <a:pt x="3746500" y="258939"/>
                  </a:lnTo>
                  <a:lnTo>
                    <a:pt x="3748405" y="222123"/>
                  </a:lnTo>
                  <a:lnTo>
                    <a:pt x="3743878" y="166922"/>
                  </a:lnTo>
                  <a:lnTo>
                    <a:pt x="3730299" y="123999"/>
                  </a:lnTo>
                  <a:lnTo>
                    <a:pt x="3707668" y="93348"/>
                  </a:lnTo>
                  <a:lnTo>
                    <a:pt x="3675984" y="74961"/>
                  </a:lnTo>
                  <a:lnTo>
                    <a:pt x="3635247" y="68833"/>
                  </a:lnTo>
                  <a:close/>
                </a:path>
                <a:path w="4214495" h="451484">
                  <a:moveTo>
                    <a:pt x="1486407" y="68833"/>
                  </a:moveTo>
                  <a:lnTo>
                    <a:pt x="1440719" y="79216"/>
                  </a:lnTo>
                  <a:lnTo>
                    <a:pt x="1407032" y="110362"/>
                  </a:lnTo>
                  <a:lnTo>
                    <a:pt x="1386236" y="159051"/>
                  </a:lnTo>
                  <a:lnTo>
                    <a:pt x="1379346" y="222123"/>
                  </a:lnTo>
                  <a:lnTo>
                    <a:pt x="1380966" y="258175"/>
                  </a:lnTo>
                  <a:lnTo>
                    <a:pt x="1393920" y="317420"/>
                  </a:lnTo>
                  <a:lnTo>
                    <a:pt x="1419611" y="358949"/>
                  </a:lnTo>
                  <a:lnTo>
                    <a:pt x="1457279" y="379904"/>
                  </a:lnTo>
                  <a:lnTo>
                    <a:pt x="1480565" y="382524"/>
                  </a:lnTo>
                  <a:lnTo>
                    <a:pt x="1507827" y="379954"/>
                  </a:lnTo>
                  <a:lnTo>
                    <a:pt x="1552110" y="359431"/>
                  </a:lnTo>
                  <a:lnTo>
                    <a:pt x="1582419" y="318617"/>
                  </a:lnTo>
                  <a:lnTo>
                    <a:pt x="1597659" y="258939"/>
                  </a:lnTo>
                  <a:lnTo>
                    <a:pt x="1599564" y="222123"/>
                  </a:lnTo>
                  <a:lnTo>
                    <a:pt x="1595038" y="166922"/>
                  </a:lnTo>
                  <a:lnTo>
                    <a:pt x="1581459" y="123999"/>
                  </a:lnTo>
                  <a:lnTo>
                    <a:pt x="1558828" y="93348"/>
                  </a:lnTo>
                  <a:lnTo>
                    <a:pt x="1527144" y="74961"/>
                  </a:lnTo>
                  <a:lnTo>
                    <a:pt x="1486407" y="68833"/>
                  </a:lnTo>
                  <a:close/>
                </a:path>
                <a:path w="4214495" h="451484">
                  <a:moveTo>
                    <a:pt x="3896867" y="7747"/>
                  </a:moveTo>
                  <a:lnTo>
                    <a:pt x="3934078" y="7747"/>
                  </a:lnTo>
                  <a:lnTo>
                    <a:pt x="4140072" y="270890"/>
                  </a:lnTo>
                  <a:lnTo>
                    <a:pt x="4140072" y="7747"/>
                  </a:lnTo>
                  <a:lnTo>
                    <a:pt x="4214495" y="7747"/>
                  </a:lnTo>
                  <a:lnTo>
                    <a:pt x="4214495" y="449833"/>
                  </a:lnTo>
                  <a:lnTo>
                    <a:pt x="4182871" y="449833"/>
                  </a:lnTo>
                  <a:lnTo>
                    <a:pt x="3971290" y="173862"/>
                  </a:lnTo>
                  <a:lnTo>
                    <a:pt x="3971290" y="444118"/>
                  </a:lnTo>
                  <a:lnTo>
                    <a:pt x="3896867" y="444118"/>
                  </a:lnTo>
                  <a:lnTo>
                    <a:pt x="3896867" y="7747"/>
                  </a:lnTo>
                  <a:close/>
                </a:path>
                <a:path w="4214495" h="451484">
                  <a:moveTo>
                    <a:pt x="3300984" y="7747"/>
                  </a:moveTo>
                  <a:lnTo>
                    <a:pt x="3378326" y="7747"/>
                  </a:lnTo>
                  <a:lnTo>
                    <a:pt x="3378326" y="443864"/>
                  </a:lnTo>
                  <a:lnTo>
                    <a:pt x="3300984" y="443864"/>
                  </a:lnTo>
                  <a:lnTo>
                    <a:pt x="3300984" y="7747"/>
                  </a:lnTo>
                  <a:close/>
                </a:path>
                <a:path w="4214495" h="451484">
                  <a:moveTo>
                    <a:pt x="2887344" y="7747"/>
                  </a:moveTo>
                  <a:lnTo>
                    <a:pt x="3248406" y="7747"/>
                  </a:lnTo>
                  <a:lnTo>
                    <a:pt x="3248406" y="76580"/>
                  </a:lnTo>
                  <a:lnTo>
                    <a:pt x="3103499" y="76580"/>
                  </a:lnTo>
                  <a:lnTo>
                    <a:pt x="3103499" y="443864"/>
                  </a:lnTo>
                  <a:lnTo>
                    <a:pt x="3026029" y="443864"/>
                  </a:lnTo>
                  <a:lnTo>
                    <a:pt x="3026029" y="76580"/>
                  </a:lnTo>
                  <a:lnTo>
                    <a:pt x="2887344" y="76580"/>
                  </a:lnTo>
                  <a:lnTo>
                    <a:pt x="2887344" y="7747"/>
                  </a:lnTo>
                  <a:close/>
                </a:path>
                <a:path w="4214495" h="451484">
                  <a:moveTo>
                    <a:pt x="2139695" y="7747"/>
                  </a:moveTo>
                  <a:lnTo>
                    <a:pt x="2217039" y="7747"/>
                  </a:lnTo>
                  <a:lnTo>
                    <a:pt x="2217039" y="303402"/>
                  </a:lnTo>
                  <a:lnTo>
                    <a:pt x="2218392" y="320119"/>
                  </a:lnTo>
                  <a:lnTo>
                    <a:pt x="2238502" y="360552"/>
                  </a:lnTo>
                  <a:lnTo>
                    <a:pt x="2279685" y="381144"/>
                  </a:lnTo>
                  <a:lnTo>
                    <a:pt x="2297429" y="382524"/>
                  </a:lnTo>
                  <a:lnTo>
                    <a:pt x="2317240" y="381186"/>
                  </a:lnTo>
                  <a:lnTo>
                    <a:pt x="2362834" y="360933"/>
                  </a:lnTo>
                  <a:lnTo>
                    <a:pt x="2384730" y="319643"/>
                  </a:lnTo>
                  <a:lnTo>
                    <a:pt x="2386203" y="301878"/>
                  </a:lnTo>
                  <a:lnTo>
                    <a:pt x="2386203" y="7747"/>
                  </a:lnTo>
                  <a:lnTo>
                    <a:pt x="2463545" y="7747"/>
                  </a:lnTo>
                  <a:lnTo>
                    <a:pt x="2463545" y="307848"/>
                  </a:lnTo>
                  <a:lnTo>
                    <a:pt x="2460734" y="339659"/>
                  </a:lnTo>
                  <a:lnTo>
                    <a:pt x="2438203" y="392376"/>
                  </a:lnTo>
                  <a:lnTo>
                    <a:pt x="2394005" y="429926"/>
                  </a:lnTo>
                  <a:lnTo>
                    <a:pt x="2333807" y="448976"/>
                  </a:lnTo>
                  <a:lnTo>
                    <a:pt x="2298065" y="451357"/>
                  </a:lnTo>
                  <a:lnTo>
                    <a:pt x="2262247" y="449026"/>
                  </a:lnTo>
                  <a:lnTo>
                    <a:pt x="2203660" y="430408"/>
                  </a:lnTo>
                  <a:lnTo>
                    <a:pt x="2162841" y="393497"/>
                  </a:lnTo>
                  <a:lnTo>
                    <a:pt x="2142267" y="340244"/>
                  </a:lnTo>
                  <a:lnTo>
                    <a:pt x="2139695" y="307593"/>
                  </a:lnTo>
                  <a:lnTo>
                    <a:pt x="2139695" y="7747"/>
                  </a:lnTo>
                  <a:close/>
                </a:path>
                <a:path w="4214495" h="451484">
                  <a:moveTo>
                    <a:pt x="535813" y="7747"/>
                  </a:moveTo>
                  <a:lnTo>
                    <a:pt x="896874" y="7747"/>
                  </a:lnTo>
                  <a:lnTo>
                    <a:pt x="896874" y="76580"/>
                  </a:lnTo>
                  <a:lnTo>
                    <a:pt x="751966" y="76580"/>
                  </a:lnTo>
                  <a:lnTo>
                    <a:pt x="751966" y="443864"/>
                  </a:lnTo>
                  <a:lnTo>
                    <a:pt x="674496" y="443864"/>
                  </a:lnTo>
                  <a:lnTo>
                    <a:pt x="674496" y="76580"/>
                  </a:lnTo>
                  <a:lnTo>
                    <a:pt x="535813" y="76580"/>
                  </a:lnTo>
                  <a:lnTo>
                    <a:pt x="535813" y="7747"/>
                  </a:lnTo>
                  <a:close/>
                </a:path>
                <a:path w="4214495" h="451484">
                  <a:moveTo>
                    <a:pt x="167639" y="7747"/>
                  </a:moveTo>
                  <a:lnTo>
                    <a:pt x="204850" y="7747"/>
                  </a:lnTo>
                  <a:lnTo>
                    <a:pt x="410844" y="270890"/>
                  </a:lnTo>
                  <a:lnTo>
                    <a:pt x="410844" y="7747"/>
                  </a:lnTo>
                  <a:lnTo>
                    <a:pt x="485266" y="7747"/>
                  </a:lnTo>
                  <a:lnTo>
                    <a:pt x="485266" y="449833"/>
                  </a:lnTo>
                  <a:lnTo>
                    <a:pt x="453643" y="449833"/>
                  </a:lnTo>
                  <a:lnTo>
                    <a:pt x="242062" y="173862"/>
                  </a:lnTo>
                  <a:lnTo>
                    <a:pt x="242062" y="444118"/>
                  </a:lnTo>
                  <a:lnTo>
                    <a:pt x="167639" y="444118"/>
                  </a:lnTo>
                  <a:lnTo>
                    <a:pt x="167639" y="7747"/>
                  </a:lnTo>
                  <a:close/>
                </a:path>
                <a:path w="4214495" h="451484">
                  <a:moveTo>
                    <a:pt x="0" y="7747"/>
                  </a:moveTo>
                  <a:lnTo>
                    <a:pt x="77342" y="7747"/>
                  </a:lnTo>
                  <a:lnTo>
                    <a:pt x="77342" y="443864"/>
                  </a:lnTo>
                  <a:lnTo>
                    <a:pt x="0" y="443864"/>
                  </a:lnTo>
                  <a:lnTo>
                    <a:pt x="0" y="7747"/>
                  </a:lnTo>
                  <a:close/>
                </a:path>
                <a:path w="4214495" h="451484">
                  <a:moveTo>
                    <a:pt x="1864359" y="4825"/>
                  </a:moveTo>
                  <a:lnTo>
                    <a:pt x="1909530" y="8304"/>
                  </a:lnTo>
                  <a:lnTo>
                    <a:pt x="1949783" y="18748"/>
                  </a:lnTo>
                  <a:lnTo>
                    <a:pt x="1985107" y="36169"/>
                  </a:lnTo>
                  <a:lnTo>
                    <a:pt x="2015489" y="60578"/>
                  </a:lnTo>
                  <a:lnTo>
                    <a:pt x="2039899" y="90771"/>
                  </a:lnTo>
                  <a:lnTo>
                    <a:pt x="2057320" y="125523"/>
                  </a:lnTo>
                  <a:lnTo>
                    <a:pt x="2067764" y="164824"/>
                  </a:lnTo>
                  <a:lnTo>
                    <a:pt x="2071242" y="208660"/>
                  </a:lnTo>
                  <a:lnTo>
                    <a:pt x="2067706" y="263799"/>
                  </a:lnTo>
                  <a:lnTo>
                    <a:pt x="2057096" y="311580"/>
                  </a:lnTo>
                  <a:lnTo>
                    <a:pt x="2039410" y="352007"/>
                  </a:lnTo>
                  <a:lnTo>
                    <a:pt x="2014648" y="385079"/>
                  </a:lnTo>
                  <a:lnTo>
                    <a:pt x="1982808" y="410800"/>
                  </a:lnTo>
                  <a:lnTo>
                    <a:pt x="1943887" y="429170"/>
                  </a:lnTo>
                  <a:lnTo>
                    <a:pt x="1897886" y="440191"/>
                  </a:lnTo>
                  <a:lnTo>
                    <a:pt x="1844802" y="443864"/>
                  </a:lnTo>
                  <a:lnTo>
                    <a:pt x="1748027" y="443864"/>
                  </a:lnTo>
                  <a:lnTo>
                    <a:pt x="1748027" y="8127"/>
                  </a:lnTo>
                  <a:lnTo>
                    <a:pt x="1790011" y="6701"/>
                  </a:lnTo>
                  <a:lnTo>
                    <a:pt x="1823386" y="5667"/>
                  </a:lnTo>
                  <a:lnTo>
                    <a:pt x="1848165" y="5038"/>
                  </a:lnTo>
                  <a:lnTo>
                    <a:pt x="1864359" y="4825"/>
                  </a:lnTo>
                  <a:close/>
                </a:path>
                <a:path w="4214495" h="451484">
                  <a:moveTo>
                    <a:pt x="1068704" y="3301"/>
                  </a:moveTo>
                  <a:lnTo>
                    <a:pt x="1128506" y="8452"/>
                  </a:lnTo>
                  <a:lnTo>
                    <a:pt x="1175019" y="23898"/>
                  </a:lnTo>
                  <a:lnTo>
                    <a:pt x="1208242" y="49634"/>
                  </a:lnTo>
                  <a:lnTo>
                    <a:pt x="1228176" y="85654"/>
                  </a:lnTo>
                  <a:lnTo>
                    <a:pt x="1234820" y="131952"/>
                  </a:lnTo>
                  <a:lnTo>
                    <a:pt x="1233392" y="150860"/>
                  </a:lnTo>
                  <a:lnTo>
                    <a:pt x="1211961" y="202437"/>
                  </a:lnTo>
                  <a:lnTo>
                    <a:pt x="1170848" y="239656"/>
                  </a:lnTo>
                  <a:lnTo>
                    <a:pt x="1154176" y="247395"/>
                  </a:lnTo>
                  <a:lnTo>
                    <a:pt x="1283080" y="443864"/>
                  </a:lnTo>
                  <a:lnTo>
                    <a:pt x="1193800" y="443864"/>
                  </a:lnTo>
                  <a:lnTo>
                    <a:pt x="1077340" y="263778"/>
                  </a:lnTo>
                  <a:lnTo>
                    <a:pt x="1067698" y="263515"/>
                  </a:lnTo>
                  <a:lnTo>
                    <a:pt x="1056306" y="263096"/>
                  </a:lnTo>
                  <a:lnTo>
                    <a:pt x="1043176" y="262510"/>
                  </a:lnTo>
                  <a:lnTo>
                    <a:pt x="1028318" y="261746"/>
                  </a:lnTo>
                  <a:lnTo>
                    <a:pt x="1028318" y="443864"/>
                  </a:lnTo>
                  <a:lnTo>
                    <a:pt x="947927" y="443864"/>
                  </a:lnTo>
                  <a:lnTo>
                    <a:pt x="947927" y="7747"/>
                  </a:lnTo>
                  <a:lnTo>
                    <a:pt x="953500" y="7623"/>
                  </a:lnTo>
                  <a:lnTo>
                    <a:pt x="963739" y="7238"/>
                  </a:lnTo>
                  <a:lnTo>
                    <a:pt x="978646" y="6568"/>
                  </a:lnTo>
                  <a:lnTo>
                    <a:pt x="998219" y="5587"/>
                  </a:lnTo>
                  <a:lnTo>
                    <a:pt x="1019055" y="4587"/>
                  </a:lnTo>
                  <a:lnTo>
                    <a:pt x="1037748" y="3873"/>
                  </a:lnTo>
                  <a:lnTo>
                    <a:pt x="1054298" y="3444"/>
                  </a:lnTo>
                  <a:lnTo>
                    <a:pt x="1068704" y="3301"/>
                  </a:lnTo>
                  <a:close/>
                </a:path>
                <a:path w="4214495" h="451484">
                  <a:moveTo>
                    <a:pt x="2731516" y="380"/>
                  </a:moveTo>
                  <a:lnTo>
                    <a:pt x="2767163" y="2287"/>
                  </a:lnTo>
                  <a:lnTo>
                    <a:pt x="2799048" y="8016"/>
                  </a:lnTo>
                  <a:lnTo>
                    <a:pt x="2827170" y="17579"/>
                  </a:lnTo>
                  <a:lnTo>
                    <a:pt x="2851530" y="30987"/>
                  </a:lnTo>
                  <a:lnTo>
                    <a:pt x="2819654" y="94996"/>
                  </a:lnTo>
                  <a:lnTo>
                    <a:pt x="2804743" y="83661"/>
                  </a:lnTo>
                  <a:lnTo>
                    <a:pt x="2785903" y="75564"/>
                  </a:lnTo>
                  <a:lnTo>
                    <a:pt x="2763111" y="70707"/>
                  </a:lnTo>
                  <a:lnTo>
                    <a:pt x="2736341" y="69087"/>
                  </a:lnTo>
                  <a:lnTo>
                    <a:pt x="2710336" y="71945"/>
                  </a:lnTo>
                  <a:lnTo>
                    <a:pt x="2665708" y="94805"/>
                  </a:lnTo>
                  <a:lnTo>
                    <a:pt x="2631819" y="139172"/>
                  </a:lnTo>
                  <a:lnTo>
                    <a:pt x="2614431" y="196996"/>
                  </a:lnTo>
                  <a:lnTo>
                    <a:pt x="2612263" y="230504"/>
                  </a:lnTo>
                  <a:lnTo>
                    <a:pt x="2614267" y="263653"/>
                  </a:lnTo>
                  <a:lnTo>
                    <a:pt x="2630372" y="319141"/>
                  </a:lnTo>
                  <a:lnTo>
                    <a:pt x="2661993" y="359431"/>
                  </a:lnTo>
                  <a:lnTo>
                    <a:pt x="2705082" y="379954"/>
                  </a:lnTo>
                  <a:lnTo>
                    <a:pt x="2730627" y="382524"/>
                  </a:lnTo>
                  <a:lnTo>
                    <a:pt x="2759799" y="379781"/>
                  </a:lnTo>
                  <a:lnTo>
                    <a:pt x="2785602" y="371538"/>
                  </a:lnTo>
                  <a:lnTo>
                    <a:pt x="2808047" y="357770"/>
                  </a:lnTo>
                  <a:lnTo>
                    <a:pt x="2827146" y="338454"/>
                  </a:lnTo>
                  <a:lnTo>
                    <a:pt x="2863088" y="401065"/>
                  </a:lnTo>
                  <a:lnTo>
                    <a:pt x="2836703" y="423068"/>
                  </a:lnTo>
                  <a:lnTo>
                    <a:pt x="2804795" y="438785"/>
                  </a:lnTo>
                  <a:lnTo>
                    <a:pt x="2767361" y="448214"/>
                  </a:lnTo>
                  <a:lnTo>
                    <a:pt x="2724404" y="451357"/>
                  </a:lnTo>
                  <a:lnTo>
                    <a:pt x="2681305" y="447595"/>
                  </a:lnTo>
                  <a:lnTo>
                    <a:pt x="2643266" y="436308"/>
                  </a:lnTo>
                  <a:lnTo>
                    <a:pt x="2582417" y="391159"/>
                  </a:lnTo>
                  <a:lnTo>
                    <a:pt x="2560321" y="358397"/>
                  </a:lnTo>
                  <a:lnTo>
                    <a:pt x="2544524" y="320135"/>
                  </a:lnTo>
                  <a:lnTo>
                    <a:pt x="2535037" y="276395"/>
                  </a:lnTo>
                  <a:lnTo>
                    <a:pt x="2531871" y="227202"/>
                  </a:lnTo>
                  <a:lnTo>
                    <a:pt x="2535374" y="180794"/>
                  </a:lnTo>
                  <a:lnTo>
                    <a:pt x="2545889" y="138350"/>
                  </a:lnTo>
                  <a:lnTo>
                    <a:pt x="2563429" y="99883"/>
                  </a:lnTo>
                  <a:lnTo>
                    <a:pt x="2588005" y="65404"/>
                  </a:lnTo>
                  <a:lnTo>
                    <a:pt x="2617983" y="36974"/>
                  </a:lnTo>
                  <a:lnTo>
                    <a:pt x="2651902" y="16652"/>
                  </a:lnTo>
                  <a:lnTo>
                    <a:pt x="2689750" y="4450"/>
                  </a:lnTo>
                  <a:lnTo>
                    <a:pt x="2731516" y="380"/>
                  </a:lnTo>
                  <a:close/>
                </a:path>
                <a:path w="4214495" h="451484">
                  <a:moveTo>
                    <a:pt x="3635247" y="0"/>
                  </a:moveTo>
                  <a:lnTo>
                    <a:pt x="3679517" y="3663"/>
                  </a:lnTo>
                  <a:lnTo>
                    <a:pt x="3718226" y="14636"/>
                  </a:lnTo>
                  <a:lnTo>
                    <a:pt x="3779012" y="58420"/>
                  </a:lnTo>
                  <a:lnTo>
                    <a:pt x="3800774" y="90517"/>
                  </a:lnTo>
                  <a:lnTo>
                    <a:pt x="3816334" y="128508"/>
                  </a:lnTo>
                  <a:lnTo>
                    <a:pt x="3825678" y="172380"/>
                  </a:lnTo>
                  <a:lnTo>
                    <a:pt x="3828795" y="222123"/>
                  </a:lnTo>
                  <a:lnTo>
                    <a:pt x="3825537" y="272081"/>
                  </a:lnTo>
                  <a:lnTo>
                    <a:pt x="3815778" y="316610"/>
                  </a:lnTo>
                  <a:lnTo>
                    <a:pt x="3799542" y="355711"/>
                  </a:lnTo>
                  <a:lnTo>
                    <a:pt x="3776852" y="389381"/>
                  </a:lnTo>
                  <a:lnTo>
                    <a:pt x="3748135" y="416478"/>
                  </a:lnTo>
                  <a:lnTo>
                    <a:pt x="3713988" y="435848"/>
                  </a:lnTo>
                  <a:lnTo>
                    <a:pt x="3674411" y="447478"/>
                  </a:lnTo>
                  <a:lnTo>
                    <a:pt x="3629406" y="451357"/>
                  </a:lnTo>
                  <a:lnTo>
                    <a:pt x="3588045" y="447524"/>
                  </a:lnTo>
                  <a:lnTo>
                    <a:pt x="3520660" y="416853"/>
                  </a:lnTo>
                  <a:lnTo>
                    <a:pt x="3474156" y="356514"/>
                  </a:lnTo>
                  <a:lnTo>
                    <a:pt x="3459511" y="317357"/>
                  </a:lnTo>
                  <a:lnTo>
                    <a:pt x="3450724" y="272555"/>
                  </a:lnTo>
                  <a:lnTo>
                    <a:pt x="3447795" y="222123"/>
                  </a:lnTo>
                  <a:lnTo>
                    <a:pt x="3450986" y="177333"/>
                  </a:lnTo>
                  <a:lnTo>
                    <a:pt x="3460559" y="136128"/>
                  </a:lnTo>
                  <a:lnTo>
                    <a:pt x="3476513" y="98518"/>
                  </a:lnTo>
                  <a:lnTo>
                    <a:pt x="3498849" y="64515"/>
                  </a:lnTo>
                  <a:lnTo>
                    <a:pt x="3526520" y="36325"/>
                  </a:lnTo>
                  <a:lnTo>
                    <a:pt x="3594719" y="4044"/>
                  </a:lnTo>
                  <a:lnTo>
                    <a:pt x="3635247" y="0"/>
                  </a:lnTo>
                  <a:close/>
                </a:path>
                <a:path w="4214495" h="451484">
                  <a:moveTo>
                    <a:pt x="1486407" y="0"/>
                  </a:moveTo>
                  <a:lnTo>
                    <a:pt x="1530677" y="3663"/>
                  </a:lnTo>
                  <a:lnTo>
                    <a:pt x="1569386" y="14636"/>
                  </a:lnTo>
                  <a:lnTo>
                    <a:pt x="1630171" y="58420"/>
                  </a:lnTo>
                  <a:lnTo>
                    <a:pt x="1651934" y="90517"/>
                  </a:lnTo>
                  <a:lnTo>
                    <a:pt x="1667494" y="128508"/>
                  </a:lnTo>
                  <a:lnTo>
                    <a:pt x="1676838" y="172380"/>
                  </a:lnTo>
                  <a:lnTo>
                    <a:pt x="1679955" y="222123"/>
                  </a:lnTo>
                  <a:lnTo>
                    <a:pt x="1676697" y="272081"/>
                  </a:lnTo>
                  <a:lnTo>
                    <a:pt x="1666938" y="316610"/>
                  </a:lnTo>
                  <a:lnTo>
                    <a:pt x="1650702" y="355711"/>
                  </a:lnTo>
                  <a:lnTo>
                    <a:pt x="1628013" y="389381"/>
                  </a:lnTo>
                  <a:lnTo>
                    <a:pt x="1599295" y="416478"/>
                  </a:lnTo>
                  <a:lnTo>
                    <a:pt x="1565147" y="435848"/>
                  </a:lnTo>
                  <a:lnTo>
                    <a:pt x="1525571" y="447478"/>
                  </a:lnTo>
                  <a:lnTo>
                    <a:pt x="1480565" y="451357"/>
                  </a:lnTo>
                  <a:lnTo>
                    <a:pt x="1439205" y="447524"/>
                  </a:lnTo>
                  <a:lnTo>
                    <a:pt x="1371820" y="416853"/>
                  </a:lnTo>
                  <a:lnTo>
                    <a:pt x="1325316" y="356514"/>
                  </a:lnTo>
                  <a:lnTo>
                    <a:pt x="1310671" y="317357"/>
                  </a:lnTo>
                  <a:lnTo>
                    <a:pt x="1301884" y="272555"/>
                  </a:lnTo>
                  <a:lnTo>
                    <a:pt x="1298955" y="222123"/>
                  </a:lnTo>
                  <a:lnTo>
                    <a:pt x="1302146" y="177333"/>
                  </a:lnTo>
                  <a:lnTo>
                    <a:pt x="1311719" y="136128"/>
                  </a:lnTo>
                  <a:lnTo>
                    <a:pt x="1327673" y="98518"/>
                  </a:lnTo>
                  <a:lnTo>
                    <a:pt x="1350009" y="64515"/>
                  </a:lnTo>
                  <a:lnTo>
                    <a:pt x="1377680" y="36325"/>
                  </a:lnTo>
                  <a:lnTo>
                    <a:pt x="1445879" y="4044"/>
                  </a:lnTo>
                  <a:lnTo>
                    <a:pt x="1486407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9010" y="929767"/>
            <a:ext cx="394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Traditional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119" y="3845814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9733" y="4779645"/>
            <a:ext cx="114046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R="12065" algn="r">
              <a:lnSpc>
                <a:spcPct val="100000"/>
              </a:lnSpc>
              <a:spcBef>
                <a:spcPts val="251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5565" y="22387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5565" y="29245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6966" y="24673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2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2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4116" y="1715414"/>
            <a:ext cx="13341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50">
              <a:lnSpc>
                <a:spcPct val="157100"/>
              </a:lnSpc>
              <a:spcBef>
                <a:spcPts val="100"/>
              </a:spcBef>
            </a:pPr>
            <a:r>
              <a:rPr sz="2800" spc="-10" dirty="0">
                <a:latin typeface="Trebuchet MS"/>
                <a:cs typeface="Trebuchet MS"/>
              </a:rPr>
              <a:t>Data  </a:t>
            </a:r>
            <a:r>
              <a:rPr sz="2800" spc="-140" dirty="0">
                <a:latin typeface="Trebuchet MS"/>
                <a:cs typeface="Trebuchet MS"/>
              </a:rPr>
              <a:t>P</a:t>
            </a:r>
            <a:r>
              <a:rPr sz="2800" spc="-5" dirty="0">
                <a:latin typeface="Trebuchet MS"/>
                <a:cs typeface="Trebuchet MS"/>
              </a:rPr>
              <a:t>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5368" y="2248357"/>
            <a:ext cx="113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1765" y="50581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1765" y="57439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1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1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1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3166" y="52867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1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1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17205" y="5068265"/>
            <a:ext cx="1334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67784" y="1772411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9411" y="4494276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5861" y="223011"/>
            <a:ext cx="3275965" cy="359410"/>
            <a:chOff x="3975861" y="223011"/>
            <a:chExt cx="3275965" cy="359410"/>
          </a:xfrm>
        </p:grpSpPr>
        <p:sp>
          <p:nvSpPr>
            <p:cNvPr id="3" name="object 3"/>
            <p:cNvSpPr/>
            <p:nvPr/>
          </p:nvSpPr>
          <p:spPr>
            <a:xfrm>
              <a:off x="3976750" y="223900"/>
              <a:ext cx="3273805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4722" y="281050"/>
              <a:ext cx="132969" cy="24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498" y="281050"/>
              <a:ext cx="107061" cy="11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2695" y="280796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750" y="223900"/>
              <a:ext cx="3274060" cy="357505"/>
            </a:xfrm>
            <a:custGeom>
              <a:avLst/>
              <a:gdLst/>
              <a:ahLst/>
              <a:cxnLst/>
              <a:rect l="l" t="t" r="r" b="b"/>
              <a:pathLst>
                <a:path w="3274059" h="357505">
                  <a:moveTo>
                    <a:pt x="2743200" y="5842"/>
                  </a:moveTo>
                  <a:lnTo>
                    <a:pt x="2963799" y="5842"/>
                  </a:lnTo>
                  <a:lnTo>
                    <a:pt x="2963799" y="60325"/>
                  </a:lnTo>
                  <a:lnTo>
                    <a:pt x="2804541" y="60325"/>
                  </a:lnTo>
                  <a:lnTo>
                    <a:pt x="2804541" y="141224"/>
                  </a:lnTo>
                  <a:lnTo>
                    <a:pt x="2918714" y="141224"/>
                  </a:lnTo>
                  <a:lnTo>
                    <a:pt x="2918714" y="193421"/>
                  </a:lnTo>
                  <a:lnTo>
                    <a:pt x="2804541" y="193421"/>
                  </a:lnTo>
                  <a:lnTo>
                    <a:pt x="2804541" y="296925"/>
                  </a:lnTo>
                  <a:lnTo>
                    <a:pt x="2961258" y="296925"/>
                  </a:lnTo>
                  <a:lnTo>
                    <a:pt x="2961258" y="351409"/>
                  </a:lnTo>
                  <a:lnTo>
                    <a:pt x="2743200" y="351409"/>
                  </a:lnTo>
                  <a:lnTo>
                    <a:pt x="2743200" y="5842"/>
                  </a:lnTo>
                  <a:close/>
                </a:path>
                <a:path w="3274059" h="357505">
                  <a:moveTo>
                    <a:pt x="2363470" y="5842"/>
                  </a:moveTo>
                  <a:lnTo>
                    <a:pt x="2424811" y="5842"/>
                  </a:lnTo>
                  <a:lnTo>
                    <a:pt x="2424811" y="351409"/>
                  </a:lnTo>
                  <a:lnTo>
                    <a:pt x="2363470" y="351409"/>
                  </a:lnTo>
                  <a:lnTo>
                    <a:pt x="2363470" y="5842"/>
                  </a:lnTo>
                  <a:close/>
                </a:path>
                <a:path w="3274059" h="357505">
                  <a:moveTo>
                    <a:pt x="2027809" y="5842"/>
                  </a:moveTo>
                  <a:lnTo>
                    <a:pt x="2095246" y="5842"/>
                  </a:lnTo>
                  <a:lnTo>
                    <a:pt x="2175256" y="239395"/>
                  </a:lnTo>
                  <a:lnTo>
                    <a:pt x="2259711" y="5842"/>
                  </a:lnTo>
                  <a:lnTo>
                    <a:pt x="2325751" y="5842"/>
                  </a:lnTo>
                  <a:lnTo>
                    <a:pt x="2190877" y="356235"/>
                  </a:lnTo>
                  <a:lnTo>
                    <a:pt x="2157095" y="356235"/>
                  </a:lnTo>
                  <a:lnTo>
                    <a:pt x="2027809" y="5842"/>
                  </a:lnTo>
                  <a:close/>
                </a:path>
                <a:path w="3274059" h="357505">
                  <a:moveTo>
                    <a:pt x="1508760" y="5842"/>
                  </a:moveTo>
                  <a:lnTo>
                    <a:pt x="1729359" y="5842"/>
                  </a:lnTo>
                  <a:lnTo>
                    <a:pt x="1729359" y="60325"/>
                  </a:lnTo>
                  <a:lnTo>
                    <a:pt x="1570101" y="60325"/>
                  </a:lnTo>
                  <a:lnTo>
                    <a:pt x="1570101" y="141224"/>
                  </a:lnTo>
                  <a:lnTo>
                    <a:pt x="1684274" y="141224"/>
                  </a:lnTo>
                  <a:lnTo>
                    <a:pt x="1684274" y="193421"/>
                  </a:lnTo>
                  <a:lnTo>
                    <a:pt x="1570101" y="193421"/>
                  </a:lnTo>
                  <a:lnTo>
                    <a:pt x="1570101" y="296925"/>
                  </a:lnTo>
                  <a:lnTo>
                    <a:pt x="1726819" y="296925"/>
                  </a:lnTo>
                  <a:lnTo>
                    <a:pt x="1726819" y="351409"/>
                  </a:lnTo>
                  <a:lnTo>
                    <a:pt x="1508760" y="351409"/>
                  </a:lnTo>
                  <a:lnTo>
                    <a:pt x="1508760" y="5842"/>
                  </a:lnTo>
                  <a:close/>
                </a:path>
                <a:path w="3274059" h="357505">
                  <a:moveTo>
                    <a:pt x="897636" y="5842"/>
                  </a:moveTo>
                  <a:lnTo>
                    <a:pt x="958976" y="5842"/>
                  </a:lnTo>
                  <a:lnTo>
                    <a:pt x="958976" y="240157"/>
                  </a:lnTo>
                  <a:lnTo>
                    <a:pt x="960046" y="253418"/>
                  </a:lnTo>
                  <a:lnTo>
                    <a:pt x="985279" y="293036"/>
                  </a:lnTo>
                  <a:lnTo>
                    <a:pt x="1022731" y="302895"/>
                  </a:lnTo>
                  <a:lnTo>
                    <a:pt x="1038397" y="301823"/>
                  </a:lnTo>
                  <a:lnTo>
                    <a:pt x="1074420" y="285750"/>
                  </a:lnTo>
                  <a:lnTo>
                    <a:pt x="1092962" y="238887"/>
                  </a:lnTo>
                  <a:lnTo>
                    <a:pt x="1092962" y="5842"/>
                  </a:lnTo>
                  <a:lnTo>
                    <a:pt x="1154302" y="5842"/>
                  </a:lnTo>
                  <a:lnTo>
                    <a:pt x="1154302" y="243712"/>
                  </a:lnTo>
                  <a:lnTo>
                    <a:pt x="1152066" y="268876"/>
                  </a:lnTo>
                  <a:lnTo>
                    <a:pt x="1134211" y="310632"/>
                  </a:lnTo>
                  <a:lnTo>
                    <a:pt x="1099230" y="340393"/>
                  </a:lnTo>
                  <a:lnTo>
                    <a:pt x="1051554" y="355494"/>
                  </a:lnTo>
                  <a:lnTo>
                    <a:pt x="1023238" y="357377"/>
                  </a:lnTo>
                  <a:lnTo>
                    <a:pt x="994856" y="355524"/>
                  </a:lnTo>
                  <a:lnTo>
                    <a:pt x="948426" y="340768"/>
                  </a:lnTo>
                  <a:lnTo>
                    <a:pt x="916066" y="311556"/>
                  </a:lnTo>
                  <a:lnTo>
                    <a:pt x="899683" y="269317"/>
                  </a:lnTo>
                  <a:lnTo>
                    <a:pt x="897636" y="243459"/>
                  </a:lnTo>
                  <a:lnTo>
                    <a:pt x="897636" y="5842"/>
                  </a:lnTo>
                  <a:close/>
                </a:path>
                <a:path w="3274059" h="357505">
                  <a:moveTo>
                    <a:pt x="327660" y="5842"/>
                  </a:moveTo>
                  <a:lnTo>
                    <a:pt x="357250" y="5842"/>
                  </a:lnTo>
                  <a:lnTo>
                    <a:pt x="520446" y="214375"/>
                  </a:lnTo>
                  <a:lnTo>
                    <a:pt x="520446" y="5842"/>
                  </a:lnTo>
                  <a:lnTo>
                    <a:pt x="579374" y="5842"/>
                  </a:lnTo>
                  <a:lnTo>
                    <a:pt x="579374" y="356235"/>
                  </a:lnTo>
                  <a:lnTo>
                    <a:pt x="554354" y="356235"/>
                  </a:lnTo>
                  <a:lnTo>
                    <a:pt x="386714" y="137540"/>
                  </a:lnTo>
                  <a:lnTo>
                    <a:pt x="386714" y="351663"/>
                  </a:lnTo>
                  <a:lnTo>
                    <a:pt x="327660" y="351663"/>
                  </a:lnTo>
                  <a:lnTo>
                    <a:pt x="327660" y="5842"/>
                  </a:lnTo>
                  <a:close/>
                </a:path>
                <a:path w="3274059" h="357505">
                  <a:moveTo>
                    <a:pt x="0" y="5842"/>
                  </a:moveTo>
                  <a:lnTo>
                    <a:pt x="61340" y="5842"/>
                  </a:lnTo>
                  <a:lnTo>
                    <a:pt x="61340" y="240157"/>
                  </a:lnTo>
                  <a:lnTo>
                    <a:pt x="62410" y="253418"/>
                  </a:lnTo>
                  <a:lnTo>
                    <a:pt x="87643" y="293036"/>
                  </a:lnTo>
                  <a:lnTo>
                    <a:pt x="125095" y="302895"/>
                  </a:lnTo>
                  <a:lnTo>
                    <a:pt x="140761" y="301823"/>
                  </a:lnTo>
                  <a:lnTo>
                    <a:pt x="176784" y="285750"/>
                  </a:lnTo>
                  <a:lnTo>
                    <a:pt x="195325" y="238887"/>
                  </a:lnTo>
                  <a:lnTo>
                    <a:pt x="195325" y="5842"/>
                  </a:lnTo>
                  <a:lnTo>
                    <a:pt x="256666" y="5842"/>
                  </a:lnTo>
                  <a:lnTo>
                    <a:pt x="256666" y="243712"/>
                  </a:lnTo>
                  <a:lnTo>
                    <a:pt x="254430" y="268876"/>
                  </a:lnTo>
                  <a:lnTo>
                    <a:pt x="236575" y="310632"/>
                  </a:lnTo>
                  <a:lnTo>
                    <a:pt x="201594" y="340393"/>
                  </a:lnTo>
                  <a:lnTo>
                    <a:pt x="153918" y="355494"/>
                  </a:lnTo>
                  <a:lnTo>
                    <a:pt x="125602" y="357377"/>
                  </a:lnTo>
                  <a:lnTo>
                    <a:pt x="97220" y="355524"/>
                  </a:lnTo>
                  <a:lnTo>
                    <a:pt x="50790" y="340768"/>
                  </a:lnTo>
                  <a:lnTo>
                    <a:pt x="18430" y="311556"/>
                  </a:lnTo>
                  <a:lnTo>
                    <a:pt x="2047" y="269317"/>
                  </a:lnTo>
                  <a:lnTo>
                    <a:pt x="0" y="243459"/>
                  </a:lnTo>
                  <a:lnTo>
                    <a:pt x="0" y="5842"/>
                  </a:lnTo>
                  <a:close/>
                </a:path>
                <a:path w="3274059" h="357505">
                  <a:moveTo>
                    <a:pt x="3109849" y="3555"/>
                  </a:moveTo>
                  <a:lnTo>
                    <a:pt x="3177476" y="14604"/>
                  </a:lnTo>
                  <a:lnTo>
                    <a:pt x="3229482" y="47751"/>
                  </a:lnTo>
                  <a:lnTo>
                    <a:pt x="3262693" y="99187"/>
                  </a:lnTo>
                  <a:lnTo>
                    <a:pt x="3273805" y="165100"/>
                  </a:lnTo>
                  <a:lnTo>
                    <a:pt x="3268811" y="222027"/>
                  </a:lnTo>
                  <a:lnTo>
                    <a:pt x="3253834" y="268605"/>
                  </a:lnTo>
                  <a:lnTo>
                    <a:pt x="3228879" y="304831"/>
                  </a:lnTo>
                  <a:lnTo>
                    <a:pt x="3193955" y="330708"/>
                  </a:lnTo>
                  <a:lnTo>
                    <a:pt x="3149069" y="346233"/>
                  </a:lnTo>
                  <a:lnTo>
                    <a:pt x="3094228" y="351409"/>
                  </a:lnTo>
                  <a:lnTo>
                    <a:pt x="3017520" y="351409"/>
                  </a:lnTo>
                  <a:lnTo>
                    <a:pt x="3017520" y="6096"/>
                  </a:lnTo>
                  <a:lnTo>
                    <a:pt x="3050805" y="5002"/>
                  </a:lnTo>
                  <a:lnTo>
                    <a:pt x="3077305" y="4206"/>
                  </a:lnTo>
                  <a:lnTo>
                    <a:pt x="3096994" y="3720"/>
                  </a:lnTo>
                  <a:lnTo>
                    <a:pt x="3109849" y="3555"/>
                  </a:lnTo>
                  <a:close/>
                </a:path>
                <a:path w="3274059" h="357505">
                  <a:moveTo>
                    <a:pt x="1297051" y="3555"/>
                  </a:moveTo>
                  <a:lnTo>
                    <a:pt x="1335248" y="5127"/>
                  </a:lnTo>
                  <a:lnTo>
                    <a:pt x="1395116" y="17700"/>
                  </a:lnTo>
                  <a:lnTo>
                    <a:pt x="1433333" y="42963"/>
                  </a:lnTo>
                  <a:lnTo>
                    <a:pt x="1452280" y="82155"/>
                  </a:lnTo>
                  <a:lnTo>
                    <a:pt x="1454658" y="107060"/>
                  </a:lnTo>
                  <a:lnTo>
                    <a:pt x="1449049" y="149854"/>
                  </a:lnTo>
                  <a:lnTo>
                    <a:pt x="1432224" y="183139"/>
                  </a:lnTo>
                  <a:lnTo>
                    <a:pt x="1404183" y="206913"/>
                  </a:lnTo>
                  <a:lnTo>
                    <a:pt x="1364924" y="221178"/>
                  </a:lnTo>
                  <a:lnTo>
                    <a:pt x="1314450" y="225933"/>
                  </a:lnTo>
                  <a:lnTo>
                    <a:pt x="1308854" y="225835"/>
                  </a:lnTo>
                  <a:lnTo>
                    <a:pt x="1302353" y="225536"/>
                  </a:lnTo>
                  <a:lnTo>
                    <a:pt x="1294947" y="225022"/>
                  </a:lnTo>
                  <a:lnTo>
                    <a:pt x="1286637" y="224282"/>
                  </a:lnTo>
                  <a:lnTo>
                    <a:pt x="1286637" y="351409"/>
                  </a:lnTo>
                  <a:lnTo>
                    <a:pt x="1225296" y="351409"/>
                  </a:lnTo>
                  <a:lnTo>
                    <a:pt x="1225296" y="6096"/>
                  </a:lnTo>
                  <a:lnTo>
                    <a:pt x="1252795" y="5002"/>
                  </a:lnTo>
                  <a:lnTo>
                    <a:pt x="1273937" y="4206"/>
                  </a:lnTo>
                  <a:lnTo>
                    <a:pt x="1288696" y="3720"/>
                  </a:lnTo>
                  <a:lnTo>
                    <a:pt x="1297051" y="3555"/>
                  </a:lnTo>
                  <a:close/>
                </a:path>
                <a:path w="3274059" h="357505">
                  <a:moveTo>
                    <a:pt x="1878838" y="2285"/>
                  </a:moveTo>
                  <a:lnTo>
                    <a:pt x="1936438" y="8665"/>
                  </a:lnTo>
                  <a:lnTo>
                    <a:pt x="1977596" y="27797"/>
                  </a:lnTo>
                  <a:lnTo>
                    <a:pt x="2002299" y="59668"/>
                  </a:lnTo>
                  <a:lnTo>
                    <a:pt x="2010537" y="104267"/>
                  </a:lnTo>
                  <a:lnTo>
                    <a:pt x="2009395" y="119266"/>
                  </a:lnTo>
                  <a:lnTo>
                    <a:pt x="1992376" y="160147"/>
                  </a:lnTo>
                  <a:lnTo>
                    <a:pt x="1959818" y="189686"/>
                  </a:lnTo>
                  <a:lnTo>
                    <a:pt x="1946656" y="195834"/>
                  </a:lnTo>
                  <a:lnTo>
                    <a:pt x="2048764" y="351409"/>
                  </a:lnTo>
                  <a:lnTo>
                    <a:pt x="1978025" y="351409"/>
                  </a:lnTo>
                  <a:lnTo>
                    <a:pt x="1885696" y="208787"/>
                  </a:lnTo>
                  <a:lnTo>
                    <a:pt x="1878052" y="208547"/>
                  </a:lnTo>
                  <a:lnTo>
                    <a:pt x="1869027" y="208200"/>
                  </a:lnTo>
                  <a:lnTo>
                    <a:pt x="1858621" y="207734"/>
                  </a:lnTo>
                  <a:lnTo>
                    <a:pt x="1846834" y="207137"/>
                  </a:lnTo>
                  <a:lnTo>
                    <a:pt x="1846834" y="351409"/>
                  </a:lnTo>
                  <a:lnTo>
                    <a:pt x="1783079" y="351409"/>
                  </a:lnTo>
                  <a:lnTo>
                    <a:pt x="1783079" y="5842"/>
                  </a:lnTo>
                  <a:lnTo>
                    <a:pt x="1787560" y="5742"/>
                  </a:lnTo>
                  <a:lnTo>
                    <a:pt x="1795684" y="5429"/>
                  </a:lnTo>
                  <a:lnTo>
                    <a:pt x="1807475" y="4877"/>
                  </a:lnTo>
                  <a:lnTo>
                    <a:pt x="1822958" y="4064"/>
                  </a:lnTo>
                  <a:lnTo>
                    <a:pt x="1839458" y="3303"/>
                  </a:lnTo>
                  <a:lnTo>
                    <a:pt x="1854279" y="2746"/>
                  </a:lnTo>
                  <a:lnTo>
                    <a:pt x="1867409" y="2403"/>
                  </a:lnTo>
                  <a:lnTo>
                    <a:pt x="1878838" y="2285"/>
                  </a:lnTo>
                  <a:close/>
                </a:path>
                <a:path w="3274059" h="357505">
                  <a:moveTo>
                    <a:pt x="2585339" y="0"/>
                  </a:moveTo>
                  <a:lnTo>
                    <a:pt x="2613269" y="1402"/>
                  </a:lnTo>
                  <a:lnTo>
                    <a:pt x="2637234" y="5603"/>
                  </a:lnTo>
                  <a:lnTo>
                    <a:pt x="2657222" y="12590"/>
                  </a:lnTo>
                  <a:lnTo>
                    <a:pt x="2673223" y="22351"/>
                  </a:lnTo>
                  <a:lnTo>
                    <a:pt x="2654680" y="75183"/>
                  </a:lnTo>
                  <a:lnTo>
                    <a:pt x="2638274" y="65089"/>
                  </a:lnTo>
                  <a:lnTo>
                    <a:pt x="2621438" y="57864"/>
                  </a:lnTo>
                  <a:lnTo>
                    <a:pt x="2604174" y="53520"/>
                  </a:lnTo>
                  <a:lnTo>
                    <a:pt x="2586481" y="52070"/>
                  </a:lnTo>
                  <a:lnTo>
                    <a:pt x="2576431" y="52782"/>
                  </a:lnTo>
                  <a:lnTo>
                    <a:pt x="2544794" y="76200"/>
                  </a:lnTo>
                  <a:lnTo>
                    <a:pt x="2541904" y="92455"/>
                  </a:lnTo>
                  <a:lnTo>
                    <a:pt x="2546022" y="107459"/>
                  </a:lnTo>
                  <a:lnTo>
                    <a:pt x="2558367" y="122761"/>
                  </a:lnTo>
                  <a:lnTo>
                    <a:pt x="2578927" y="138372"/>
                  </a:lnTo>
                  <a:lnTo>
                    <a:pt x="2607691" y="154304"/>
                  </a:lnTo>
                  <a:lnTo>
                    <a:pt x="2623814" y="162615"/>
                  </a:lnTo>
                  <a:lnTo>
                    <a:pt x="2637520" y="170592"/>
                  </a:lnTo>
                  <a:lnTo>
                    <a:pt x="2671222" y="200993"/>
                  </a:lnTo>
                  <a:lnTo>
                    <a:pt x="2687097" y="238823"/>
                  </a:lnTo>
                  <a:lnTo>
                    <a:pt x="2689098" y="261112"/>
                  </a:lnTo>
                  <a:lnTo>
                    <a:pt x="2687026" y="281158"/>
                  </a:lnTo>
                  <a:lnTo>
                    <a:pt x="2670452" y="315725"/>
                  </a:lnTo>
                  <a:lnTo>
                    <a:pt x="2637972" y="342108"/>
                  </a:lnTo>
                  <a:lnTo>
                    <a:pt x="2593586" y="355685"/>
                  </a:lnTo>
                  <a:lnTo>
                    <a:pt x="2567178" y="357377"/>
                  </a:lnTo>
                  <a:lnTo>
                    <a:pt x="2543577" y="355808"/>
                  </a:lnTo>
                  <a:lnTo>
                    <a:pt x="2521156" y="351107"/>
                  </a:lnTo>
                  <a:lnTo>
                    <a:pt x="2499901" y="343286"/>
                  </a:lnTo>
                  <a:lnTo>
                    <a:pt x="2479802" y="332359"/>
                  </a:lnTo>
                  <a:lnTo>
                    <a:pt x="2502535" y="277368"/>
                  </a:lnTo>
                  <a:lnTo>
                    <a:pt x="2520580" y="288536"/>
                  </a:lnTo>
                  <a:lnTo>
                    <a:pt x="2538507" y="296513"/>
                  </a:lnTo>
                  <a:lnTo>
                    <a:pt x="2556291" y="301299"/>
                  </a:lnTo>
                  <a:lnTo>
                    <a:pt x="2573908" y="302895"/>
                  </a:lnTo>
                  <a:lnTo>
                    <a:pt x="2597578" y="300537"/>
                  </a:lnTo>
                  <a:lnTo>
                    <a:pt x="2614485" y="293465"/>
                  </a:lnTo>
                  <a:lnTo>
                    <a:pt x="2624629" y="281678"/>
                  </a:lnTo>
                  <a:lnTo>
                    <a:pt x="2628010" y="265175"/>
                  </a:lnTo>
                  <a:lnTo>
                    <a:pt x="2627203" y="256414"/>
                  </a:lnTo>
                  <a:lnTo>
                    <a:pt x="2607184" y="223135"/>
                  </a:lnTo>
                  <a:lnTo>
                    <a:pt x="2562732" y="195452"/>
                  </a:lnTo>
                  <a:lnTo>
                    <a:pt x="2544520" y="185904"/>
                  </a:lnTo>
                  <a:lnTo>
                    <a:pt x="2529522" y="177260"/>
                  </a:lnTo>
                  <a:lnTo>
                    <a:pt x="2496978" y="148574"/>
                  </a:lnTo>
                  <a:lnTo>
                    <a:pt x="2481018" y="103415"/>
                  </a:lnTo>
                  <a:lnTo>
                    <a:pt x="2480564" y="92964"/>
                  </a:lnTo>
                  <a:lnTo>
                    <a:pt x="2482397" y="73743"/>
                  </a:lnTo>
                  <a:lnTo>
                    <a:pt x="2509901" y="26416"/>
                  </a:lnTo>
                  <a:lnTo>
                    <a:pt x="2543429" y="6588"/>
                  </a:lnTo>
                  <a:lnTo>
                    <a:pt x="2563336" y="1645"/>
                  </a:lnTo>
                  <a:lnTo>
                    <a:pt x="2585339" y="0"/>
                  </a:lnTo>
                  <a:close/>
                </a:path>
                <a:path w="3274059" h="357505">
                  <a:moveTo>
                    <a:pt x="739775" y="0"/>
                  </a:moveTo>
                  <a:lnTo>
                    <a:pt x="767705" y="1402"/>
                  </a:lnTo>
                  <a:lnTo>
                    <a:pt x="791670" y="5603"/>
                  </a:lnTo>
                  <a:lnTo>
                    <a:pt x="811658" y="12590"/>
                  </a:lnTo>
                  <a:lnTo>
                    <a:pt x="827659" y="22351"/>
                  </a:lnTo>
                  <a:lnTo>
                    <a:pt x="809116" y="75183"/>
                  </a:lnTo>
                  <a:lnTo>
                    <a:pt x="792710" y="65089"/>
                  </a:lnTo>
                  <a:lnTo>
                    <a:pt x="775874" y="57864"/>
                  </a:lnTo>
                  <a:lnTo>
                    <a:pt x="758610" y="53520"/>
                  </a:lnTo>
                  <a:lnTo>
                    <a:pt x="740918" y="52070"/>
                  </a:lnTo>
                  <a:lnTo>
                    <a:pt x="730867" y="52782"/>
                  </a:lnTo>
                  <a:lnTo>
                    <a:pt x="699230" y="76200"/>
                  </a:lnTo>
                  <a:lnTo>
                    <a:pt x="696340" y="92455"/>
                  </a:lnTo>
                  <a:lnTo>
                    <a:pt x="700458" y="107459"/>
                  </a:lnTo>
                  <a:lnTo>
                    <a:pt x="712803" y="122761"/>
                  </a:lnTo>
                  <a:lnTo>
                    <a:pt x="733363" y="138372"/>
                  </a:lnTo>
                  <a:lnTo>
                    <a:pt x="762126" y="154304"/>
                  </a:lnTo>
                  <a:lnTo>
                    <a:pt x="778250" y="162615"/>
                  </a:lnTo>
                  <a:lnTo>
                    <a:pt x="791956" y="170592"/>
                  </a:lnTo>
                  <a:lnTo>
                    <a:pt x="825658" y="200993"/>
                  </a:lnTo>
                  <a:lnTo>
                    <a:pt x="841533" y="238823"/>
                  </a:lnTo>
                  <a:lnTo>
                    <a:pt x="843534" y="261112"/>
                  </a:lnTo>
                  <a:lnTo>
                    <a:pt x="841462" y="281158"/>
                  </a:lnTo>
                  <a:lnTo>
                    <a:pt x="824888" y="315725"/>
                  </a:lnTo>
                  <a:lnTo>
                    <a:pt x="792408" y="342108"/>
                  </a:lnTo>
                  <a:lnTo>
                    <a:pt x="748022" y="355685"/>
                  </a:lnTo>
                  <a:lnTo>
                    <a:pt x="721613" y="357377"/>
                  </a:lnTo>
                  <a:lnTo>
                    <a:pt x="698013" y="355808"/>
                  </a:lnTo>
                  <a:lnTo>
                    <a:pt x="675592" y="351107"/>
                  </a:lnTo>
                  <a:lnTo>
                    <a:pt x="654337" y="343286"/>
                  </a:lnTo>
                  <a:lnTo>
                    <a:pt x="634238" y="332359"/>
                  </a:lnTo>
                  <a:lnTo>
                    <a:pt x="656971" y="277368"/>
                  </a:lnTo>
                  <a:lnTo>
                    <a:pt x="675016" y="288536"/>
                  </a:lnTo>
                  <a:lnTo>
                    <a:pt x="692943" y="296513"/>
                  </a:lnTo>
                  <a:lnTo>
                    <a:pt x="710727" y="301299"/>
                  </a:lnTo>
                  <a:lnTo>
                    <a:pt x="728345" y="302895"/>
                  </a:lnTo>
                  <a:lnTo>
                    <a:pt x="752014" y="300537"/>
                  </a:lnTo>
                  <a:lnTo>
                    <a:pt x="768921" y="293465"/>
                  </a:lnTo>
                  <a:lnTo>
                    <a:pt x="779065" y="281678"/>
                  </a:lnTo>
                  <a:lnTo>
                    <a:pt x="782447" y="265175"/>
                  </a:lnTo>
                  <a:lnTo>
                    <a:pt x="781639" y="256414"/>
                  </a:lnTo>
                  <a:lnTo>
                    <a:pt x="761620" y="223135"/>
                  </a:lnTo>
                  <a:lnTo>
                    <a:pt x="717169" y="195452"/>
                  </a:lnTo>
                  <a:lnTo>
                    <a:pt x="698956" y="185904"/>
                  </a:lnTo>
                  <a:lnTo>
                    <a:pt x="683958" y="177260"/>
                  </a:lnTo>
                  <a:lnTo>
                    <a:pt x="651414" y="148574"/>
                  </a:lnTo>
                  <a:lnTo>
                    <a:pt x="635454" y="103415"/>
                  </a:lnTo>
                  <a:lnTo>
                    <a:pt x="635000" y="92964"/>
                  </a:lnTo>
                  <a:lnTo>
                    <a:pt x="636833" y="73743"/>
                  </a:lnTo>
                  <a:lnTo>
                    <a:pt x="664337" y="26416"/>
                  </a:lnTo>
                  <a:lnTo>
                    <a:pt x="697864" y="6588"/>
                  </a:lnTo>
                  <a:lnTo>
                    <a:pt x="717772" y="1645"/>
                  </a:lnTo>
                  <a:lnTo>
                    <a:pt x="739775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75460" y="946403"/>
            <a:ext cx="7668768" cy="550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44195"/>
            <a:ext cx="9252585" cy="6814184"/>
            <a:chOff x="1415796" y="44195"/>
            <a:chExt cx="9252585" cy="6814184"/>
          </a:xfrm>
        </p:grpSpPr>
        <p:sp>
          <p:nvSpPr>
            <p:cNvPr id="3" name="object 3"/>
            <p:cNvSpPr/>
            <p:nvPr/>
          </p:nvSpPr>
          <p:spPr>
            <a:xfrm>
              <a:off x="3976750" y="223900"/>
              <a:ext cx="3273805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4723" y="281050"/>
              <a:ext cx="132969" cy="24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499" y="281050"/>
              <a:ext cx="107061" cy="11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2696" y="280796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750" y="223900"/>
              <a:ext cx="3274060" cy="357505"/>
            </a:xfrm>
            <a:custGeom>
              <a:avLst/>
              <a:gdLst/>
              <a:ahLst/>
              <a:cxnLst/>
              <a:rect l="l" t="t" r="r" b="b"/>
              <a:pathLst>
                <a:path w="3274059" h="357505">
                  <a:moveTo>
                    <a:pt x="2743200" y="5842"/>
                  </a:moveTo>
                  <a:lnTo>
                    <a:pt x="2963799" y="5842"/>
                  </a:lnTo>
                  <a:lnTo>
                    <a:pt x="2963799" y="60325"/>
                  </a:lnTo>
                  <a:lnTo>
                    <a:pt x="2804541" y="60325"/>
                  </a:lnTo>
                  <a:lnTo>
                    <a:pt x="2804541" y="141224"/>
                  </a:lnTo>
                  <a:lnTo>
                    <a:pt x="2918714" y="141224"/>
                  </a:lnTo>
                  <a:lnTo>
                    <a:pt x="2918714" y="193421"/>
                  </a:lnTo>
                  <a:lnTo>
                    <a:pt x="2804541" y="193421"/>
                  </a:lnTo>
                  <a:lnTo>
                    <a:pt x="2804541" y="296925"/>
                  </a:lnTo>
                  <a:lnTo>
                    <a:pt x="2961258" y="296925"/>
                  </a:lnTo>
                  <a:lnTo>
                    <a:pt x="2961258" y="351409"/>
                  </a:lnTo>
                  <a:lnTo>
                    <a:pt x="2743200" y="351409"/>
                  </a:lnTo>
                  <a:lnTo>
                    <a:pt x="2743200" y="5842"/>
                  </a:lnTo>
                  <a:close/>
                </a:path>
                <a:path w="3274059" h="357505">
                  <a:moveTo>
                    <a:pt x="2363470" y="5842"/>
                  </a:moveTo>
                  <a:lnTo>
                    <a:pt x="2424811" y="5842"/>
                  </a:lnTo>
                  <a:lnTo>
                    <a:pt x="2424811" y="351409"/>
                  </a:lnTo>
                  <a:lnTo>
                    <a:pt x="2363470" y="351409"/>
                  </a:lnTo>
                  <a:lnTo>
                    <a:pt x="2363470" y="5842"/>
                  </a:lnTo>
                  <a:close/>
                </a:path>
                <a:path w="3274059" h="357505">
                  <a:moveTo>
                    <a:pt x="2027809" y="5842"/>
                  </a:moveTo>
                  <a:lnTo>
                    <a:pt x="2095246" y="5842"/>
                  </a:lnTo>
                  <a:lnTo>
                    <a:pt x="2175256" y="239395"/>
                  </a:lnTo>
                  <a:lnTo>
                    <a:pt x="2259711" y="5842"/>
                  </a:lnTo>
                  <a:lnTo>
                    <a:pt x="2325751" y="5842"/>
                  </a:lnTo>
                  <a:lnTo>
                    <a:pt x="2190877" y="356235"/>
                  </a:lnTo>
                  <a:lnTo>
                    <a:pt x="2157095" y="356235"/>
                  </a:lnTo>
                  <a:lnTo>
                    <a:pt x="2027809" y="5842"/>
                  </a:lnTo>
                  <a:close/>
                </a:path>
                <a:path w="3274059" h="357505">
                  <a:moveTo>
                    <a:pt x="1508760" y="5842"/>
                  </a:moveTo>
                  <a:lnTo>
                    <a:pt x="1729359" y="5842"/>
                  </a:lnTo>
                  <a:lnTo>
                    <a:pt x="1729359" y="60325"/>
                  </a:lnTo>
                  <a:lnTo>
                    <a:pt x="1570101" y="60325"/>
                  </a:lnTo>
                  <a:lnTo>
                    <a:pt x="1570101" y="141224"/>
                  </a:lnTo>
                  <a:lnTo>
                    <a:pt x="1684274" y="141224"/>
                  </a:lnTo>
                  <a:lnTo>
                    <a:pt x="1684274" y="193421"/>
                  </a:lnTo>
                  <a:lnTo>
                    <a:pt x="1570101" y="193421"/>
                  </a:lnTo>
                  <a:lnTo>
                    <a:pt x="1570101" y="296925"/>
                  </a:lnTo>
                  <a:lnTo>
                    <a:pt x="1726819" y="296925"/>
                  </a:lnTo>
                  <a:lnTo>
                    <a:pt x="1726819" y="351409"/>
                  </a:lnTo>
                  <a:lnTo>
                    <a:pt x="1508760" y="351409"/>
                  </a:lnTo>
                  <a:lnTo>
                    <a:pt x="1508760" y="5842"/>
                  </a:lnTo>
                  <a:close/>
                </a:path>
                <a:path w="3274059" h="357505">
                  <a:moveTo>
                    <a:pt x="897636" y="5842"/>
                  </a:moveTo>
                  <a:lnTo>
                    <a:pt x="958976" y="5842"/>
                  </a:lnTo>
                  <a:lnTo>
                    <a:pt x="958976" y="240157"/>
                  </a:lnTo>
                  <a:lnTo>
                    <a:pt x="960046" y="253418"/>
                  </a:lnTo>
                  <a:lnTo>
                    <a:pt x="985279" y="293036"/>
                  </a:lnTo>
                  <a:lnTo>
                    <a:pt x="1022731" y="302895"/>
                  </a:lnTo>
                  <a:lnTo>
                    <a:pt x="1038397" y="301823"/>
                  </a:lnTo>
                  <a:lnTo>
                    <a:pt x="1074420" y="285750"/>
                  </a:lnTo>
                  <a:lnTo>
                    <a:pt x="1092962" y="238887"/>
                  </a:lnTo>
                  <a:lnTo>
                    <a:pt x="1092962" y="5842"/>
                  </a:lnTo>
                  <a:lnTo>
                    <a:pt x="1154302" y="5842"/>
                  </a:lnTo>
                  <a:lnTo>
                    <a:pt x="1154302" y="243712"/>
                  </a:lnTo>
                  <a:lnTo>
                    <a:pt x="1152066" y="268876"/>
                  </a:lnTo>
                  <a:lnTo>
                    <a:pt x="1134211" y="310632"/>
                  </a:lnTo>
                  <a:lnTo>
                    <a:pt x="1099230" y="340393"/>
                  </a:lnTo>
                  <a:lnTo>
                    <a:pt x="1051554" y="355494"/>
                  </a:lnTo>
                  <a:lnTo>
                    <a:pt x="1023238" y="357377"/>
                  </a:lnTo>
                  <a:lnTo>
                    <a:pt x="994856" y="355524"/>
                  </a:lnTo>
                  <a:lnTo>
                    <a:pt x="948426" y="340768"/>
                  </a:lnTo>
                  <a:lnTo>
                    <a:pt x="916066" y="311556"/>
                  </a:lnTo>
                  <a:lnTo>
                    <a:pt x="899683" y="269317"/>
                  </a:lnTo>
                  <a:lnTo>
                    <a:pt x="897636" y="243459"/>
                  </a:lnTo>
                  <a:lnTo>
                    <a:pt x="897636" y="5842"/>
                  </a:lnTo>
                  <a:close/>
                </a:path>
                <a:path w="3274059" h="357505">
                  <a:moveTo>
                    <a:pt x="327660" y="5842"/>
                  </a:moveTo>
                  <a:lnTo>
                    <a:pt x="357250" y="5842"/>
                  </a:lnTo>
                  <a:lnTo>
                    <a:pt x="520446" y="214375"/>
                  </a:lnTo>
                  <a:lnTo>
                    <a:pt x="520446" y="5842"/>
                  </a:lnTo>
                  <a:lnTo>
                    <a:pt x="579374" y="5842"/>
                  </a:lnTo>
                  <a:lnTo>
                    <a:pt x="579374" y="356235"/>
                  </a:lnTo>
                  <a:lnTo>
                    <a:pt x="554354" y="356235"/>
                  </a:lnTo>
                  <a:lnTo>
                    <a:pt x="386714" y="137540"/>
                  </a:lnTo>
                  <a:lnTo>
                    <a:pt x="386714" y="351663"/>
                  </a:lnTo>
                  <a:lnTo>
                    <a:pt x="327660" y="351663"/>
                  </a:lnTo>
                  <a:lnTo>
                    <a:pt x="327660" y="5842"/>
                  </a:lnTo>
                  <a:close/>
                </a:path>
                <a:path w="3274059" h="357505">
                  <a:moveTo>
                    <a:pt x="0" y="5842"/>
                  </a:moveTo>
                  <a:lnTo>
                    <a:pt x="61340" y="5842"/>
                  </a:lnTo>
                  <a:lnTo>
                    <a:pt x="61340" y="240157"/>
                  </a:lnTo>
                  <a:lnTo>
                    <a:pt x="62410" y="253418"/>
                  </a:lnTo>
                  <a:lnTo>
                    <a:pt x="87643" y="293036"/>
                  </a:lnTo>
                  <a:lnTo>
                    <a:pt x="125095" y="302895"/>
                  </a:lnTo>
                  <a:lnTo>
                    <a:pt x="140761" y="301823"/>
                  </a:lnTo>
                  <a:lnTo>
                    <a:pt x="176784" y="285750"/>
                  </a:lnTo>
                  <a:lnTo>
                    <a:pt x="195325" y="238887"/>
                  </a:lnTo>
                  <a:lnTo>
                    <a:pt x="195325" y="5842"/>
                  </a:lnTo>
                  <a:lnTo>
                    <a:pt x="256666" y="5842"/>
                  </a:lnTo>
                  <a:lnTo>
                    <a:pt x="256666" y="243712"/>
                  </a:lnTo>
                  <a:lnTo>
                    <a:pt x="254430" y="268876"/>
                  </a:lnTo>
                  <a:lnTo>
                    <a:pt x="236575" y="310632"/>
                  </a:lnTo>
                  <a:lnTo>
                    <a:pt x="201594" y="340393"/>
                  </a:lnTo>
                  <a:lnTo>
                    <a:pt x="153918" y="355494"/>
                  </a:lnTo>
                  <a:lnTo>
                    <a:pt x="125602" y="357377"/>
                  </a:lnTo>
                  <a:lnTo>
                    <a:pt x="97220" y="355524"/>
                  </a:lnTo>
                  <a:lnTo>
                    <a:pt x="50790" y="340768"/>
                  </a:lnTo>
                  <a:lnTo>
                    <a:pt x="18430" y="311556"/>
                  </a:lnTo>
                  <a:lnTo>
                    <a:pt x="2047" y="269317"/>
                  </a:lnTo>
                  <a:lnTo>
                    <a:pt x="0" y="243459"/>
                  </a:lnTo>
                  <a:lnTo>
                    <a:pt x="0" y="5842"/>
                  </a:lnTo>
                  <a:close/>
                </a:path>
                <a:path w="3274059" h="357505">
                  <a:moveTo>
                    <a:pt x="3109849" y="3555"/>
                  </a:moveTo>
                  <a:lnTo>
                    <a:pt x="3177476" y="14604"/>
                  </a:lnTo>
                  <a:lnTo>
                    <a:pt x="3229482" y="47751"/>
                  </a:lnTo>
                  <a:lnTo>
                    <a:pt x="3262693" y="99187"/>
                  </a:lnTo>
                  <a:lnTo>
                    <a:pt x="3273805" y="165100"/>
                  </a:lnTo>
                  <a:lnTo>
                    <a:pt x="3268811" y="222027"/>
                  </a:lnTo>
                  <a:lnTo>
                    <a:pt x="3253834" y="268605"/>
                  </a:lnTo>
                  <a:lnTo>
                    <a:pt x="3228879" y="304831"/>
                  </a:lnTo>
                  <a:lnTo>
                    <a:pt x="3193955" y="330708"/>
                  </a:lnTo>
                  <a:lnTo>
                    <a:pt x="3149069" y="346233"/>
                  </a:lnTo>
                  <a:lnTo>
                    <a:pt x="3094228" y="351409"/>
                  </a:lnTo>
                  <a:lnTo>
                    <a:pt x="3017520" y="351409"/>
                  </a:lnTo>
                  <a:lnTo>
                    <a:pt x="3017520" y="6096"/>
                  </a:lnTo>
                  <a:lnTo>
                    <a:pt x="3050805" y="5002"/>
                  </a:lnTo>
                  <a:lnTo>
                    <a:pt x="3077305" y="4206"/>
                  </a:lnTo>
                  <a:lnTo>
                    <a:pt x="3096994" y="3720"/>
                  </a:lnTo>
                  <a:lnTo>
                    <a:pt x="3109849" y="3555"/>
                  </a:lnTo>
                  <a:close/>
                </a:path>
                <a:path w="3274059" h="357505">
                  <a:moveTo>
                    <a:pt x="1297051" y="3555"/>
                  </a:moveTo>
                  <a:lnTo>
                    <a:pt x="1335248" y="5127"/>
                  </a:lnTo>
                  <a:lnTo>
                    <a:pt x="1395116" y="17700"/>
                  </a:lnTo>
                  <a:lnTo>
                    <a:pt x="1433333" y="42963"/>
                  </a:lnTo>
                  <a:lnTo>
                    <a:pt x="1452280" y="82155"/>
                  </a:lnTo>
                  <a:lnTo>
                    <a:pt x="1454658" y="107060"/>
                  </a:lnTo>
                  <a:lnTo>
                    <a:pt x="1449049" y="149854"/>
                  </a:lnTo>
                  <a:lnTo>
                    <a:pt x="1432224" y="183139"/>
                  </a:lnTo>
                  <a:lnTo>
                    <a:pt x="1404183" y="206913"/>
                  </a:lnTo>
                  <a:lnTo>
                    <a:pt x="1364924" y="221178"/>
                  </a:lnTo>
                  <a:lnTo>
                    <a:pt x="1314450" y="225933"/>
                  </a:lnTo>
                  <a:lnTo>
                    <a:pt x="1308854" y="225835"/>
                  </a:lnTo>
                  <a:lnTo>
                    <a:pt x="1302353" y="225536"/>
                  </a:lnTo>
                  <a:lnTo>
                    <a:pt x="1294947" y="225022"/>
                  </a:lnTo>
                  <a:lnTo>
                    <a:pt x="1286637" y="224282"/>
                  </a:lnTo>
                  <a:lnTo>
                    <a:pt x="1286637" y="351409"/>
                  </a:lnTo>
                  <a:lnTo>
                    <a:pt x="1225296" y="351409"/>
                  </a:lnTo>
                  <a:lnTo>
                    <a:pt x="1225296" y="6096"/>
                  </a:lnTo>
                  <a:lnTo>
                    <a:pt x="1252795" y="5002"/>
                  </a:lnTo>
                  <a:lnTo>
                    <a:pt x="1273937" y="4206"/>
                  </a:lnTo>
                  <a:lnTo>
                    <a:pt x="1288696" y="3720"/>
                  </a:lnTo>
                  <a:lnTo>
                    <a:pt x="1297051" y="3555"/>
                  </a:lnTo>
                  <a:close/>
                </a:path>
                <a:path w="3274059" h="357505">
                  <a:moveTo>
                    <a:pt x="1878838" y="2285"/>
                  </a:moveTo>
                  <a:lnTo>
                    <a:pt x="1936438" y="8665"/>
                  </a:lnTo>
                  <a:lnTo>
                    <a:pt x="1977596" y="27797"/>
                  </a:lnTo>
                  <a:lnTo>
                    <a:pt x="2002299" y="59668"/>
                  </a:lnTo>
                  <a:lnTo>
                    <a:pt x="2010537" y="104267"/>
                  </a:lnTo>
                  <a:lnTo>
                    <a:pt x="2009395" y="119266"/>
                  </a:lnTo>
                  <a:lnTo>
                    <a:pt x="1992376" y="160147"/>
                  </a:lnTo>
                  <a:lnTo>
                    <a:pt x="1959818" y="189686"/>
                  </a:lnTo>
                  <a:lnTo>
                    <a:pt x="1946656" y="195834"/>
                  </a:lnTo>
                  <a:lnTo>
                    <a:pt x="2048764" y="351409"/>
                  </a:lnTo>
                  <a:lnTo>
                    <a:pt x="1978025" y="351409"/>
                  </a:lnTo>
                  <a:lnTo>
                    <a:pt x="1885696" y="208787"/>
                  </a:lnTo>
                  <a:lnTo>
                    <a:pt x="1878052" y="208547"/>
                  </a:lnTo>
                  <a:lnTo>
                    <a:pt x="1869027" y="208200"/>
                  </a:lnTo>
                  <a:lnTo>
                    <a:pt x="1858621" y="207734"/>
                  </a:lnTo>
                  <a:lnTo>
                    <a:pt x="1846834" y="207137"/>
                  </a:lnTo>
                  <a:lnTo>
                    <a:pt x="1846834" y="351409"/>
                  </a:lnTo>
                  <a:lnTo>
                    <a:pt x="1783079" y="351409"/>
                  </a:lnTo>
                  <a:lnTo>
                    <a:pt x="1783079" y="5842"/>
                  </a:lnTo>
                  <a:lnTo>
                    <a:pt x="1787560" y="5742"/>
                  </a:lnTo>
                  <a:lnTo>
                    <a:pt x="1795684" y="5429"/>
                  </a:lnTo>
                  <a:lnTo>
                    <a:pt x="1807475" y="4877"/>
                  </a:lnTo>
                  <a:lnTo>
                    <a:pt x="1822958" y="4064"/>
                  </a:lnTo>
                  <a:lnTo>
                    <a:pt x="1839458" y="3303"/>
                  </a:lnTo>
                  <a:lnTo>
                    <a:pt x="1854279" y="2746"/>
                  </a:lnTo>
                  <a:lnTo>
                    <a:pt x="1867409" y="2403"/>
                  </a:lnTo>
                  <a:lnTo>
                    <a:pt x="1878838" y="2285"/>
                  </a:lnTo>
                  <a:close/>
                </a:path>
                <a:path w="3274059" h="357505">
                  <a:moveTo>
                    <a:pt x="2585339" y="0"/>
                  </a:moveTo>
                  <a:lnTo>
                    <a:pt x="2613269" y="1402"/>
                  </a:lnTo>
                  <a:lnTo>
                    <a:pt x="2637234" y="5603"/>
                  </a:lnTo>
                  <a:lnTo>
                    <a:pt x="2657222" y="12590"/>
                  </a:lnTo>
                  <a:lnTo>
                    <a:pt x="2673223" y="22351"/>
                  </a:lnTo>
                  <a:lnTo>
                    <a:pt x="2654680" y="75183"/>
                  </a:lnTo>
                  <a:lnTo>
                    <a:pt x="2638274" y="65089"/>
                  </a:lnTo>
                  <a:lnTo>
                    <a:pt x="2621438" y="57864"/>
                  </a:lnTo>
                  <a:lnTo>
                    <a:pt x="2604174" y="53520"/>
                  </a:lnTo>
                  <a:lnTo>
                    <a:pt x="2586481" y="52070"/>
                  </a:lnTo>
                  <a:lnTo>
                    <a:pt x="2576431" y="52782"/>
                  </a:lnTo>
                  <a:lnTo>
                    <a:pt x="2544794" y="76200"/>
                  </a:lnTo>
                  <a:lnTo>
                    <a:pt x="2541904" y="92455"/>
                  </a:lnTo>
                  <a:lnTo>
                    <a:pt x="2546022" y="107459"/>
                  </a:lnTo>
                  <a:lnTo>
                    <a:pt x="2558367" y="122761"/>
                  </a:lnTo>
                  <a:lnTo>
                    <a:pt x="2578927" y="138372"/>
                  </a:lnTo>
                  <a:lnTo>
                    <a:pt x="2607691" y="154304"/>
                  </a:lnTo>
                  <a:lnTo>
                    <a:pt x="2623814" y="162615"/>
                  </a:lnTo>
                  <a:lnTo>
                    <a:pt x="2637520" y="170592"/>
                  </a:lnTo>
                  <a:lnTo>
                    <a:pt x="2671222" y="200993"/>
                  </a:lnTo>
                  <a:lnTo>
                    <a:pt x="2687097" y="238823"/>
                  </a:lnTo>
                  <a:lnTo>
                    <a:pt x="2689098" y="261112"/>
                  </a:lnTo>
                  <a:lnTo>
                    <a:pt x="2687026" y="281158"/>
                  </a:lnTo>
                  <a:lnTo>
                    <a:pt x="2670452" y="315725"/>
                  </a:lnTo>
                  <a:lnTo>
                    <a:pt x="2637972" y="342108"/>
                  </a:lnTo>
                  <a:lnTo>
                    <a:pt x="2593586" y="355685"/>
                  </a:lnTo>
                  <a:lnTo>
                    <a:pt x="2567178" y="357377"/>
                  </a:lnTo>
                  <a:lnTo>
                    <a:pt x="2543577" y="355808"/>
                  </a:lnTo>
                  <a:lnTo>
                    <a:pt x="2521156" y="351107"/>
                  </a:lnTo>
                  <a:lnTo>
                    <a:pt x="2499901" y="343286"/>
                  </a:lnTo>
                  <a:lnTo>
                    <a:pt x="2479802" y="332359"/>
                  </a:lnTo>
                  <a:lnTo>
                    <a:pt x="2502535" y="277368"/>
                  </a:lnTo>
                  <a:lnTo>
                    <a:pt x="2520580" y="288536"/>
                  </a:lnTo>
                  <a:lnTo>
                    <a:pt x="2538507" y="296513"/>
                  </a:lnTo>
                  <a:lnTo>
                    <a:pt x="2556291" y="301299"/>
                  </a:lnTo>
                  <a:lnTo>
                    <a:pt x="2573908" y="302895"/>
                  </a:lnTo>
                  <a:lnTo>
                    <a:pt x="2597578" y="300537"/>
                  </a:lnTo>
                  <a:lnTo>
                    <a:pt x="2614485" y="293465"/>
                  </a:lnTo>
                  <a:lnTo>
                    <a:pt x="2624629" y="281678"/>
                  </a:lnTo>
                  <a:lnTo>
                    <a:pt x="2628010" y="265175"/>
                  </a:lnTo>
                  <a:lnTo>
                    <a:pt x="2627203" y="256414"/>
                  </a:lnTo>
                  <a:lnTo>
                    <a:pt x="2607184" y="223135"/>
                  </a:lnTo>
                  <a:lnTo>
                    <a:pt x="2562732" y="195452"/>
                  </a:lnTo>
                  <a:lnTo>
                    <a:pt x="2544520" y="185904"/>
                  </a:lnTo>
                  <a:lnTo>
                    <a:pt x="2529522" y="177260"/>
                  </a:lnTo>
                  <a:lnTo>
                    <a:pt x="2496978" y="148574"/>
                  </a:lnTo>
                  <a:lnTo>
                    <a:pt x="2481018" y="103415"/>
                  </a:lnTo>
                  <a:lnTo>
                    <a:pt x="2480564" y="92964"/>
                  </a:lnTo>
                  <a:lnTo>
                    <a:pt x="2482397" y="73743"/>
                  </a:lnTo>
                  <a:lnTo>
                    <a:pt x="2509901" y="26416"/>
                  </a:lnTo>
                  <a:lnTo>
                    <a:pt x="2543429" y="6588"/>
                  </a:lnTo>
                  <a:lnTo>
                    <a:pt x="2563336" y="1645"/>
                  </a:lnTo>
                  <a:lnTo>
                    <a:pt x="2585339" y="0"/>
                  </a:lnTo>
                  <a:close/>
                </a:path>
                <a:path w="3274059" h="357505">
                  <a:moveTo>
                    <a:pt x="739775" y="0"/>
                  </a:moveTo>
                  <a:lnTo>
                    <a:pt x="767705" y="1402"/>
                  </a:lnTo>
                  <a:lnTo>
                    <a:pt x="791670" y="5603"/>
                  </a:lnTo>
                  <a:lnTo>
                    <a:pt x="811658" y="12590"/>
                  </a:lnTo>
                  <a:lnTo>
                    <a:pt x="827659" y="22351"/>
                  </a:lnTo>
                  <a:lnTo>
                    <a:pt x="809116" y="75183"/>
                  </a:lnTo>
                  <a:lnTo>
                    <a:pt x="792710" y="65089"/>
                  </a:lnTo>
                  <a:lnTo>
                    <a:pt x="775874" y="57864"/>
                  </a:lnTo>
                  <a:lnTo>
                    <a:pt x="758610" y="53520"/>
                  </a:lnTo>
                  <a:lnTo>
                    <a:pt x="740918" y="52070"/>
                  </a:lnTo>
                  <a:lnTo>
                    <a:pt x="730867" y="52782"/>
                  </a:lnTo>
                  <a:lnTo>
                    <a:pt x="699230" y="76200"/>
                  </a:lnTo>
                  <a:lnTo>
                    <a:pt x="696340" y="92455"/>
                  </a:lnTo>
                  <a:lnTo>
                    <a:pt x="700458" y="107459"/>
                  </a:lnTo>
                  <a:lnTo>
                    <a:pt x="712803" y="122761"/>
                  </a:lnTo>
                  <a:lnTo>
                    <a:pt x="733363" y="138372"/>
                  </a:lnTo>
                  <a:lnTo>
                    <a:pt x="762126" y="154304"/>
                  </a:lnTo>
                  <a:lnTo>
                    <a:pt x="778250" y="162615"/>
                  </a:lnTo>
                  <a:lnTo>
                    <a:pt x="791956" y="170592"/>
                  </a:lnTo>
                  <a:lnTo>
                    <a:pt x="825658" y="200993"/>
                  </a:lnTo>
                  <a:lnTo>
                    <a:pt x="841533" y="238823"/>
                  </a:lnTo>
                  <a:lnTo>
                    <a:pt x="843534" y="261112"/>
                  </a:lnTo>
                  <a:lnTo>
                    <a:pt x="841462" y="281158"/>
                  </a:lnTo>
                  <a:lnTo>
                    <a:pt x="824888" y="315725"/>
                  </a:lnTo>
                  <a:lnTo>
                    <a:pt x="792408" y="342108"/>
                  </a:lnTo>
                  <a:lnTo>
                    <a:pt x="748022" y="355685"/>
                  </a:lnTo>
                  <a:lnTo>
                    <a:pt x="721613" y="357377"/>
                  </a:lnTo>
                  <a:lnTo>
                    <a:pt x="698013" y="355808"/>
                  </a:lnTo>
                  <a:lnTo>
                    <a:pt x="675592" y="351107"/>
                  </a:lnTo>
                  <a:lnTo>
                    <a:pt x="654337" y="343286"/>
                  </a:lnTo>
                  <a:lnTo>
                    <a:pt x="634238" y="332359"/>
                  </a:lnTo>
                  <a:lnTo>
                    <a:pt x="656971" y="277368"/>
                  </a:lnTo>
                  <a:lnTo>
                    <a:pt x="675016" y="288536"/>
                  </a:lnTo>
                  <a:lnTo>
                    <a:pt x="692943" y="296513"/>
                  </a:lnTo>
                  <a:lnTo>
                    <a:pt x="710727" y="301299"/>
                  </a:lnTo>
                  <a:lnTo>
                    <a:pt x="728345" y="302895"/>
                  </a:lnTo>
                  <a:lnTo>
                    <a:pt x="752014" y="300537"/>
                  </a:lnTo>
                  <a:lnTo>
                    <a:pt x="768921" y="293465"/>
                  </a:lnTo>
                  <a:lnTo>
                    <a:pt x="779065" y="281678"/>
                  </a:lnTo>
                  <a:lnTo>
                    <a:pt x="782447" y="265175"/>
                  </a:lnTo>
                  <a:lnTo>
                    <a:pt x="781639" y="256414"/>
                  </a:lnTo>
                  <a:lnTo>
                    <a:pt x="761620" y="223135"/>
                  </a:lnTo>
                  <a:lnTo>
                    <a:pt x="717169" y="195452"/>
                  </a:lnTo>
                  <a:lnTo>
                    <a:pt x="698956" y="185904"/>
                  </a:lnTo>
                  <a:lnTo>
                    <a:pt x="683958" y="177260"/>
                  </a:lnTo>
                  <a:lnTo>
                    <a:pt x="651414" y="148574"/>
                  </a:lnTo>
                  <a:lnTo>
                    <a:pt x="635454" y="103415"/>
                  </a:lnTo>
                  <a:lnTo>
                    <a:pt x="635000" y="92964"/>
                  </a:lnTo>
                  <a:lnTo>
                    <a:pt x="636833" y="73743"/>
                  </a:lnTo>
                  <a:lnTo>
                    <a:pt x="664337" y="26416"/>
                  </a:lnTo>
                  <a:lnTo>
                    <a:pt x="697864" y="6588"/>
                  </a:lnTo>
                  <a:lnTo>
                    <a:pt x="717772" y="1645"/>
                  </a:lnTo>
                  <a:lnTo>
                    <a:pt x="739775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5796" y="44195"/>
              <a:ext cx="9252204" cy="68138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509" y="261365"/>
            <a:ext cx="303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155" dirty="0"/>
              <a:t> </a:t>
            </a:r>
            <a:r>
              <a:rPr spc="-90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1298" y="2326767"/>
          <a:ext cx="5688330" cy="304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Classification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12700">
                      <a:solidFill>
                        <a:srgbClr val="4966AC"/>
                      </a:solidFill>
                      <a:prstDash val="solid"/>
                    </a:lnT>
                    <a:lnB w="28575">
                      <a:solidFill>
                        <a:srgbClr val="496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Clustering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12700">
                      <a:solidFill>
                        <a:srgbClr val="4966AC"/>
                      </a:solidFill>
                      <a:prstDash val="solid"/>
                    </a:lnT>
                    <a:lnB w="28575">
                      <a:solidFill>
                        <a:srgbClr val="496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Regression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28575">
                      <a:solidFill>
                        <a:srgbClr val="4966AC"/>
                      </a:solidFill>
                      <a:prstDash val="solid"/>
                    </a:lnT>
                    <a:lnB w="12700">
                      <a:solidFill>
                        <a:srgbClr val="4966AC"/>
                      </a:solidFill>
                      <a:prstDash val="solid"/>
                    </a:lnB>
                    <a:solidFill>
                      <a:srgbClr val="DAE0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839469" marR="611505" indent="-2914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Dimen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nality 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reduction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966AC"/>
                      </a:solidFill>
                      <a:prstDash val="solid"/>
                    </a:lnL>
                    <a:lnR w="12700">
                      <a:solidFill>
                        <a:srgbClr val="4966AC"/>
                      </a:solidFill>
                      <a:prstDash val="solid"/>
                    </a:lnR>
                    <a:lnT w="28575">
                      <a:solidFill>
                        <a:srgbClr val="4966AC"/>
                      </a:solidFill>
                      <a:prstDash val="solid"/>
                    </a:lnT>
                    <a:lnB w="12700">
                      <a:solidFill>
                        <a:srgbClr val="4966AC"/>
                      </a:solidFill>
                      <a:prstDash val="solid"/>
                    </a:lnB>
                    <a:solidFill>
                      <a:srgbClr val="DAE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75913" y="1640839"/>
            <a:ext cx="170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Supervised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6271" y="1649983"/>
            <a:ext cx="209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Unsupervised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214" y="2456042"/>
            <a:ext cx="363220" cy="1086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10" dirty="0">
                <a:latin typeface="Times New Roman"/>
                <a:cs typeface="Times New Roman"/>
              </a:rPr>
              <a:t>Discrete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037" y="3888486"/>
            <a:ext cx="363220" cy="1532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5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52" y="161671"/>
            <a:ext cx="601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Learning more</a:t>
            </a:r>
            <a:r>
              <a:rPr spc="-85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703832" y="836675"/>
            <a:ext cx="7920228" cy="540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3488"/>
            <a:ext cx="4937125" cy="10801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450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1 :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Tic-Tac-Toe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1196338"/>
            <a:ext cx="7991856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560"/>
            <a:ext cx="4937125" cy="11569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790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 :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face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3832" y="1196339"/>
            <a:ext cx="7848600" cy="5329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95674"/>
            <a:ext cx="6063615" cy="10699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405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3: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Prediction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queries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1269491"/>
            <a:ext cx="7956804" cy="496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72592"/>
            <a:ext cx="493712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4820">
              <a:lnSpc>
                <a:spcPts val="4015"/>
              </a:lnSpc>
              <a:spcBef>
                <a:spcPts val="100"/>
              </a:spcBef>
            </a:pPr>
            <a:r>
              <a:rPr dirty="0"/>
              <a:t>Examples</a:t>
            </a:r>
          </a:p>
          <a:p>
            <a:pPr marL="12700">
              <a:lnSpc>
                <a:spcPts val="25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4: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Ranking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results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712" y="1132330"/>
            <a:ext cx="8100059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673" y="134492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966AC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1196338"/>
            <a:ext cx="7848600" cy="559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673" y="1270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966AC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713308"/>
            <a:ext cx="163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204" y="1196338"/>
            <a:ext cx="7848600" cy="559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1026</Words>
  <Application>Microsoft Office PowerPoint</Application>
  <PresentationFormat>Widescreen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Carlito</vt:lpstr>
      <vt:lpstr>Times New Roman</vt:lpstr>
      <vt:lpstr>Trebuchet MS</vt:lpstr>
      <vt:lpstr>Wingdings</vt:lpstr>
      <vt:lpstr>Wingdings 3</vt:lpstr>
      <vt:lpstr>Facet</vt:lpstr>
      <vt:lpstr>Artificial Intelligence Course</vt:lpstr>
      <vt:lpstr>PowerPoint Presentation</vt:lpstr>
      <vt:lpstr>PowerPoint Presentation</vt:lpstr>
      <vt:lpstr>Examples Example 1 : Tic-Tac-Toe</vt:lpstr>
      <vt:lpstr>Examples Example 2 : face recognition</vt:lpstr>
      <vt:lpstr>Examples Example 3: Prediction of search queries</vt:lpstr>
      <vt:lpstr>Examples Example 4: Ranking search results</vt:lpstr>
      <vt:lpstr>PowerPoint Presentation</vt:lpstr>
      <vt:lpstr>PowerPoint Presentation</vt:lpstr>
      <vt:lpstr>Examples</vt:lpstr>
      <vt:lpstr>Problem setup</vt:lpstr>
      <vt:lpstr>1- task</vt:lpstr>
      <vt:lpstr>1- task (Cont.)</vt:lpstr>
      <vt:lpstr>1- task (Cont.)</vt:lpstr>
      <vt:lpstr>2- Experience</vt:lpstr>
      <vt:lpstr>3- performance level</vt:lpstr>
      <vt:lpstr>PowerPoint Presentation</vt:lpstr>
      <vt:lpstr>PowerPoint Presentation</vt:lpstr>
      <vt:lpstr>Some more examples of tasks that are best  solved by using a learning algorithm</vt:lpstr>
      <vt:lpstr>PowerPoint Presentation</vt:lpstr>
      <vt:lpstr>Supervised Learning</vt:lpstr>
      <vt:lpstr>Training</vt:lpstr>
      <vt:lpstr>PowerPoint Presentation</vt:lpstr>
      <vt:lpstr>Lung Cancer (Malignant or benging)</vt:lpstr>
      <vt:lpstr>PowerPoint Presentation</vt:lpstr>
      <vt:lpstr>Unsupervised Learning</vt:lpstr>
      <vt:lpstr>Unsupervised</vt:lpstr>
      <vt:lpstr>Unsupervised Learning applications</vt:lpstr>
      <vt:lpstr>Unsupervised Learning applications</vt:lpstr>
      <vt:lpstr>PowerPoint Presentation</vt:lpstr>
      <vt:lpstr>PowerPoint Presentation</vt:lpstr>
      <vt:lpstr>Learning Types</vt:lpstr>
      <vt:lpstr>Machine Learning more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 machines</dc:title>
  <dc:creator>Emad</dc:creator>
  <cp:lastModifiedBy>Anas Emad Abd ElMoaty</cp:lastModifiedBy>
  <cp:revision>9</cp:revision>
  <dcterms:created xsi:type="dcterms:W3CDTF">2021-02-26T19:29:31Z</dcterms:created>
  <dcterms:modified xsi:type="dcterms:W3CDTF">2023-07-22T15:21:50Z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2021-02-26T00:00:00Z</vt:filetime>
  </property>
</Properties>
</file>