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71" r:id="rId5"/>
    <p:sldId id="272" r:id="rId6"/>
    <p:sldId id="284" r:id="rId7"/>
    <p:sldId id="275" r:id="rId8"/>
    <p:sldId id="276" r:id="rId9"/>
    <p:sldId id="274" r:id="rId10"/>
    <p:sldId id="277" r:id="rId11"/>
    <p:sldId id="278" r:id="rId12"/>
    <p:sldId id="285" r:id="rId13"/>
    <p:sldId id="287" r:id="rId14"/>
    <p:sldId id="288" r:id="rId15"/>
    <p:sldId id="286"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Slide" id="{1CD46168-002B-44A9-B88F-CFC04E910443}">
          <p14:sldIdLst>
            <p14:sldId id="271"/>
          </p14:sldIdLst>
        </p14:section>
        <p14:section name="Course Intro (Deck 1 Only)" id="{552DAC1B-EB3C-4200-90A8-9EF881225FA0}">
          <p14:sldIdLst>
            <p14:sldId id="272"/>
            <p14:sldId id="284"/>
            <p14:sldId id="275"/>
            <p14:sldId id="276"/>
          </p14:sldIdLst>
        </p14:section>
        <p14:section name="Module" id="{F752BF7D-B949-49F5-BAD3-8E9C680033BA}">
          <p14:sldIdLst>
            <p14:sldId id="274"/>
            <p14:sldId id="277"/>
            <p14:sldId id="278"/>
            <p14:sldId id="285"/>
            <p14:sldId id="287"/>
            <p14:sldId id="288"/>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87" d="100"/>
          <a:sy n="87" d="100"/>
        </p:scale>
        <p:origin x="612" y="9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758849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After</a:t>
            </a:r>
            <a:r>
              <a:rPr lang="en-GB" baseline="0" dirty="0" smtClean="0">
                <a:solidFill>
                  <a:schemeClr val="tx2"/>
                </a:solidFill>
                <a:latin typeface="Segoe" pitchFamily="34" charset="0"/>
              </a:rPr>
              <a:t> this slide, it’s all demo. </a:t>
            </a:r>
          </a:p>
          <a:p>
            <a:endParaRPr lang="en-GB" baseline="0" dirty="0" smtClean="0">
              <a:solidFill>
                <a:schemeClr val="tx2"/>
              </a:solidFill>
              <a:latin typeface="Segoe" pitchFamily="34" charset="0"/>
            </a:endParaRPr>
          </a:p>
          <a:p>
            <a:r>
              <a:rPr lang="en-GB" baseline="0" dirty="0" smtClean="0">
                <a:solidFill>
                  <a:schemeClr val="tx2"/>
                </a:solidFill>
                <a:latin typeface="Segoe" pitchFamily="34" charset="0"/>
              </a:rPr>
              <a:t>See the demo script for the majority of the content</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After</a:t>
            </a:r>
            <a:r>
              <a:rPr lang="en-GB" baseline="0" dirty="0" smtClean="0">
                <a:solidFill>
                  <a:schemeClr val="tx2"/>
                </a:solidFill>
                <a:latin typeface="Segoe" pitchFamily="34" charset="0"/>
              </a:rPr>
              <a:t> this slide, it’s all demo. </a:t>
            </a:r>
          </a:p>
          <a:p>
            <a:endParaRPr lang="en-GB" baseline="0" dirty="0" smtClean="0">
              <a:solidFill>
                <a:schemeClr val="tx2"/>
              </a:solidFill>
              <a:latin typeface="Segoe" pitchFamily="34" charset="0"/>
            </a:endParaRPr>
          </a:p>
          <a:p>
            <a:r>
              <a:rPr lang="en-GB" baseline="0" dirty="0" smtClean="0">
                <a:solidFill>
                  <a:schemeClr val="tx2"/>
                </a:solidFill>
                <a:latin typeface="Segoe" pitchFamily="34" charset="0"/>
              </a:rPr>
              <a:t>See the demo script for the majority of the content</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3284700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 Kinsman </a:t>
            </a:r>
            <a:r>
              <a:rPr lang="en-US" dirty="0" smtClean="0"/>
              <a:t>| </a:t>
            </a:r>
            <a:r>
              <a:rPr lang="en-US" dirty="0">
                <a:solidFill>
                  <a:srgbClr val="FF0000"/>
                </a:solidFill>
              </a:rPr>
              <a:t>{Title}</a:t>
            </a:r>
            <a:endParaRPr lang="en-US" dirty="0" smtClean="0">
              <a:solidFill>
                <a:srgbClr val="FF0000"/>
              </a:solidFill>
            </a:endParaRPr>
          </a:p>
          <a:p>
            <a:r>
              <a:rPr lang="en-US" dirty="0" smtClean="0"/>
              <a:t>Jeremy Foster </a:t>
            </a:r>
            <a:r>
              <a:rPr lang="en-US" dirty="0" smtClean="0"/>
              <a:t>| </a:t>
            </a:r>
            <a:r>
              <a:rPr lang="en-US" dirty="0" smtClean="0"/>
              <a:t>Senior Technical Evangelist at </a:t>
            </a:r>
            <a:r>
              <a:rPr lang="en-US" dirty="0" smtClean="0"/>
              <a:t>Microsoft</a:t>
            </a:r>
            <a:endParaRPr lang="en-US" dirty="0"/>
          </a:p>
        </p:txBody>
      </p:sp>
      <p:sp>
        <p:nvSpPr>
          <p:cNvPr id="2" name="Title 1"/>
          <p:cNvSpPr>
            <a:spLocks noGrp="1"/>
          </p:cNvSpPr>
          <p:nvPr>
            <p:ph type="ctrTitle"/>
          </p:nvPr>
        </p:nvSpPr>
        <p:spPr/>
        <p:txBody>
          <a:bodyPr/>
          <a:lstStyle/>
          <a:p>
            <a:r>
              <a:rPr lang="en-US" sz="4000" dirty="0" smtClean="0"/>
              <a:t>Mastering Node.js Modules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Section 2</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5330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Section 3</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61444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p>
          <a:p>
            <a:r>
              <a:rPr lang="en-GB" dirty="0" smtClean="0"/>
              <a:t>Section 2</a:t>
            </a:r>
          </a:p>
          <a:p>
            <a:r>
              <a:rPr lang="en-GB" dirty="0" smtClean="0"/>
              <a:t>Section 3</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dirty="0" smtClean="0"/>
              <a:t>Chris Kinsman | </a:t>
            </a:r>
            <a:r>
              <a:rPr lang="en-US" dirty="0" smtClean="0"/>
              <a:t>‏</a:t>
            </a:r>
            <a:r>
              <a:rPr lang="en-US" dirty="0" smtClean="0"/>
              <a:t>@</a:t>
            </a:r>
            <a:r>
              <a:rPr lang="en-US" dirty="0" smtClean="0">
                <a:solidFill>
                  <a:srgbClr val="FF0000"/>
                </a:solidFill>
              </a:rPr>
              <a:t>{handle}</a:t>
            </a:r>
            <a:r>
              <a:rPr lang="en-US" dirty="0" smtClean="0"/>
              <a:t> </a:t>
            </a:r>
            <a:endParaRPr lang="en-US" dirty="0"/>
          </a:p>
        </p:txBody>
      </p:sp>
      <p:sp>
        <p:nvSpPr>
          <p:cNvPr id="7" name="Content Placeholder 6"/>
          <p:cNvSpPr>
            <a:spLocks noGrp="1"/>
          </p:cNvSpPr>
          <p:nvPr>
            <p:ph idx="10"/>
          </p:nvPr>
        </p:nvSpPr>
        <p:spPr/>
        <p:txBody>
          <a:bodyPr/>
          <a:lstStyle/>
          <a:p>
            <a:endParaRPr lang="en-US" dirty="0" smtClean="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9703020" y="202030"/>
            <a:ext cx="2259281"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Jeremy Foster | @codefoster</a:t>
            </a:r>
            <a:endParaRPr lang="en-US" dirty="0"/>
          </a:p>
        </p:txBody>
      </p:sp>
      <p:sp>
        <p:nvSpPr>
          <p:cNvPr id="7" name="Content Placeholder 6"/>
          <p:cNvSpPr>
            <a:spLocks noGrp="1"/>
          </p:cNvSpPr>
          <p:nvPr>
            <p:ph idx="10"/>
          </p:nvPr>
        </p:nvSpPr>
        <p:spPr>
          <a:xfrm>
            <a:off x="379413" y="1388226"/>
            <a:ext cx="8896789" cy="5290388"/>
          </a:xfrm>
        </p:spPr>
        <p:txBody>
          <a:bodyPr/>
          <a:lstStyle/>
          <a:p>
            <a:pPr marL="0" indent="0">
              <a:buNone/>
            </a:pPr>
            <a:r>
              <a:rPr lang="en-US" dirty="0" smtClean="0"/>
              <a:t>Senior Technical </a:t>
            </a:r>
            <a:r>
              <a:rPr lang="en-US" dirty="0" smtClean="0"/>
              <a:t>Evangelist at </a:t>
            </a:r>
            <a:r>
              <a:rPr lang="en-US" dirty="0"/>
              <a:t>Microsoft</a:t>
            </a:r>
          </a:p>
          <a:p>
            <a:pPr marL="0" indent="0">
              <a:buNone/>
            </a:pPr>
            <a:r>
              <a:rPr lang="en-US" dirty="0"/>
              <a:t>Author, presenter, </a:t>
            </a:r>
            <a:r>
              <a:rPr lang="en-US" dirty="0" smtClean="0"/>
              <a:t>hacker, coder</a:t>
            </a:r>
            <a:r>
              <a:rPr lang="en-US" dirty="0"/>
              <a:t>, </a:t>
            </a:r>
            <a:r>
              <a:rPr lang="en-US" dirty="0" smtClean="0"/>
              <a:t>and maker working on Azure</a:t>
            </a:r>
            <a:r>
              <a:rPr lang="en-US" dirty="0" smtClean="0"/>
              <a:t>, apps, sites</a:t>
            </a:r>
            <a:r>
              <a:rPr lang="en-US" dirty="0" smtClean="0"/>
              <a:t>, and </a:t>
            </a:r>
            <a:r>
              <a:rPr lang="en-US" dirty="0" smtClean="0"/>
              <a:t>IoT</a:t>
            </a:r>
          </a:p>
          <a:p>
            <a:pPr marL="0" indent="0">
              <a:buNone/>
            </a:pPr>
            <a:endParaRPr lang="en-US" dirty="0"/>
          </a:p>
          <a:p>
            <a:pPr marL="399915" lvl="1" indent="0">
              <a:buNone/>
            </a:pPr>
            <a:r>
              <a:rPr lang="en-US" sz="3200" dirty="0">
                <a:solidFill>
                  <a:schemeClr val="tx1"/>
                </a:solidFill>
              </a:rPr>
              <a:t>Website: </a:t>
            </a:r>
            <a:r>
              <a:rPr lang="en-US" dirty="0" smtClean="0">
                <a:solidFill>
                  <a:srgbClr val="0070C0"/>
                </a:solidFill>
              </a:rPr>
              <a:t>codefoster.com</a:t>
            </a:r>
            <a:endParaRPr lang="en-US" dirty="0">
              <a:solidFill>
                <a:srgbClr val="0070C0"/>
              </a:solidFill>
            </a:endParaRPr>
          </a:p>
          <a:p>
            <a:pPr marL="399915" lvl="1" indent="0">
              <a:buNone/>
            </a:pPr>
            <a:r>
              <a:rPr lang="en-US" sz="3200" dirty="0">
                <a:solidFill>
                  <a:schemeClr val="tx1"/>
                </a:solidFill>
              </a:rPr>
              <a:t>Podcast: </a:t>
            </a:r>
            <a:r>
              <a:rPr lang="en-US" dirty="0" smtClean="0">
                <a:solidFill>
                  <a:srgbClr val="0070C0"/>
                </a:solidFill>
              </a:rPr>
              <a:t>codefoster.com/</a:t>
            </a:r>
            <a:r>
              <a:rPr lang="en-US" dirty="0" err="1" smtClean="0">
                <a:solidFill>
                  <a:srgbClr val="0070C0"/>
                </a:solidFill>
              </a:rPr>
              <a:t>codechat</a:t>
            </a:r>
            <a:endParaRPr lang="en-US" dirty="0">
              <a:solidFill>
                <a:srgbClr val="0070C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7946" y="182215"/>
            <a:ext cx="2286000" cy="228600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56882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Some JavaScript experience</a:t>
            </a:r>
            <a:endParaRPr lang="en-US" dirty="0" smtClean="0"/>
          </a:p>
          <a:p>
            <a:pPr lvl="1"/>
            <a:r>
              <a:rPr lang="en-US" dirty="0" smtClean="0"/>
              <a:t>Some Node.js experience</a:t>
            </a:r>
            <a:endParaRPr lang="en-US" dirty="0" smtClean="0"/>
          </a:p>
          <a:p>
            <a:r>
              <a:rPr lang="en-US" dirty="0" smtClean="0"/>
              <a:t>Suggested Prerequisites/Supporting Material</a:t>
            </a:r>
          </a:p>
          <a:p>
            <a:pPr lvl="1"/>
            <a:r>
              <a:rPr lang="en-US" dirty="0" smtClean="0">
                <a:solidFill>
                  <a:srgbClr val="FF0000"/>
                </a:solidFill>
              </a:rPr>
              <a:t>{add something}</a:t>
            </a:r>
          </a:p>
          <a:p>
            <a:pPr lvl="1"/>
            <a:r>
              <a:rPr lang="en-US" dirty="0">
                <a:solidFill>
                  <a:srgbClr val="FF0000"/>
                </a:solidFill>
              </a:rPr>
              <a:t>{add something}</a:t>
            </a:r>
            <a:endParaRPr lang="en-US" dirty="0" smtClean="0"/>
          </a:p>
          <a:p>
            <a:pPr lvl="1"/>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3M </a:t>
            </a:r>
            <a:r>
              <a:rPr lang="en-US" dirty="0" smtClean="0"/>
              <a:t>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solidFill>
                  <a:srgbClr val="FF0000"/>
                </a:solidFill>
              </a:rPr>
              <a:t>{Voucher Code}</a:t>
            </a:r>
            <a:r>
              <a:rPr lang="en-US" b="1" dirty="0" smtClean="0"/>
              <a:t> </a:t>
            </a:r>
            <a:r>
              <a:rPr lang="en-US" dirty="0" smtClean="0"/>
              <a:t>(expires </a:t>
            </a:r>
            <a:r>
              <a:rPr lang="en-US" dirty="0" smtClean="0">
                <a:solidFill>
                  <a:srgbClr val="FF0000"/>
                </a:solidFill>
              </a:rPr>
              <a:t>{Expiry}</a:t>
            </a:r>
            <a:r>
              <a:rPr lang="en-US" dirty="0" smtClean="0"/>
              <a:t>)</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685676665"/>
              </p:ext>
            </p:extLst>
          </p:nvPr>
        </p:nvGraphicFramePr>
        <p:xfrm>
          <a:off x="379413" y="1417632"/>
          <a:ext cx="11525250" cy="4255580"/>
        </p:xfrm>
        <a:graphic>
          <a:graphicData uri="http://schemas.openxmlformats.org/drawingml/2006/table">
            <a:tbl>
              <a:tblPr firstRow="1" bandRow="1">
                <a:tableStyleId>{5C22544A-7EE6-4342-B048-85BDC9FD1C3A}</a:tableStyleId>
              </a:tblPr>
              <a:tblGrid>
                <a:gridCol w="5762625"/>
                <a:gridCol w="5762625"/>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1063895">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latin typeface="Segoe UI Light" panose="020B0502040204020203" pitchFamily="34" charset="0"/>
                          <a:cs typeface="Segoe UI Light" panose="020B0502040204020203" pitchFamily="34" charset="0"/>
                        </a:rPr>
                        <a:t>Introducing</a:t>
                      </a:r>
                      <a:r>
                        <a:rPr lang="en-US" sz="2400" baseline="0" dirty="0" smtClean="0">
                          <a:latin typeface="Segoe UI Light" panose="020B0502040204020203" pitchFamily="34" charset="0"/>
                          <a:cs typeface="Segoe UI Light" panose="020B0502040204020203" pitchFamily="34" charset="0"/>
                        </a:rPr>
                        <a:t> Modules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latin typeface="Segoe UI Light" panose="020B0502040204020203" pitchFamily="34" charset="0"/>
                          <a:cs typeface="Segoe UI Light" panose="020B0502040204020203" pitchFamily="34" charset="0"/>
                        </a:rPr>
                        <a:t>Consuming Modules</a:t>
                      </a:r>
                      <a:endParaRPr lang="en-US" sz="2400" dirty="0">
                        <a:latin typeface="Segoe UI Light" panose="020B0502040204020203" pitchFamily="34" charset="0"/>
                        <a:cs typeface="Segoe UI Light" panose="020B0502040204020203" pitchFamily="34" charset="0"/>
                      </a:endParaRPr>
                    </a:p>
                  </a:txBody>
                  <a:tcPr anchor="ctr"/>
                </a:tc>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dirty="0" smtClean="0">
                          <a:latin typeface="Segoe UI Light" panose="020B0502040204020203" pitchFamily="34" charset="0"/>
                          <a:cs typeface="Segoe UI Light" panose="020B0502040204020203" pitchFamily="34" charset="0"/>
                        </a:rPr>
                        <a:t>Creating Custom Modules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a:t>
                      </a:r>
                      <a:r>
                        <a:rPr lang="en-US" sz="2400" dirty="0" smtClean="0">
                          <a:latin typeface="Segoe UI Light" panose="020B0502040204020203" pitchFamily="34" charset="0"/>
                          <a:cs typeface="Segoe UI Light" panose="020B0502040204020203" pitchFamily="34" charset="0"/>
                        </a:rPr>
                        <a:t>Publishing Modules</a:t>
                      </a:r>
                      <a:endParaRPr lang="en-US" sz="2400" dirty="0">
                        <a:latin typeface="Segoe UI Light" panose="020B0502040204020203" pitchFamily="34" charset="0"/>
                        <a:cs typeface="Segoe UI Light" panose="020B0502040204020203" pitchFamily="34" charset="0"/>
                      </a:endParaRPr>
                    </a:p>
                  </a:txBody>
                  <a:tcPr anchor="ctr"/>
                </a:tc>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latin typeface="Segoe UI Light" panose="020B0502040204020203" pitchFamily="34" charset="0"/>
                          <a:cs typeface="Segoe UI Light" panose="020B0502040204020203" pitchFamily="34" charset="0"/>
                        </a:rPr>
                        <a:t>Module Design Patterns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smtClean="0">
                          <a:latin typeface="Segoe UI Light" panose="020B0502040204020203" pitchFamily="34" charset="0"/>
                          <a:cs typeface="Segoe UI Light" panose="020B0502040204020203" pitchFamily="34" charset="0"/>
                        </a:rPr>
                        <a:t>Performance </a:t>
                      </a:r>
                      <a:r>
                        <a:rPr lang="en-US" sz="2400" dirty="0" smtClean="0">
                          <a:latin typeface="Segoe UI Light" panose="020B0502040204020203" pitchFamily="34" charset="0"/>
                          <a:cs typeface="Segoe UI Light" panose="020B0502040204020203" pitchFamily="34" charset="0"/>
                        </a:rPr>
                        <a:t>and</a:t>
                      </a:r>
                      <a:r>
                        <a:rPr lang="en-US" sz="2400" baseline="0" dirty="0" smtClean="0">
                          <a:latin typeface="Segoe UI Light" panose="020B0502040204020203" pitchFamily="34" charset="0"/>
                          <a:cs typeface="Segoe UI Light" panose="020B0502040204020203" pitchFamily="34" charset="0"/>
                        </a:rPr>
                        <a:t> Other Considerations</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a:t>
            </a:r>
            <a:r>
              <a:rPr lang="en-US" dirty="0" smtClean="0"/>
              <a:t>Introducing Modules</a:t>
            </a:r>
            <a:endParaRPr lang="en-US" dirty="0"/>
          </a:p>
        </p:txBody>
      </p:sp>
      <p:sp>
        <p:nvSpPr>
          <p:cNvPr id="2" name="Subtitle 1"/>
          <p:cNvSpPr>
            <a:spLocks noGrp="1"/>
          </p:cNvSpPr>
          <p:nvPr>
            <p:ph type="subTitle" idx="1"/>
          </p:nvPr>
        </p:nvSpPr>
        <p:spPr/>
        <p:txBody>
          <a:bodyPr/>
          <a:lstStyle/>
          <a:p>
            <a:r>
              <a:rPr lang="en-US" dirty="0"/>
              <a:t>Chris Kinsman | </a:t>
            </a:r>
            <a:r>
              <a:rPr lang="en-US" dirty="0">
                <a:solidFill>
                  <a:srgbClr val="FF0000"/>
                </a:solidFill>
              </a:rPr>
              <a:t>{Title}</a:t>
            </a:r>
          </a:p>
          <a:p>
            <a:r>
              <a:rPr lang="en-US" dirty="0"/>
              <a:t>Jeremy Foster | Senior Technical Evangelist at </a:t>
            </a:r>
            <a:r>
              <a:rPr lang="en-US" dirty="0" smtClean="0"/>
              <a:t>Microsoft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p>
          <a:p>
            <a:r>
              <a:rPr lang="en-GB" dirty="0" smtClean="0"/>
              <a:t>Section 2</a:t>
            </a:r>
          </a:p>
          <a:p>
            <a:r>
              <a:rPr lang="en-GB" dirty="0" smtClean="0"/>
              <a:t>Section 3</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Section 1</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3182987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http://schemas.openxmlformats.org/package/2006/metadata/core-properties"/>
    <ds:schemaRef ds:uri="http://purl.org/dc/dcmitype/"/>
    <ds:schemaRef ds:uri="http://purl.org/dc/elements/1.1/"/>
    <ds:schemaRef ds:uri="http://schemas.microsoft.com/office/infopath/2007/PartnerControls"/>
    <ds:schemaRef ds:uri="http://schemas.microsoft.com/office/2006/metadata/properties"/>
    <ds:schemaRef ds:uri="e5a13ba8-98e3-4f23-a221-7ac9824aa662"/>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3468</TotalTime>
  <Words>261</Words>
  <Application>Microsoft Office PowerPoint</Application>
  <PresentationFormat>Widescreen</PresentationFormat>
  <Paragraphs>62</Paragraphs>
  <Slides>13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vt:lpstr>
      <vt:lpstr>Segoe UI</vt:lpstr>
      <vt:lpstr>Segoe UI Light</vt:lpstr>
      <vt:lpstr>1_Office Theme</vt:lpstr>
      <vt:lpstr>Mastering Node.js Modules</vt:lpstr>
      <vt:lpstr>Meet Chris Kinsman | ‏@{handle} </vt:lpstr>
      <vt:lpstr>Meet Jeremy Foster | @codefoster</vt:lpstr>
      <vt:lpstr>Setting Expectations</vt:lpstr>
      <vt:lpstr>     Join the MVA Community!</vt:lpstr>
      <vt:lpstr>Course Topics</vt:lpstr>
      <vt:lpstr>PowerPoint Presentation</vt:lpstr>
      <vt:lpstr>Module Overview</vt:lpstr>
      <vt:lpstr>PowerPoint Presentation</vt:lpstr>
      <vt:lpstr>PowerPoint Presentation</vt:lpstr>
      <vt:lpstr>PowerPoint Presentation</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97</cp:revision>
  <dcterms:created xsi:type="dcterms:W3CDTF">2013-02-15T23:12:42Z</dcterms:created>
  <dcterms:modified xsi:type="dcterms:W3CDTF">2015-07-07T02:54:07Z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