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64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9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DAF1-B6C4-46C6-A178-3D4A3EA9AFD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066969-237A-4EB5-B57D-866BA7A8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AC79-472F-0EA7-EEEC-A3DE9969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SQL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EB6EB-97F8-42DE-5065-23CE3049A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Ahmed Mohamed Mahmoud Atwa</a:t>
            </a:r>
          </a:p>
        </p:txBody>
      </p:sp>
    </p:spTree>
    <p:extLst>
      <p:ext uri="{BB962C8B-B14F-4D97-AF65-F5344CB8AC3E}">
        <p14:creationId xmlns:p14="http://schemas.microsoft.com/office/powerpoint/2010/main" val="115790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AAC5-102E-B54B-A20D-9364C092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960"/>
            <a:ext cx="8596668" cy="640080"/>
          </a:xfrm>
        </p:spPr>
        <p:txBody>
          <a:bodyPr>
            <a:normAutofit/>
          </a:bodyPr>
          <a:lstStyle/>
          <a:p>
            <a:r>
              <a:rPr lang="en-US" sz="2300" b="1" dirty="0"/>
              <a:t>4. </a:t>
            </a:r>
            <a:r>
              <a:rPr lang="en-US" sz="2300" b="1" dirty="0">
                <a:solidFill>
                  <a:schemeClr val="tx1"/>
                </a:solidFill>
              </a:rPr>
              <a:t>Insights :-</a:t>
            </a:r>
            <a:endParaRPr lang="en-US" sz="23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9101FE-15A7-EE3B-A25E-9AC599DA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127761"/>
            <a:ext cx="8596312" cy="5069840"/>
          </a:xfrm>
        </p:spPr>
      </p:pic>
    </p:spTree>
    <p:extLst>
      <p:ext uri="{BB962C8B-B14F-4D97-AF65-F5344CB8AC3E}">
        <p14:creationId xmlns:p14="http://schemas.microsoft.com/office/powerpoint/2010/main" val="47031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211EF-F52F-82F3-8E0C-F3307348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386080"/>
            <a:ext cx="8827135" cy="5994400"/>
          </a:xfrm>
        </p:spPr>
      </p:pic>
    </p:spTree>
    <p:extLst>
      <p:ext uri="{BB962C8B-B14F-4D97-AF65-F5344CB8AC3E}">
        <p14:creationId xmlns:p14="http://schemas.microsoft.com/office/powerpoint/2010/main" val="329167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816C0C-6871-E258-95AA-FE48F0F2A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8" y="274320"/>
            <a:ext cx="9215120" cy="6096000"/>
          </a:xfrm>
        </p:spPr>
      </p:pic>
    </p:spTree>
    <p:extLst>
      <p:ext uri="{BB962C8B-B14F-4D97-AF65-F5344CB8AC3E}">
        <p14:creationId xmlns:p14="http://schemas.microsoft.com/office/powerpoint/2010/main" val="248051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D45C-55A5-FB88-6378-D5310989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86" y="264161"/>
            <a:ext cx="8596668" cy="680720"/>
          </a:xfrm>
        </p:spPr>
        <p:txBody>
          <a:bodyPr/>
          <a:lstStyle/>
          <a:p>
            <a:r>
              <a:rPr lang="en-US" sz="2300" b="1" dirty="0"/>
              <a:t>5. </a:t>
            </a:r>
            <a:r>
              <a:rPr lang="en-US" sz="2300" b="1" dirty="0">
                <a:solidFill>
                  <a:schemeClr val="tx1"/>
                </a:solidFill>
              </a:rPr>
              <a:t>Connecting SQL Server To Power BI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8002-7753-D653-01E1-6F521091E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087120"/>
            <a:ext cx="9144000" cy="5506719"/>
          </a:xfrm>
        </p:spPr>
      </p:pic>
    </p:spTree>
    <p:extLst>
      <p:ext uri="{BB962C8B-B14F-4D97-AF65-F5344CB8AC3E}">
        <p14:creationId xmlns:p14="http://schemas.microsoft.com/office/powerpoint/2010/main" val="205641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ED489-207F-2D6C-5DD9-E90A06DF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314960"/>
            <a:ext cx="9469120" cy="6339840"/>
          </a:xfrm>
        </p:spPr>
      </p:pic>
    </p:spTree>
    <p:extLst>
      <p:ext uri="{BB962C8B-B14F-4D97-AF65-F5344CB8AC3E}">
        <p14:creationId xmlns:p14="http://schemas.microsoft.com/office/powerpoint/2010/main" val="410999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96FD6-CDE4-F3C8-C2D5-34A1F9636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23520"/>
            <a:ext cx="9377680" cy="6380480"/>
          </a:xfrm>
        </p:spPr>
      </p:pic>
    </p:spTree>
    <p:extLst>
      <p:ext uri="{BB962C8B-B14F-4D97-AF65-F5344CB8AC3E}">
        <p14:creationId xmlns:p14="http://schemas.microsoft.com/office/powerpoint/2010/main" val="112849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487A-A74C-7A91-6AA0-2CF7F6B1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407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3CB2-1B92-6B5C-211E-2CB065F6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6111"/>
            <a:ext cx="8596668" cy="5545251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</a:t>
            </a:r>
            <a:r>
              <a:rPr lang="en-US" sz="2300" b="1" dirty="0">
                <a:solidFill>
                  <a:schemeClr val="tx1"/>
                </a:solidFill>
                <a:latin typeface="+mj-lt"/>
              </a:rPr>
              <a:t>Introduction :-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tx1"/>
                </a:solidFill>
              </a:rPr>
              <a:t>In this project, we have an ecommerce company's data which includes :-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. User Data : Id , FirstName ,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 , Age , Email , gender , city , country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. Inventory Data : Id , </a:t>
            </a:r>
            <a:r>
              <a:rPr lang="en-US" dirty="0" err="1">
                <a:solidFill>
                  <a:schemeClr val="tx1"/>
                </a:solidFill>
              </a:rPr>
              <a:t>ProductId</a:t>
            </a:r>
            <a:r>
              <a:rPr lang="en-US" dirty="0">
                <a:solidFill>
                  <a:schemeClr val="tx1"/>
                </a:solidFill>
              </a:rPr>
              <a:t> , Cost , ProductName , </a:t>
            </a:r>
            <a:r>
              <a:rPr lang="en-US" dirty="0" err="1">
                <a:solidFill>
                  <a:schemeClr val="tx1"/>
                </a:solidFill>
              </a:rPr>
              <a:t>ProductCategory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. Product Data : Id , Cost , Category , Name , Brand , Department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. Order Data : </a:t>
            </a:r>
            <a:r>
              <a:rPr lang="en-US" dirty="0" err="1">
                <a:solidFill>
                  <a:schemeClr val="tx1"/>
                </a:solidFill>
              </a:rPr>
              <a:t>OrderId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UserId</a:t>
            </a:r>
            <a:r>
              <a:rPr lang="en-US" dirty="0">
                <a:solidFill>
                  <a:schemeClr val="tx1"/>
                </a:solidFill>
              </a:rPr>
              <a:t> , Status , Gender ,</a:t>
            </a:r>
            <a:r>
              <a:rPr lang="en-US" dirty="0" err="1">
                <a:solidFill>
                  <a:schemeClr val="tx1"/>
                </a:solidFill>
              </a:rPr>
              <a:t>NumOfItems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. Order Item Data : Id , </a:t>
            </a:r>
            <a:r>
              <a:rPr lang="en-US" dirty="0" err="1">
                <a:solidFill>
                  <a:schemeClr val="tx1"/>
                </a:solidFill>
              </a:rPr>
              <a:t>UserId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ProductId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OrderId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InventoryId</a:t>
            </a:r>
            <a:r>
              <a:rPr lang="en-US" dirty="0">
                <a:solidFill>
                  <a:schemeClr val="tx1"/>
                </a:solidFill>
              </a:rPr>
              <a:t> , Status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9112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3E12-F1C4-8E30-E0C5-1265E74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285"/>
            <a:ext cx="8596668" cy="499353"/>
          </a:xfrm>
        </p:spPr>
        <p:txBody>
          <a:bodyPr>
            <a:noAutofit/>
          </a:bodyPr>
          <a:lstStyle/>
          <a:p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2300" b="1" dirty="0">
                <a:solidFill>
                  <a:schemeClr val="tx1"/>
                </a:solidFill>
              </a:rPr>
              <a:t>Entity Relationship Diagram (ERD) :-</a:t>
            </a:r>
            <a:br>
              <a:rPr lang="en-US" sz="2300" b="1" dirty="0"/>
            </a:br>
            <a:br>
              <a:rPr lang="en-US" sz="2300" b="1" dirty="0"/>
            </a:br>
            <a:r>
              <a:rPr lang="en-US" sz="2300" b="1" dirty="0"/>
              <a:t>  </a:t>
            </a:r>
            <a:br>
              <a:rPr lang="en-US" sz="2300" b="1" dirty="0"/>
            </a:br>
            <a:endParaRPr lang="en-US" sz="23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39B9E-4FA4-04DF-A5E0-DD6B783DD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9" y="965200"/>
            <a:ext cx="11634282" cy="5671760"/>
          </a:xfrm>
        </p:spPr>
      </p:pic>
    </p:spTree>
    <p:extLst>
      <p:ext uri="{BB962C8B-B14F-4D97-AF65-F5344CB8AC3E}">
        <p14:creationId xmlns:p14="http://schemas.microsoft.com/office/powerpoint/2010/main" val="166697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025-8070-FE5B-8D93-5AB9CE8C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949"/>
            <a:ext cx="8596668" cy="816691"/>
          </a:xfrm>
        </p:spPr>
        <p:txBody>
          <a:bodyPr>
            <a:normAutofit/>
          </a:bodyPr>
          <a:lstStyle/>
          <a:p>
            <a:r>
              <a:rPr lang="en-US" sz="2300" b="1" dirty="0"/>
              <a:t>3. </a:t>
            </a:r>
            <a:r>
              <a:rPr lang="en-US" sz="2300" b="1" dirty="0">
                <a:solidFill>
                  <a:schemeClr val="tx1"/>
                </a:solidFill>
              </a:rPr>
              <a:t>Connecting Excel To SQL Server .</a:t>
            </a:r>
            <a:br>
              <a:rPr lang="en-US" sz="2300" b="1" dirty="0">
                <a:solidFill>
                  <a:schemeClr val="tx1"/>
                </a:solidFill>
              </a:rPr>
            </a:br>
            <a:r>
              <a:rPr lang="en-US" sz="2300" b="1" dirty="0"/>
              <a:t>4. </a:t>
            </a:r>
            <a:r>
              <a:rPr lang="en-US" sz="2300" b="1" dirty="0">
                <a:solidFill>
                  <a:schemeClr val="tx1"/>
                </a:solidFill>
              </a:rPr>
              <a:t>Cleaning Phase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F9EDA-D70E-6A06-F1BA-F752B61F1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310640"/>
            <a:ext cx="9213850" cy="4846320"/>
          </a:xfrm>
        </p:spPr>
      </p:pic>
    </p:spTree>
    <p:extLst>
      <p:ext uri="{BB962C8B-B14F-4D97-AF65-F5344CB8AC3E}">
        <p14:creationId xmlns:p14="http://schemas.microsoft.com/office/powerpoint/2010/main" val="116855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5B222-6D60-8B20-D4B7-85A97198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494478"/>
            <a:ext cx="8963977" cy="4758242"/>
          </a:xfrm>
        </p:spPr>
      </p:pic>
    </p:spTree>
    <p:extLst>
      <p:ext uri="{BB962C8B-B14F-4D97-AF65-F5344CB8AC3E}">
        <p14:creationId xmlns:p14="http://schemas.microsoft.com/office/powerpoint/2010/main" val="163294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0C641-87EA-4105-94D1-61AB0DDF3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85763"/>
            <a:ext cx="8890000" cy="5883275"/>
          </a:xfrm>
        </p:spPr>
      </p:pic>
    </p:spTree>
    <p:extLst>
      <p:ext uri="{BB962C8B-B14F-4D97-AF65-F5344CB8AC3E}">
        <p14:creationId xmlns:p14="http://schemas.microsoft.com/office/powerpoint/2010/main" val="35267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720FD-E959-A2A8-6FA6-D12B542BC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64160"/>
            <a:ext cx="9011920" cy="5882640"/>
          </a:xfrm>
        </p:spPr>
      </p:pic>
    </p:spTree>
    <p:extLst>
      <p:ext uri="{BB962C8B-B14F-4D97-AF65-F5344CB8AC3E}">
        <p14:creationId xmlns:p14="http://schemas.microsoft.com/office/powerpoint/2010/main" val="43276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4E7561-C6E1-1383-0774-AABE76B15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223520"/>
            <a:ext cx="9032240" cy="6034405"/>
          </a:xfrm>
        </p:spPr>
      </p:pic>
    </p:spTree>
    <p:extLst>
      <p:ext uri="{BB962C8B-B14F-4D97-AF65-F5344CB8AC3E}">
        <p14:creationId xmlns:p14="http://schemas.microsoft.com/office/powerpoint/2010/main" val="43771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8D119-CAFD-81C7-27F6-45A2B7491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54000"/>
            <a:ext cx="9042400" cy="5933440"/>
          </a:xfrm>
        </p:spPr>
      </p:pic>
    </p:spTree>
    <p:extLst>
      <p:ext uri="{BB962C8B-B14F-4D97-AF65-F5344CB8AC3E}">
        <p14:creationId xmlns:p14="http://schemas.microsoft.com/office/powerpoint/2010/main" val="970536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150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SQL Project Presentation</vt:lpstr>
      <vt:lpstr>PowerPoint Presentation</vt:lpstr>
      <vt:lpstr>2. Entity Relationship Diagram (ERD) :-     </vt:lpstr>
      <vt:lpstr>3. Connecting Excel To SQL Server . 4. Cleaning Phase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Insights :-</vt:lpstr>
      <vt:lpstr>PowerPoint Presentation</vt:lpstr>
      <vt:lpstr>PowerPoint Presentation</vt:lpstr>
      <vt:lpstr>5. Connecting SQL Server To Power BI :-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Atwa</dc:creator>
  <cp:lastModifiedBy>Ahmed Atwa</cp:lastModifiedBy>
  <cp:revision>6</cp:revision>
  <dcterms:created xsi:type="dcterms:W3CDTF">2025-03-04T19:34:53Z</dcterms:created>
  <dcterms:modified xsi:type="dcterms:W3CDTF">2025-03-05T19:07:46Z</dcterms:modified>
</cp:coreProperties>
</file>