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68" r:id="rId5"/>
    <p:sldId id="260" r:id="rId6"/>
    <p:sldId id="266" r:id="rId7"/>
    <p:sldId id="269" r:id="rId8"/>
    <p:sldId id="27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3D7B3F6-6641-42A0-8BC5-3589B2CC4056}">
          <p14:sldIdLst>
            <p14:sldId id="268"/>
            <p14:sldId id="260"/>
            <p14:sldId id="266"/>
            <p14:sldId id="269"/>
            <p14:sldId id="27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1" d="100"/>
          <a:sy n="81" d="100"/>
        </p:scale>
        <p:origin x="108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8" d="100"/>
          <a:sy n="58" d="100"/>
        </p:scale>
        <p:origin x="197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C18FBF-3FF5-4C16-97CF-AF03740D7AB6}" type="doc">
      <dgm:prSet loTypeId="urn:microsoft.com/office/officeart/2005/8/layout/hList9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4F1B46E-22B2-4721-950C-8704487586DC}">
      <dgm:prSet phldrT="[Text]"/>
      <dgm:spPr/>
      <dgm:t>
        <a:bodyPr/>
        <a:lstStyle/>
        <a:p>
          <a:r>
            <a:rPr lang="en-US" dirty="0"/>
            <a:t>Step 1  </a:t>
          </a:r>
        </a:p>
      </dgm:t>
    </dgm:pt>
    <dgm:pt modelId="{E8A66543-CC4D-4785-A93E-5B125E09F826}" type="parTrans" cxnId="{2C8317B2-2EBB-4589-86EA-C77B3B6E81AA}">
      <dgm:prSet/>
      <dgm:spPr/>
      <dgm:t>
        <a:bodyPr/>
        <a:lstStyle/>
        <a:p>
          <a:endParaRPr lang="en-US"/>
        </a:p>
      </dgm:t>
    </dgm:pt>
    <dgm:pt modelId="{A7E2530A-34E2-4E9F-BC78-8920BA140C41}" type="sibTrans" cxnId="{2C8317B2-2EBB-4589-86EA-C77B3B6E81AA}">
      <dgm:prSet/>
      <dgm:spPr/>
      <dgm:t>
        <a:bodyPr/>
        <a:lstStyle/>
        <a:p>
          <a:endParaRPr lang="en-US"/>
        </a:p>
      </dgm:t>
    </dgm:pt>
    <dgm:pt modelId="{9D72CDD3-5859-43DB-BD75-0C3C30E3DE62}">
      <dgm:prSet phldrT="[Text]"/>
      <dgm:spPr/>
      <dgm:t>
        <a:bodyPr/>
        <a:lstStyle/>
        <a:p>
          <a:r>
            <a:rPr lang="en-US" dirty="0"/>
            <a:t> Research the </a:t>
          </a:r>
          <a:r>
            <a:rPr lang="en-US" b="0" i="0" dirty="0"/>
            <a:t>competition</a:t>
          </a:r>
          <a:endParaRPr lang="en-US" dirty="0"/>
        </a:p>
      </dgm:t>
    </dgm:pt>
    <dgm:pt modelId="{1D5B1F83-33A7-4298-BC11-2B1252AFAEA5}" type="parTrans" cxnId="{DDB5AD9A-40B0-48EF-AF2C-8CCDA330F7FE}">
      <dgm:prSet/>
      <dgm:spPr/>
      <dgm:t>
        <a:bodyPr/>
        <a:lstStyle/>
        <a:p>
          <a:endParaRPr lang="en-US"/>
        </a:p>
      </dgm:t>
    </dgm:pt>
    <dgm:pt modelId="{15E25BD4-1EBF-43C2-8885-DBF66B8429E1}" type="sibTrans" cxnId="{DDB5AD9A-40B0-48EF-AF2C-8CCDA330F7FE}">
      <dgm:prSet/>
      <dgm:spPr/>
      <dgm:t>
        <a:bodyPr/>
        <a:lstStyle/>
        <a:p>
          <a:endParaRPr lang="en-US"/>
        </a:p>
      </dgm:t>
    </dgm:pt>
    <dgm:pt modelId="{F2881FB1-6580-4F21-A283-BFAA6F91D5D2}">
      <dgm:prSet phldrT="[Text]"/>
      <dgm:spPr/>
      <dgm:t>
        <a:bodyPr/>
        <a:lstStyle/>
        <a:p>
          <a:r>
            <a:rPr lang="en-US" dirty="0"/>
            <a:t>Step 2  </a:t>
          </a:r>
        </a:p>
      </dgm:t>
    </dgm:pt>
    <dgm:pt modelId="{2D960FDD-BADA-480D-9043-497C56588AD3}" type="parTrans" cxnId="{4A31D641-1B5D-46D3-B685-0C4DC6EFE71B}">
      <dgm:prSet/>
      <dgm:spPr/>
      <dgm:t>
        <a:bodyPr/>
        <a:lstStyle/>
        <a:p>
          <a:endParaRPr lang="en-US"/>
        </a:p>
      </dgm:t>
    </dgm:pt>
    <dgm:pt modelId="{A5ABDC17-7AB5-4F0E-992A-F9343F5D74EB}" type="sibTrans" cxnId="{4A31D641-1B5D-46D3-B685-0C4DC6EFE71B}">
      <dgm:prSet/>
      <dgm:spPr/>
      <dgm:t>
        <a:bodyPr/>
        <a:lstStyle/>
        <a:p>
          <a:endParaRPr lang="en-US"/>
        </a:p>
      </dgm:t>
    </dgm:pt>
    <dgm:pt modelId="{D5197DDB-D5D2-499F-B255-CF7BB5AE2B43}">
      <dgm:prSet phldrT="[Text]"/>
      <dgm:spPr/>
      <dgm:t>
        <a:bodyPr/>
        <a:lstStyle/>
        <a:p>
          <a:r>
            <a:rPr lang="en-US" dirty="0"/>
            <a:t> </a:t>
          </a:r>
          <a:r>
            <a:rPr lang="en-US" b="0" i="0" dirty="0"/>
            <a:t>Sketch out Initial Layout</a:t>
          </a:r>
          <a:endParaRPr lang="en-US" dirty="0"/>
        </a:p>
      </dgm:t>
    </dgm:pt>
    <dgm:pt modelId="{B14A4DC9-F40A-4867-ADB8-4BA8A1F83766}" type="parTrans" cxnId="{3204ED53-15A0-4643-A582-021A785F1BA2}">
      <dgm:prSet/>
      <dgm:spPr/>
      <dgm:t>
        <a:bodyPr/>
        <a:lstStyle/>
        <a:p>
          <a:endParaRPr lang="en-US"/>
        </a:p>
      </dgm:t>
    </dgm:pt>
    <dgm:pt modelId="{29F2454A-2FA8-4B3A-AC63-4A0B9FD04A75}" type="sibTrans" cxnId="{3204ED53-15A0-4643-A582-021A785F1BA2}">
      <dgm:prSet/>
      <dgm:spPr/>
      <dgm:t>
        <a:bodyPr/>
        <a:lstStyle/>
        <a:p>
          <a:endParaRPr lang="en-US"/>
        </a:p>
      </dgm:t>
    </dgm:pt>
    <dgm:pt modelId="{6352CA33-6755-44BE-808F-400DA4CF80A7}">
      <dgm:prSet phldrT="[Text]"/>
      <dgm:spPr/>
      <dgm:t>
        <a:bodyPr/>
        <a:lstStyle/>
        <a:p>
          <a:r>
            <a:rPr lang="en-US" dirty="0"/>
            <a:t>Step 3  </a:t>
          </a:r>
        </a:p>
      </dgm:t>
    </dgm:pt>
    <dgm:pt modelId="{AEB59203-63BA-4A96-BADC-40BAEBD9AA40}" type="parTrans" cxnId="{82BAE5DD-3A79-4870-9019-1254385E0650}">
      <dgm:prSet/>
      <dgm:spPr/>
      <dgm:t>
        <a:bodyPr/>
        <a:lstStyle/>
        <a:p>
          <a:endParaRPr lang="en-US"/>
        </a:p>
      </dgm:t>
    </dgm:pt>
    <dgm:pt modelId="{AAB4CF73-4B9B-4AA0-9074-16C2D2AE00A1}" type="sibTrans" cxnId="{82BAE5DD-3A79-4870-9019-1254385E0650}">
      <dgm:prSet/>
      <dgm:spPr/>
      <dgm:t>
        <a:bodyPr/>
        <a:lstStyle/>
        <a:p>
          <a:endParaRPr lang="en-US"/>
        </a:p>
      </dgm:t>
    </dgm:pt>
    <dgm:pt modelId="{9614A323-64B1-4077-A841-022051EC749A}">
      <dgm:prSet phldrT="[Text]"/>
      <dgm:spPr/>
      <dgm:t>
        <a:bodyPr/>
        <a:lstStyle/>
        <a:p>
          <a:r>
            <a:rPr lang="en-US" dirty="0"/>
            <a:t> Designing the pages</a:t>
          </a:r>
        </a:p>
      </dgm:t>
    </dgm:pt>
    <dgm:pt modelId="{E5F6BCBD-B84E-4018-BE9E-BF57FF3B4B36}" type="parTrans" cxnId="{FC7BD086-74EA-4D6C-9657-E916D355F209}">
      <dgm:prSet/>
      <dgm:spPr/>
      <dgm:t>
        <a:bodyPr/>
        <a:lstStyle/>
        <a:p>
          <a:endParaRPr lang="en-US"/>
        </a:p>
      </dgm:t>
    </dgm:pt>
    <dgm:pt modelId="{FEC2A79F-8857-403A-A738-E8CE75C965E2}" type="sibTrans" cxnId="{FC7BD086-74EA-4D6C-9657-E916D355F209}">
      <dgm:prSet/>
      <dgm:spPr/>
      <dgm:t>
        <a:bodyPr/>
        <a:lstStyle/>
        <a:p>
          <a:endParaRPr lang="en-US"/>
        </a:p>
      </dgm:t>
    </dgm:pt>
    <dgm:pt modelId="{0DC7A063-583D-4B0F-88B2-BD54F95D95AF}" type="pres">
      <dgm:prSet presAssocID="{00C18FBF-3FF5-4C16-97CF-AF03740D7AB6}" presName="list" presStyleCnt="0">
        <dgm:presLayoutVars>
          <dgm:dir/>
          <dgm:animLvl val="lvl"/>
        </dgm:presLayoutVars>
      </dgm:prSet>
      <dgm:spPr/>
    </dgm:pt>
    <dgm:pt modelId="{3B23570A-ECC9-4DF8-BCB4-0465C69CBB88}" type="pres">
      <dgm:prSet presAssocID="{B4F1B46E-22B2-4721-950C-8704487586DC}" presName="posSpace" presStyleCnt="0"/>
      <dgm:spPr/>
    </dgm:pt>
    <dgm:pt modelId="{FC66A233-6BBA-46AF-B2F6-28E379B158E2}" type="pres">
      <dgm:prSet presAssocID="{B4F1B46E-22B2-4721-950C-8704487586DC}" presName="vertFlow" presStyleCnt="0"/>
      <dgm:spPr/>
    </dgm:pt>
    <dgm:pt modelId="{46739A04-1AA3-49C6-8EA7-EB1DE975B900}" type="pres">
      <dgm:prSet presAssocID="{B4F1B46E-22B2-4721-950C-8704487586DC}" presName="topSpace" presStyleCnt="0"/>
      <dgm:spPr/>
    </dgm:pt>
    <dgm:pt modelId="{535C6EC9-8098-42C5-8527-E62FF045E4EB}" type="pres">
      <dgm:prSet presAssocID="{B4F1B46E-22B2-4721-950C-8704487586DC}" presName="firstComp" presStyleCnt="0"/>
      <dgm:spPr/>
    </dgm:pt>
    <dgm:pt modelId="{6B08AC4B-4CEC-41E5-AE19-47A4E2720563}" type="pres">
      <dgm:prSet presAssocID="{B4F1B46E-22B2-4721-950C-8704487586DC}" presName="firstChild" presStyleLbl="bgAccFollowNode1" presStyleIdx="0" presStyleCnt="3" custScaleX="122399" custScaleY="98925" custLinFactNeighborX="18603" custLinFactNeighborY="-2609"/>
      <dgm:spPr/>
    </dgm:pt>
    <dgm:pt modelId="{187D4E8C-5C91-4D00-870C-2C45D4EA263C}" type="pres">
      <dgm:prSet presAssocID="{B4F1B46E-22B2-4721-950C-8704487586DC}" presName="firstChildTx" presStyleLbl="bgAccFollowNode1" presStyleIdx="0" presStyleCnt="3">
        <dgm:presLayoutVars>
          <dgm:bulletEnabled val="1"/>
        </dgm:presLayoutVars>
      </dgm:prSet>
      <dgm:spPr/>
    </dgm:pt>
    <dgm:pt modelId="{3845DB9A-BEF3-4D5D-B9C7-5FC0456401AC}" type="pres">
      <dgm:prSet presAssocID="{B4F1B46E-22B2-4721-950C-8704487586DC}" presName="negSpace" presStyleCnt="0"/>
      <dgm:spPr/>
    </dgm:pt>
    <dgm:pt modelId="{FC7ED273-8CFD-43C2-9C05-44FADF3E0637}" type="pres">
      <dgm:prSet presAssocID="{B4F1B46E-22B2-4721-950C-8704487586DC}" presName="circle" presStyleLbl="node1" presStyleIdx="0" presStyleCnt="3" custLinFactNeighborX="-39665" custLinFactNeighborY="-13055"/>
      <dgm:spPr/>
    </dgm:pt>
    <dgm:pt modelId="{13C564B0-C27E-4ABA-AFDA-59E145B256BA}" type="pres">
      <dgm:prSet presAssocID="{A7E2530A-34E2-4E9F-BC78-8920BA140C41}" presName="transSpace" presStyleCnt="0"/>
      <dgm:spPr/>
    </dgm:pt>
    <dgm:pt modelId="{6300E233-87DF-4270-9808-160BFEB8A5BE}" type="pres">
      <dgm:prSet presAssocID="{F2881FB1-6580-4F21-A283-BFAA6F91D5D2}" presName="posSpace" presStyleCnt="0"/>
      <dgm:spPr/>
    </dgm:pt>
    <dgm:pt modelId="{6E53DEF7-499E-42EE-802D-59B2F8915392}" type="pres">
      <dgm:prSet presAssocID="{F2881FB1-6580-4F21-A283-BFAA6F91D5D2}" presName="vertFlow" presStyleCnt="0"/>
      <dgm:spPr/>
    </dgm:pt>
    <dgm:pt modelId="{E08C30D1-35EA-4D05-9731-5D01E3FCBD09}" type="pres">
      <dgm:prSet presAssocID="{F2881FB1-6580-4F21-A283-BFAA6F91D5D2}" presName="topSpace" presStyleCnt="0"/>
      <dgm:spPr/>
    </dgm:pt>
    <dgm:pt modelId="{2F3BD88A-9166-4A26-B941-B9BAEE1A11D5}" type="pres">
      <dgm:prSet presAssocID="{F2881FB1-6580-4F21-A283-BFAA6F91D5D2}" presName="firstComp" presStyleCnt="0"/>
      <dgm:spPr/>
    </dgm:pt>
    <dgm:pt modelId="{F660F4B9-35DB-4256-A868-A35C6DCCF6B2}" type="pres">
      <dgm:prSet presAssocID="{F2881FB1-6580-4F21-A283-BFAA6F91D5D2}" presName="firstChild" presStyleLbl="bgAccFollowNode1" presStyleIdx="1" presStyleCnt="3" custScaleX="119542" custLinFactNeighborX="3042" custLinFactNeighborY="-3146"/>
      <dgm:spPr/>
    </dgm:pt>
    <dgm:pt modelId="{10C9E3CF-3A8F-4100-8ACD-91E2373197A2}" type="pres">
      <dgm:prSet presAssocID="{F2881FB1-6580-4F21-A283-BFAA6F91D5D2}" presName="firstChildTx" presStyleLbl="bgAccFollowNode1" presStyleIdx="1" presStyleCnt="3">
        <dgm:presLayoutVars>
          <dgm:bulletEnabled val="1"/>
        </dgm:presLayoutVars>
      </dgm:prSet>
      <dgm:spPr/>
    </dgm:pt>
    <dgm:pt modelId="{69136330-53DB-4978-A56B-160862279381}" type="pres">
      <dgm:prSet presAssocID="{F2881FB1-6580-4F21-A283-BFAA6F91D5D2}" presName="negSpace" presStyleCnt="0"/>
      <dgm:spPr/>
    </dgm:pt>
    <dgm:pt modelId="{FD776C1E-557E-4553-9447-49B69EEC7907}" type="pres">
      <dgm:prSet presAssocID="{F2881FB1-6580-4F21-A283-BFAA6F91D5D2}" presName="circle" presStyleLbl="node1" presStyleIdx="1" presStyleCnt="3" custLinFactNeighborX="-24560" custLinFactNeighborY="-18800"/>
      <dgm:spPr/>
    </dgm:pt>
    <dgm:pt modelId="{FC2522F1-14BB-4B37-B60E-2E8A7E8A6C30}" type="pres">
      <dgm:prSet presAssocID="{A5ABDC17-7AB5-4F0E-992A-F9343F5D74EB}" presName="transSpace" presStyleCnt="0"/>
      <dgm:spPr/>
    </dgm:pt>
    <dgm:pt modelId="{2C2F6211-85A7-47FE-9239-DE94DF41A263}" type="pres">
      <dgm:prSet presAssocID="{6352CA33-6755-44BE-808F-400DA4CF80A7}" presName="posSpace" presStyleCnt="0"/>
      <dgm:spPr/>
    </dgm:pt>
    <dgm:pt modelId="{7B0C2EAE-70CB-4160-863D-210C3C66D5FD}" type="pres">
      <dgm:prSet presAssocID="{6352CA33-6755-44BE-808F-400DA4CF80A7}" presName="vertFlow" presStyleCnt="0"/>
      <dgm:spPr/>
    </dgm:pt>
    <dgm:pt modelId="{5AF3752E-55A6-443C-AD35-C49DF50A4566}" type="pres">
      <dgm:prSet presAssocID="{6352CA33-6755-44BE-808F-400DA4CF80A7}" presName="topSpace" presStyleCnt="0"/>
      <dgm:spPr/>
    </dgm:pt>
    <dgm:pt modelId="{53567A66-F0E9-4EF8-ADA9-764BA36AA6A9}" type="pres">
      <dgm:prSet presAssocID="{6352CA33-6755-44BE-808F-400DA4CF80A7}" presName="firstComp" presStyleCnt="0"/>
      <dgm:spPr/>
    </dgm:pt>
    <dgm:pt modelId="{AD2806AC-6A03-4F05-9F4D-F72EA0E56FBF}" type="pres">
      <dgm:prSet presAssocID="{6352CA33-6755-44BE-808F-400DA4CF80A7}" presName="firstChild" presStyleLbl="bgAccFollowNode1" presStyleIdx="2" presStyleCnt="3" custScaleX="124316" custLinFactNeighborX="-20606" custLinFactNeighborY="-3078"/>
      <dgm:spPr/>
    </dgm:pt>
    <dgm:pt modelId="{F8977219-728E-448F-AE8B-46B14F4F17DE}" type="pres">
      <dgm:prSet presAssocID="{6352CA33-6755-44BE-808F-400DA4CF80A7}" presName="firstChildTx" presStyleLbl="bgAccFollowNode1" presStyleIdx="2" presStyleCnt="3">
        <dgm:presLayoutVars>
          <dgm:bulletEnabled val="1"/>
        </dgm:presLayoutVars>
      </dgm:prSet>
      <dgm:spPr/>
    </dgm:pt>
    <dgm:pt modelId="{FBCC4E74-37C0-494F-ABC0-7D18132E1437}" type="pres">
      <dgm:prSet presAssocID="{6352CA33-6755-44BE-808F-400DA4CF80A7}" presName="negSpace" presStyleCnt="0"/>
      <dgm:spPr/>
    </dgm:pt>
    <dgm:pt modelId="{89E6DA6E-7A23-44BD-8A99-378091FF741D}" type="pres">
      <dgm:prSet presAssocID="{6352CA33-6755-44BE-808F-400DA4CF80A7}" presName="circle" presStyleLbl="node1" presStyleIdx="2" presStyleCnt="3" custLinFactNeighborX="-36416" custLinFactNeighborY="-13055"/>
      <dgm:spPr/>
    </dgm:pt>
  </dgm:ptLst>
  <dgm:cxnLst>
    <dgm:cxn modelId="{20AF3F0D-FCCC-4AE8-8B10-DDA56D69A389}" type="presOf" srcId="{6352CA33-6755-44BE-808F-400DA4CF80A7}" destId="{89E6DA6E-7A23-44BD-8A99-378091FF741D}" srcOrd="0" destOrd="0" presId="urn:microsoft.com/office/officeart/2005/8/layout/hList9"/>
    <dgm:cxn modelId="{7F3B5912-CE3A-4F69-B6A0-82162798FA63}" type="presOf" srcId="{00C18FBF-3FF5-4C16-97CF-AF03740D7AB6}" destId="{0DC7A063-583D-4B0F-88B2-BD54F95D95AF}" srcOrd="0" destOrd="0" presId="urn:microsoft.com/office/officeart/2005/8/layout/hList9"/>
    <dgm:cxn modelId="{9740321C-35B3-4F5F-BD46-905CB7B8FAEB}" type="presOf" srcId="{9614A323-64B1-4077-A841-022051EC749A}" destId="{AD2806AC-6A03-4F05-9F4D-F72EA0E56FBF}" srcOrd="0" destOrd="0" presId="urn:microsoft.com/office/officeart/2005/8/layout/hList9"/>
    <dgm:cxn modelId="{70AA2139-FA57-4EAA-83C0-CFBB31F3B2CD}" type="presOf" srcId="{9D72CDD3-5859-43DB-BD75-0C3C30E3DE62}" destId="{187D4E8C-5C91-4D00-870C-2C45D4EA263C}" srcOrd="1" destOrd="0" presId="urn:microsoft.com/office/officeart/2005/8/layout/hList9"/>
    <dgm:cxn modelId="{4A31D641-1B5D-46D3-B685-0C4DC6EFE71B}" srcId="{00C18FBF-3FF5-4C16-97CF-AF03740D7AB6}" destId="{F2881FB1-6580-4F21-A283-BFAA6F91D5D2}" srcOrd="1" destOrd="0" parTransId="{2D960FDD-BADA-480D-9043-497C56588AD3}" sibTransId="{A5ABDC17-7AB5-4F0E-992A-F9343F5D74EB}"/>
    <dgm:cxn modelId="{3204ED53-15A0-4643-A582-021A785F1BA2}" srcId="{F2881FB1-6580-4F21-A283-BFAA6F91D5D2}" destId="{D5197DDB-D5D2-499F-B255-CF7BB5AE2B43}" srcOrd="0" destOrd="0" parTransId="{B14A4DC9-F40A-4867-ADB8-4BA8A1F83766}" sibTransId="{29F2454A-2FA8-4B3A-AC63-4A0B9FD04A75}"/>
    <dgm:cxn modelId="{FC7BD086-74EA-4D6C-9657-E916D355F209}" srcId="{6352CA33-6755-44BE-808F-400DA4CF80A7}" destId="{9614A323-64B1-4077-A841-022051EC749A}" srcOrd="0" destOrd="0" parTransId="{E5F6BCBD-B84E-4018-BE9E-BF57FF3B4B36}" sibTransId="{FEC2A79F-8857-403A-A738-E8CE75C965E2}"/>
    <dgm:cxn modelId="{B736D792-8630-4423-BF25-ED6293A18ADD}" type="presOf" srcId="{9614A323-64B1-4077-A841-022051EC749A}" destId="{F8977219-728E-448F-AE8B-46B14F4F17DE}" srcOrd="1" destOrd="0" presId="urn:microsoft.com/office/officeart/2005/8/layout/hList9"/>
    <dgm:cxn modelId="{DDB5AD9A-40B0-48EF-AF2C-8CCDA330F7FE}" srcId="{B4F1B46E-22B2-4721-950C-8704487586DC}" destId="{9D72CDD3-5859-43DB-BD75-0C3C30E3DE62}" srcOrd="0" destOrd="0" parTransId="{1D5B1F83-33A7-4298-BC11-2B1252AFAEA5}" sibTransId="{15E25BD4-1EBF-43C2-8885-DBF66B8429E1}"/>
    <dgm:cxn modelId="{2C8317B2-2EBB-4589-86EA-C77B3B6E81AA}" srcId="{00C18FBF-3FF5-4C16-97CF-AF03740D7AB6}" destId="{B4F1B46E-22B2-4721-950C-8704487586DC}" srcOrd="0" destOrd="0" parTransId="{E8A66543-CC4D-4785-A93E-5B125E09F826}" sibTransId="{A7E2530A-34E2-4E9F-BC78-8920BA140C41}"/>
    <dgm:cxn modelId="{2DF4FDC6-9998-45E2-B49B-7BDDAE43878E}" type="presOf" srcId="{B4F1B46E-22B2-4721-950C-8704487586DC}" destId="{FC7ED273-8CFD-43C2-9C05-44FADF3E0637}" srcOrd="0" destOrd="0" presId="urn:microsoft.com/office/officeart/2005/8/layout/hList9"/>
    <dgm:cxn modelId="{A587C2CB-6562-4021-B4BF-D479DBE9444F}" type="presOf" srcId="{D5197DDB-D5D2-499F-B255-CF7BB5AE2B43}" destId="{F660F4B9-35DB-4256-A868-A35C6DCCF6B2}" srcOrd="0" destOrd="0" presId="urn:microsoft.com/office/officeart/2005/8/layout/hList9"/>
    <dgm:cxn modelId="{77F620CE-FC2D-42CF-890C-6A28A43BA06E}" type="presOf" srcId="{F2881FB1-6580-4F21-A283-BFAA6F91D5D2}" destId="{FD776C1E-557E-4553-9447-49B69EEC7907}" srcOrd="0" destOrd="0" presId="urn:microsoft.com/office/officeart/2005/8/layout/hList9"/>
    <dgm:cxn modelId="{AACC54D1-0243-46E9-9624-A663799E8A06}" type="presOf" srcId="{9D72CDD3-5859-43DB-BD75-0C3C30E3DE62}" destId="{6B08AC4B-4CEC-41E5-AE19-47A4E2720563}" srcOrd="0" destOrd="0" presId="urn:microsoft.com/office/officeart/2005/8/layout/hList9"/>
    <dgm:cxn modelId="{82BAE5DD-3A79-4870-9019-1254385E0650}" srcId="{00C18FBF-3FF5-4C16-97CF-AF03740D7AB6}" destId="{6352CA33-6755-44BE-808F-400DA4CF80A7}" srcOrd="2" destOrd="0" parTransId="{AEB59203-63BA-4A96-BADC-40BAEBD9AA40}" sibTransId="{AAB4CF73-4B9B-4AA0-9074-16C2D2AE00A1}"/>
    <dgm:cxn modelId="{59E871E8-E7D2-4CCC-B749-A714977AF5E6}" type="presOf" srcId="{D5197DDB-D5D2-499F-B255-CF7BB5AE2B43}" destId="{10C9E3CF-3A8F-4100-8ACD-91E2373197A2}" srcOrd="1" destOrd="0" presId="urn:microsoft.com/office/officeart/2005/8/layout/hList9"/>
    <dgm:cxn modelId="{E1D1E23B-EC87-45CC-9E87-38B27A23764D}" type="presParOf" srcId="{0DC7A063-583D-4B0F-88B2-BD54F95D95AF}" destId="{3B23570A-ECC9-4DF8-BCB4-0465C69CBB88}" srcOrd="0" destOrd="0" presId="urn:microsoft.com/office/officeart/2005/8/layout/hList9"/>
    <dgm:cxn modelId="{82537023-5CD7-4BB7-84CF-DE8196338CF2}" type="presParOf" srcId="{0DC7A063-583D-4B0F-88B2-BD54F95D95AF}" destId="{FC66A233-6BBA-46AF-B2F6-28E379B158E2}" srcOrd="1" destOrd="0" presId="urn:microsoft.com/office/officeart/2005/8/layout/hList9"/>
    <dgm:cxn modelId="{5DFED7C8-2E54-4441-B032-3A4788B2A8D3}" type="presParOf" srcId="{FC66A233-6BBA-46AF-B2F6-28E379B158E2}" destId="{46739A04-1AA3-49C6-8EA7-EB1DE975B900}" srcOrd="0" destOrd="0" presId="urn:microsoft.com/office/officeart/2005/8/layout/hList9"/>
    <dgm:cxn modelId="{59D81910-4316-4EAE-9A67-0B3EDF027306}" type="presParOf" srcId="{FC66A233-6BBA-46AF-B2F6-28E379B158E2}" destId="{535C6EC9-8098-42C5-8527-E62FF045E4EB}" srcOrd="1" destOrd="0" presId="urn:microsoft.com/office/officeart/2005/8/layout/hList9"/>
    <dgm:cxn modelId="{C4FBC461-0B5D-4B7E-9CAF-A88B1223F18A}" type="presParOf" srcId="{535C6EC9-8098-42C5-8527-E62FF045E4EB}" destId="{6B08AC4B-4CEC-41E5-AE19-47A4E2720563}" srcOrd="0" destOrd="0" presId="urn:microsoft.com/office/officeart/2005/8/layout/hList9"/>
    <dgm:cxn modelId="{16A1B336-CE68-4171-8D18-284543992BEA}" type="presParOf" srcId="{535C6EC9-8098-42C5-8527-E62FF045E4EB}" destId="{187D4E8C-5C91-4D00-870C-2C45D4EA263C}" srcOrd="1" destOrd="0" presId="urn:microsoft.com/office/officeart/2005/8/layout/hList9"/>
    <dgm:cxn modelId="{DEF99A7A-98F1-424D-AC92-7C6B69A0E544}" type="presParOf" srcId="{0DC7A063-583D-4B0F-88B2-BD54F95D95AF}" destId="{3845DB9A-BEF3-4D5D-B9C7-5FC0456401AC}" srcOrd="2" destOrd="0" presId="urn:microsoft.com/office/officeart/2005/8/layout/hList9"/>
    <dgm:cxn modelId="{ACD8FD0D-39C9-49DB-B77E-B03522FDF5FC}" type="presParOf" srcId="{0DC7A063-583D-4B0F-88B2-BD54F95D95AF}" destId="{FC7ED273-8CFD-43C2-9C05-44FADF3E0637}" srcOrd="3" destOrd="0" presId="urn:microsoft.com/office/officeart/2005/8/layout/hList9"/>
    <dgm:cxn modelId="{2C72EC61-81F4-4DCD-A533-255CBC66AE34}" type="presParOf" srcId="{0DC7A063-583D-4B0F-88B2-BD54F95D95AF}" destId="{13C564B0-C27E-4ABA-AFDA-59E145B256BA}" srcOrd="4" destOrd="0" presId="urn:microsoft.com/office/officeart/2005/8/layout/hList9"/>
    <dgm:cxn modelId="{775600F8-FCFE-4862-8108-85F84EA9DEE2}" type="presParOf" srcId="{0DC7A063-583D-4B0F-88B2-BD54F95D95AF}" destId="{6300E233-87DF-4270-9808-160BFEB8A5BE}" srcOrd="5" destOrd="0" presId="urn:microsoft.com/office/officeart/2005/8/layout/hList9"/>
    <dgm:cxn modelId="{AE3B7A69-67E7-41D2-BC1A-3586A3CC259D}" type="presParOf" srcId="{0DC7A063-583D-4B0F-88B2-BD54F95D95AF}" destId="{6E53DEF7-499E-42EE-802D-59B2F8915392}" srcOrd="6" destOrd="0" presId="urn:microsoft.com/office/officeart/2005/8/layout/hList9"/>
    <dgm:cxn modelId="{76A9B804-07B5-4060-AA61-249A1765ECB9}" type="presParOf" srcId="{6E53DEF7-499E-42EE-802D-59B2F8915392}" destId="{E08C30D1-35EA-4D05-9731-5D01E3FCBD09}" srcOrd="0" destOrd="0" presId="urn:microsoft.com/office/officeart/2005/8/layout/hList9"/>
    <dgm:cxn modelId="{6162898E-21FD-497B-BFEE-B78CF45F7D9A}" type="presParOf" srcId="{6E53DEF7-499E-42EE-802D-59B2F8915392}" destId="{2F3BD88A-9166-4A26-B941-B9BAEE1A11D5}" srcOrd="1" destOrd="0" presId="urn:microsoft.com/office/officeart/2005/8/layout/hList9"/>
    <dgm:cxn modelId="{71D4EFDE-15BC-4327-9242-5F72F9DAFAD4}" type="presParOf" srcId="{2F3BD88A-9166-4A26-B941-B9BAEE1A11D5}" destId="{F660F4B9-35DB-4256-A868-A35C6DCCF6B2}" srcOrd="0" destOrd="0" presId="urn:microsoft.com/office/officeart/2005/8/layout/hList9"/>
    <dgm:cxn modelId="{9B414BA4-2018-40DF-8E7D-AD7E78EF0217}" type="presParOf" srcId="{2F3BD88A-9166-4A26-B941-B9BAEE1A11D5}" destId="{10C9E3CF-3A8F-4100-8ACD-91E2373197A2}" srcOrd="1" destOrd="0" presId="urn:microsoft.com/office/officeart/2005/8/layout/hList9"/>
    <dgm:cxn modelId="{D8406746-50BE-425E-A523-9ED524500743}" type="presParOf" srcId="{0DC7A063-583D-4B0F-88B2-BD54F95D95AF}" destId="{69136330-53DB-4978-A56B-160862279381}" srcOrd="7" destOrd="0" presId="urn:microsoft.com/office/officeart/2005/8/layout/hList9"/>
    <dgm:cxn modelId="{A91BC494-75AC-4CCA-8CC1-7E9884C2F3AD}" type="presParOf" srcId="{0DC7A063-583D-4B0F-88B2-BD54F95D95AF}" destId="{FD776C1E-557E-4553-9447-49B69EEC7907}" srcOrd="8" destOrd="0" presId="urn:microsoft.com/office/officeart/2005/8/layout/hList9"/>
    <dgm:cxn modelId="{487F9920-08DF-4AC5-BA64-D35F42602B66}" type="presParOf" srcId="{0DC7A063-583D-4B0F-88B2-BD54F95D95AF}" destId="{FC2522F1-14BB-4B37-B60E-2E8A7E8A6C30}" srcOrd="9" destOrd="0" presId="urn:microsoft.com/office/officeart/2005/8/layout/hList9"/>
    <dgm:cxn modelId="{DC194D92-7E98-42DD-A8CA-BCD1EDD2C95D}" type="presParOf" srcId="{0DC7A063-583D-4B0F-88B2-BD54F95D95AF}" destId="{2C2F6211-85A7-47FE-9239-DE94DF41A263}" srcOrd="10" destOrd="0" presId="urn:microsoft.com/office/officeart/2005/8/layout/hList9"/>
    <dgm:cxn modelId="{575F4FD6-9E0F-4F5E-88EE-9B265B6FD4F4}" type="presParOf" srcId="{0DC7A063-583D-4B0F-88B2-BD54F95D95AF}" destId="{7B0C2EAE-70CB-4160-863D-210C3C66D5FD}" srcOrd="11" destOrd="0" presId="urn:microsoft.com/office/officeart/2005/8/layout/hList9"/>
    <dgm:cxn modelId="{8AE96C49-A416-4FC7-84EE-2BDAF35C57FF}" type="presParOf" srcId="{7B0C2EAE-70CB-4160-863D-210C3C66D5FD}" destId="{5AF3752E-55A6-443C-AD35-C49DF50A4566}" srcOrd="0" destOrd="0" presId="urn:microsoft.com/office/officeart/2005/8/layout/hList9"/>
    <dgm:cxn modelId="{235B263C-399E-4245-95BD-2AA1F19D4AB4}" type="presParOf" srcId="{7B0C2EAE-70CB-4160-863D-210C3C66D5FD}" destId="{53567A66-F0E9-4EF8-ADA9-764BA36AA6A9}" srcOrd="1" destOrd="0" presId="urn:microsoft.com/office/officeart/2005/8/layout/hList9"/>
    <dgm:cxn modelId="{265DA8D6-D429-4956-8CB8-10EE7EF20F0C}" type="presParOf" srcId="{53567A66-F0E9-4EF8-ADA9-764BA36AA6A9}" destId="{AD2806AC-6A03-4F05-9F4D-F72EA0E56FBF}" srcOrd="0" destOrd="0" presId="urn:microsoft.com/office/officeart/2005/8/layout/hList9"/>
    <dgm:cxn modelId="{35A8C2CA-EB30-45FD-8152-A7470BE42B4C}" type="presParOf" srcId="{53567A66-F0E9-4EF8-ADA9-764BA36AA6A9}" destId="{F8977219-728E-448F-AE8B-46B14F4F17DE}" srcOrd="1" destOrd="0" presId="urn:microsoft.com/office/officeart/2005/8/layout/hList9"/>
    <dgm:cxn modelId="{EF3F399A-E096-436A-AD74-CF747D62B02A}" type="presParOf" srcId="{0DC7A063-583D-4B0F-88B2-BD54F95D95AF}" destId="{FBCC4E74-37C0-494F-ABC0-7D18132E1437}" srcOrd="12" destOrd="0" presId="urn:microsoft.com/office/officeart/2005/8/layout/hList9"/>
    <dgm:cxn modelId="{5EA17F20-F6C6-4B5A-AFEB-38BD8F975065}" type="presParOf" srcId="{0DC7A063-583D-4B0F-88B2-BD54F95D95AF}" destId="{89E6DA6E-7A23-44BD-8A99-378091FF741D}" srcOrd="13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08AC4B-4CEC-41E5-AE19-47A4E2720563}">
      <dsp:nvSpPr>
        <dsp:cNvPr id="0" name=""/>
        <dsp:cNvSpPr/>
      </dsp:nvSpPr>
      <dsp:spPr>
        <a:xfrm>
          <a:off x="645876" y="1893498"/>
          <a:ext cx="2702716" cy="119035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70688" rIns="170688" bIns="17068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 Research the </a:t>
          </a:r>
          <a:r>
            <a:rPr lang="en-US" sz="2400" b="0" i="0" kern="1200" dirty="0"/>
            <a:t>competition</a:t>
          </a:r>
          <a:endParaRPr lang="en-US" sz="2400" kern="1200" dirty="0"/>
        </a:p>
      </dsp:txBody>
      <dsp:txXfrm>
        <a:off x="1078311" y="1893498"/>
        <a:ext cx="2270281" cy="1190355"/>
      </dsp:txXfrm>
    </dsp:sp>
    <dsp:sp modelId="{FC7ED273-8CFD-43C2-9C05-44FADF3E0637}">
      <dsp:nvSpPr>
        <dsp:cNvPr id="0" name=""/>
        <dsp:cNvSpPr/>
      </dsp:nvSpPr>
      <dsp:spPr>
        <a:xfrm>
          <a:off x="0" y="1286805"/>
          <a:ext cx="1202689" cy="120268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Step 1  </a:t>
          </a:r>
        </a:p>
      </dsp:txBody>
      <dsp:txXfrm>
        <a:off x="176130" y="1462935"/>
        <a:ext cx="850429" cy="850429"/>
      </dsp:txXfrm>
    </dsp:sp>
    <dsp:sp modelId="{F660F4B9-35DB-4256-A868-A35C6DCCF6B2}">
      <dsp:nvSpPr>
        <dsp:cNvPr id="0" name=""/>
        <dsp:cNvSpPr/>
      </dsp:nvSpPr>
      <dsp:spPr>
        <a:xfrm>
          <a:off x="4206109" y="1887036"/>
          <a:ext cx="2578016" cy="120329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70688" rIns="170688" bIns="17068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 </a:t>
          </a:r>
          <a:r>
            <a:rPr lang="en-US" sz="2400" b="0" i="0" kern="1200" dirty="0"/>
            <a:t>Sketch out Initial Layout</a:t>
          </a:r>
          <a:endParaRPr lang="en-US" sz="2400" kern="1200" dirty="0"/>
        </a:p>
      </dsp:txBody>
      <dsp:txXfrm>
        <a:off x="4618591" y="1887036"/>
        <a:ext cx="2165534" cy="1203290"/>
      </dsp:txXfrm>
    </dsp:sp>
    <dsp:sp modelId="{FD776C1E-557E-4553-9447-49B69EEC7907}">
      <dsp:nvSpPr>
        <dsp:cNvPr id="0" name=""/>
        <dsp:cNvSpPr/>
      </dsp:nvSpPr>
      <dsp:spPr>
        <a:xfrm>
          <a:off x="3509266" y="1217711"/>
          <a:ext cx="1202689" cy="120268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Step 2  </a:t>
          </a:r>
        </a:p>
      </dsp:txBody>
      <dsp:txXfrm>
        <a:off x="3685396" y="1393841"/>
        <a:ext cx="850429" cy="850429"/>
      </dsp:txXfrm>
    </dsp:sp>
    <dsp:sp modelId="{AD2806AC-6A03-4F05-9F4D-F72EA0E56FBF}">
      <dsp:nvSpPr>
        <dsp:cNvPr id="0" name=""/>
        <dsp:cNvSpPr/>
      </dsp:nvSpPr>
      <dsp:spPr>
        <a:xfrm>
          <a:off x="7459081" y="1887855"/>
          <a:ext cx="2788038" cy="120329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70688" rIns="170688" bIns="17068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 Designing the pages</a:t>
          </a:r>
        </a:p>
      </dsp:txBody>
      <dsp:txXfrm>
        <a:off x="7905167" y="1887855"/>
        <a:ext cx="2341952" cy="1203290"/>
      </dsp:txXfrm>
    </dsp:sp>
    <dsp:sp modelId="{89E6DA6E-7A23-44BD-8A99-378091FF741D}">
      <dsp:nvSpPr>
        <dsp:cNvPr id="0" name=""/>
        <dsp:cNvSpPr/>
      </dsp:nvSpPr>
      <dsp:spPr>
        <a:xfrm>
          <a:off x="6935731" y="1286805"/>
          <a:ext cx="1202689" cy="120268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Step 3  </a:t>
          </a:r>
        </a:p>
      </dsp:txBody>
      <dsp:txXfrm>
        <a:off x="7111861" y="1462935"/>
        <a:ext cx="850429" cy="8504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EAAF3-9831-450B-8D59-2C09DB96C8FC}" type="datetimeFigureOut">
              <a:rPr lang="en-US"/>
              <a:t>2/12/2023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34459-7356-44BF-850D-8B30C4FB3B6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50CD79-FC16-4410-AB61-17F26E6D3BC8}" type="datetimeFigureOut">
              <a:rPr lang="en-US"/>
              <a:t>2/12/2023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3C37BE-C303-496D-B5CD-85F2937540F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 smtClean="0"/>
              <a:pPr/>
              <a:t>2/12/2023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75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2/12/2023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6963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2/12/2023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1207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2/12/2023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  <p:grpSp>
        <p:nvGrpSpPr>
          <p:cNvPr id="7" name="Group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Straight Connector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92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2/12/2023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8687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" name="Picture Placeholder 10" descr="An empty placeholder to add an image. Click on the placeholder and select the image that you wish to add.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4" name="Group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267394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Group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1" name="Group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anchor="ctr">
            <a:normAutofit/>
          </a:bodyPr>
          <a:lstStyle>
            <a:lvl1pPr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2/12/2023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267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2/12/2023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2779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2/12/2023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7101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2/12/2023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5811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2/12/2023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41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2/12/2023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976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 smtClean="0"/>
              <a:pPr/>
              <a:t>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Straight Connector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62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ahmedbadrshaban.github.io/" TargetMode="Externa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9134" y="2292094"/>
            <a:ext cx="10096500" cy="2219691"/>
          </a:xfrm>
        </p:spPr>
        <p:txBody>
          <a:bodyPr/>
          <a:lstStyle/>
          <a:p>
            <a:r>
              <a:rPr lang="en-US" dirty="0"/>
              <a:t>UI and Front end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Our steps and progress in UI and Front End phase.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647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Designing UI Steps:</a:t>
            </a:r>
          </a:p>
        </p:txBody>
      </p:sp>
      <p:graphicFrame>
        <p:nvGraphicFramePr>
          <p:cNvPr id="4" name="Content Placeholder 3" descr="Stacked List showing 4 groups arranged from left to right with task descriptions under each group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1192191"/>
              </p:ext>
            </p:extLst>
          </p:nvPr>
        </p:nvGraphicFramePr>
        <p:xfrm>
          <a:off x="1103042" y="940324"/>
          <a:ext cx="99822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24509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</p:spPr>
        <p:txBody>
          <a:bodyPr anchor="b">
            <a:normAutofit/>
          </a:bodyPr>
          <a:lstStyle/>
          <a:p>
            <a:r>
              <a:rPr lang="en-US" dirty="0"/>
              <a:t> Step 2</a:t>
            </a:r>
          </a:p>
        </p:txBody>
      </p:sp>
      <p:pic>
        <p:nvPicPr>
          <p:cNvPr id="10" name="Picture Placeholder 9" descr="Graphical user interface, diagram&#10;&#10;Description automatically generated with medium confidence">
            <a:extLst>
              <a:ext uri="{FF2B5EF4-FFF2-40B4-BE49-F238E27FC236}">
                <a16:creationId xmlns:a16="http://schemas.microsoft.com/office/drawing/2014/main" id="{B1AC0AF1-4091-E2EB-0ED2-09CF19E3798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5105" y="2572711"/>
            <a:ext cx="6780571" cy="3814068"/>
          </a:xfrm>
          <a:noFill/>
        </p:spPr>
      </p:pic>
      <p:sp>
        <p:nvSpPr>
          <p:cNvPr id="4" name="Text Placeholder 3"/>
          <p:cNvSpPr>
            <a:spLocks noGrp="1"/>
          </p:cNvSpPr>
          <p:nvPr>
            <p:ph sz="half" idx="2"/>
          </p:nvPr>
        </p:nvSpPr>
        <p:spPr>
          <a:xfrm>
            <a:off x="1267812" y="1600199"/>
            <a:ext cx="4914900" cy="4571999"/>
          </a:xfrm>
        </p:spPr>
        <p:txBody>
          <a:bodyPr>
            <a:normAutofit/>
          </a:bodyPr>
          <a:lstStyle/>
          <a:p>
            <a:r>
              <a:rPr lang="en-US" dirty="0"/>
              <a:t>Home page layout</a:t>
            </a:r>
          </a:p>
        </p:txBody>
      </p:sp>
    </p:spTree>
    <p:extLst>
      <p:ext uri="{BB962C8B-B14F-4D97-AF65-F5344CB8AC3E}">
        <p14:creationId xmlns:p14="http://schemas.microsoft.com/office/powerpoint/2010/main" val="3683544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</p:spPr>
        <p:txBody>
          <a:bodyPr anchor="b">
            <a:normAutofit/>
          </a:bodyPr>
          <a:lstStyle/>
          <a:p>
            <a:r>
              <a:rPr lang="en-US" dirty="0"/>
              <a:t> Step 3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sz="half" idx="2"/>
          </p:nvPr>
        </p:nvSpPr>
        <p:spPr>
          <a:xfrm>
            <a:off x="1104900" y="1619864"/>
            <a:ext cx="4914900" cy="4571999"/>
          </a:xfrm>
        </p:spPr>
        <p:txBody>
          <a:bodyPr>
            <a:normAutofit/>
          </a:bodyPr>
          <a:lstStyle/>
          <a:p>
            <a:r>
              <a:rPr lang="en-US" dirty="0"/>
              <a:t>Home Page :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2B6C58B8-27FC-B11B-8832-70BD8187A2E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34510" y="2017986"/>
            <a:ext cx="8906101" cy="4840014"/>
          </a:xfrm>
        </p:spPr>
      </p:pic>
    </p:spTree>
    <p:extLst>
      <p:ext uri="{BB962C8B-B14F-4D97-AF65-F5344CB8AC3E}">
        <p14:creationId xmlns:p14="http://schemas.microsoft.com/office/powerpoint/2010/main" val="3895568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2175387"/>
          </a:xfrm>
        </p:spPr>
        <p:txBody>
          <a:bodyPr/>
          <a:lstStyle/>
          <a:p>
            <a:r>
              <a:rPr lang="en-US" dirty="0"/>
              <a:t>HTML </a:t>
            </a:r>
          </a:p>
          <a:p>
            <a:r>
              <a:rPr lang="en-US" dirty="0"/>
              <a:t>CSS</a:t>
            </a:r>
          </a:p>
          <a:p>
            <a:r>
              <a:rPr lang="en-US" dirty="0"/>
              <a:t>Bootstrap</a:t>
            </a:r>
          </a:p>
          <a:p>
            <a:r>
              <a:rPr lang="en-US" dirty="0"/>
              <a:t>JavaScript</a:t>
            </a:r>
          </a:p>
          <a:p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5BFCF3E-5F7C-2EE4-431C-7C4802DAE54F}"/>
              </a:ext>
            </a:extLst>
          </p:cNvPr>
          <p:cNvSpPr/>
          <p:nvPr/>
        </p:nvSpPr>
        <p:spPr>
          <a:xfrm>
            <a:off x="835742" y="3944867"/>
            <a:ext cx="2989006" cy="1190355"/>
          </a:xfrm>
          <a:prstGeom prst="rect">
            <a:avLst/>
          </a:prstGeom>
        </p:spPr>
        <p:style>
          <a:ln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pPr algn="ctr"/>
            <a:r>
              <a:rPr lang="en-US" dirty="0"/>
              <a:t>Responsive Front End Pages</a:t>
            </a:r>
          </a:p>
          <a:p>
            <a:pPr algn="ctr"/>
            <a:r>
              <a:rPr lang="en-US" dirty="0"/>
              <a:t>(</a:t>
            </a:r>
            <a:r>
              <a:rPr lang="en-US" dirty="0" err="1"/>
              <a:t>Desktop,Tablet,Mobile</a:t>
            </a:r>
            <a:r>
              <a:rPr lang="en-US" dirty="0"/>
              <a:t>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AD69BC2-BAE0-C603-A8B6-3A86567D05C2}"/>
              </a:ext>
            </a:extLst>
          </p:cNvPr>
          <p:cNvSpPr/>
          <p:nvPr/>
        </p:nvSpPr>
        <p:spPr>
          <a:xfrm>
            <a:off x="4139381" y="3944866"/>
            <a:ext cx="3677263" cy="1190355"/>
          </a:xfrm>
          <a:prstGeom prst="rect">
            <a:avLst/>
          </a:prstGeom>
        </p:spPr>
        <p:style>
          <a:ln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pPr algn="ctr"/>
            <a:r>
              <a:rPr lang="en-US" dirty="0"/>
              <a:t>accessibility front end development</a:t>
            </a:r>
          </a:p>
          <a:p>
            <a:pPr algn="ctr"/>
            <a:r>
              <a:rPr lang="en-US" dirty="0"/>
              <a:t>(Tabs ,Font </a:t>
            </a:r>
            <a:r>
              <a:rPr lang="en-US" dirty="0" err="1"/>
              <a:t>Resize,Dark</a:t>
            </a:r>
            <a:r>
              <a:rPr lang="en-US" dirty="0"/>
              <a:t> Theme)</a:t>
            </a:r>
          </a:p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E930091-1E26-DB5B-AE75-9CCAC99383B2}"/>
              </a:ext>
            </a:extLst>
          </p:cNvPr>
          <p:cNvSpPr/>
          <p:nvPr/>
        </p:nvSpPr>
        <p:spPr>
          <a:xfrm>
            <a:off x="8131277" y="3944866"/>
            <a:ext cx="3224981" cy="1190355"/>
          </a:xfrm>
          <a:prstGeom prst="rect">
            <a:avLst/>
          </a:prstGeom>
        </p:spPr>
        <p:style>
          <a:ln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pPr algn="ctr"/>
            <a:r>
              <a:rPr lang="en-US" dirty="0"/>
              <a:t> front-end performance</a:t>
            </a:r>
          </a:p>
          <a:p>
            <a:pPr algn="ctr"/>
            <a:r>
              <a:rPr lang="en-US" dirty="0"/>
              <a:t>(Compress the files, caching in local storage)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E025A65-AA78-04BE-B41D-449DF6785D2C}"/>
              </a:ext>
            </a:extLst>
          </p:cNvPr>
          <p:cNvSpPr txBox="1"/>
          <p:nvPr/>
        </p:nvSpPr>
        <p:spPr>
          <a:xfrm>
            <a:off x="780905" y="5610320"/>
            <a:ext cx="10628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Front End live Demo </a:t>
            </a:r>
            <a:r>
              <a:rPr lang="en-US"/>
              <a:t>:  </a:t>
            </a:r>
            <a:r>
              <a:rPr lang="en-US">
                <a:hlinkClick r:id="rId2"/>
              </a:rPr>
              <a:t>https://ahmedbadrshaban.github.io/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267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Academic Literature 16x9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F03431380.potx" id="{B573BD99-E105-4D2A-964B-B901A176567A}" vid="{B1D363B9-18DE-4874-9E2B-FD69B5C6548D}"/>
    </a:ext>
  </a:extLst>
</a:theme>
</file>

<file path=ppt/theme/theme2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4873beb7-5857-4685-be1f-d57550cc96cc" xsi:nil="true"/>
    <AssetExpire xmlns="4873beb7-5857-4685-be1f-d57550cc96cc">2029-01-01T08:00:00+00:00</AssetExpire>
    <CampaignTagsTaxHTField0 xmlns="4873beb7-5857-4685-be1f-d57550cc96cc">
      <Terms xmlns="http://schemas.microsoft.com/office/infopath/2007/PartnerControls"/>
    </CampaignTagsTaxHTField0>
    <IntlLangReviewDate xmlns="4873beb7-5857-4685-be1f-d57550cc96cc" xsi:nil="true"/>
    <TPFriendlyName xmlns="4873beb7-5857-4685-be1f-d57550cc96cc" xsi:nil="true"/>
    <IntlLangReview xmlns="4873beb7-5857-4685-be1f-d57550cc96cc">false</IntlLangReview>
    <LocLastLocAttemptVersionLookup xmlns="4873beb7-5857-4685-be1f-d57550cc96cc">855024</LocLastLocAttemptVersionLookup>
    <PolicheckWords xmlns="4873beb7-5857-4685-be1f-d57550cc96cc" xsi:nil="true"/>
    <SubmitterId xmlns="4873beb7-5857-4685-be1f-d57550cc96cc" xsi:nil="true"/>
    <AcquiredFrom xmlns="4873beb7-5857-4685-be1f-d57550cc96cc">Internal MS</AcquiredFrom>
    <EditorialStatus xmlns="4873beb7-5857-4685-be1f-d57550cc96cc">Complete</EditorialStatus>
    <Markets xmlns="4873beb7-5857-4685-be1f-d57550cc96cc"/>
    <OriginAsset xmlns="4873beb7-5857-4685-be1f-d57550cc96cc" xsi:nil="true"/>
    <AssetStart xmlns="4873beb7-5857-4685-be1f-d57550cc96cc">2012-08-31T08:50:00+00:00</AssetStart>
    <FriendlyTitle xmlns="4873beb7-5857-4685-be1f-d57550cc96cc" xsi:nil="true"/>
    <MarketSpecific xmlns="4873beb7-5857-4685-be1f-d57550cc96cc">false</MarketSpecific>
    <TPNamespace xmlns="4873beb7-5857-4685-be1f-d57550cc96cc" xsi:nil="true"/>
    <PublishStatusLookup xmlns="4873beb7-5857-4685-be1f-d57550cc96cc">
      <Value>1616423</Value>
    </PublishStatusLookup>
    <APAuthor xmlns="4873beb7-5857-4685-be1f-d57550cc96cc">
      <UserInfo>
        <DisplayName>REDMOND\kristaa</DisplayName>
        <AccountId>136</AccountId>
        <AccountType/>
      </UserInfo>
    </APAuthor>
    <TPCommandLine xmlns="4873beb7-5857-4685-be1f-d57550cc96cc" xsi:nil="true"/>
    <IntlLangReviewer xmlns="4873beb7-5857-4685-be1f-d57550cc96cc" xsi:nil="true"/>
    <OpenTemplate xmlns="4873beb7-5857-4685-be1f-d57550cc96cc">true</OpenTemplate>
    <CSXSubmissionDate xmlns="4873beb7-5857-4685-be1f-d57550cc96cc" xsi:nil="true"/>
    <TaxCatchAll xmlns="4873beb7-5857-4685-be1f-d57550cc96cc"/>
    <Manager xmlns="4873beb7-5857-4685-be1f-d57550cc96cc" xsi:nil="true"/>
    <NumericId xmlns="4873beb7-5857-4685-be1f-d57550cc96cc" xsi:nil="true"/>
    <ParentAssetId xmlns="4873beb7-5857-4685-be1f-d57550cc96cc" xsi:nil="true"/>
    <OriginalSourceMarket xmlns="4873beb7-5857-4685-be1f-d57550cc96cc" xsi:nil="true"/>
    <ApprovalStatus xmlns="4873beb7-5857-4685-be1f-d57550cc96cc">InProgress</ApprovalStatus>
    <TPComponent xmlns="4873beb7-5857-4685-be1f-d57550cc96cc" xsi:nil="true"/>
    <EditorialTags xmlns="4873beb7-5857-4685-be1f-d57550cc96cc" xsi:nil="true"/>
    <TPExecutable xmlns="4873beb7-5857-4685-be1f-d57550cc96cc" xsi:nil="true"/>
    <TPLaunchHelpLink xmlns="4873beb7-5857-4685-be1f-d57550cc96cc" xsi:nil="true"/>
    <LocComments xmlns="4873beb7-5857-4685-be1f-d57550cc96cc" xsi:nil="true"/>
    <LocRecommendedHandoff xmlns="4873beb7-5857-4685-be1f-d57550cc96cc" xsi:nil="true"/>
    <SourceTitle xmlns="4873beb7-5857-4685-be1f-d57550cc96cc" xsi:nil="true"/>
    <CSXUpdate xmlns="4873beb7-5857-4685-be1f-d57550cc96cc">false</CSXUpdate>
    <IntlLocPriority xmlns="4873beb7-5857-4685-be1f-d57550cc96cc" xsi:nil="true"/>
    <UAProjectedTotalWords xmlns="4873beb7-5857-4685-be1f-d57550cc96cc" xsi:nil="true"/>
    <AssetType xmlns="4873beb7-5857-4685-be1f-d57550cc96cc">TP</AssetType>
    <MachineTranslated xmlns="4873beb7-5857-4685-be1f-d57550cc96cc">false</MachineTranslated>
    <OutputCachingOn xmlns="4873beb7-5857-4685-be1f-d57550cc96cc">false</OutputCachingOn>
    <TemplateStatus xmlns="4873beb7-5857-4685-be1f-d57550cc96cc">Complete</TemplateStatus>
    <IsSearchable xmlns="4873beb7-5857-4685-be1f-d57550cc96cc">true</IsSearchable>
    <ContentItem xmlns="4873beb7-5857-4685-be1f-d57550cc96cc" xsi:nil="true"/>
    <HandoffToMSDN xmlns="4873beb7-5857-4685-be1f-d57550cc96cc" xsi:nil="true"/>
    <ShowIn xmlns="4873beb7-5857-4685-be1f-d57550cc96cc">Show everywhere</ShowIn>
    <ThumbnailAssetId xmlns="4873beb7-5857-4685-be1f-d57550cc96cc" xsi:nil="true"/>
    <UALocComments xmlns="4873beb7-5857-4685-be1f-d57550cc96cc" xsi:nil="true"/>
    <UALocRecommendation xmlns="4873beb7-5857-4685-be1f-d57550cc96cc">Localize</UALocRecommendation>
    <LastModifiedDateTime xmlns="4873beb7-5857-4685-be1f-d57550cc96cc" xsi:nil="true"/>
    <LegacyData xmlns="4873beb7-5857-4685-be1f-d57550cc96cc" xsi:nil="true"/>
    <LocManualTestRequired xmlns="4873beb7-5857-4685-be1f-d57550cc96cc">false</LocManualTestRequired>
    <LocMarketGroupTiers2 xmlns="4873beb7-5857-4685-be1f-d57550cc96cc" xsi:nil="true"/>
    <ClipArtFilename xmlns="4873beb7-5857-4685-be1f-d57550cc96cc" xsi:nil="true"/>
    <TPApplication xmlns="4873beb7-5857-4685-be1f-d57550cc96cc" xsi:nil="true"/>
    <CSXHash xmlns="4873beb7-5857-4685-be1f-d57550cc96cc" xsi:nil="true"/>
    <DirectSourceMarket xmlns="4873beb7-5857-4685-be1f-d57550cc96cc" xsi:nil="true"/>
    <PrimaryImageGen xmlns="4873beb7-5857-4685-be1f-d57550cc96cc">true</PrimaryImageGen>
    <PlannedPubDate xmlns="4873beb7-5857-4685-be1f-d57550cc96cc" xsi:nil="true"/>
    <CSXSubmissionMarket xmlns="4873beb7-5857-4685-be1f-d57550cc96cc" xsi:nil="true"/>
    <Downloads xmlns="4873beb7-5857-4685-be1f-d57550cc96cc">0</Downloads>
    <ArtSampleDocs xmlns="4873beb7-5857-4685-be1f-d57550cc96cc" xsi:nil="true"/>
    <TrustLevel xmlns="4873beb7-5857-4685-be1f-d57550cc96cc">1 Microsoft Managed Content</TrustLevel>
    <BlockPublish xmlns="4873beb7-5857-4685-be1f-d57550cc96cc">false</BlockPublish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BusinessGroup xmlns="4873beb7-5857-4685-be1f-d57550cc96cc" xsi:nil="true"/>
    <Providers xmlns="4873beb7-5857-4685-be1f-d57550cc96cc" xsi:nil="true"/>
    <TemplateTemplateType xmlns="4873beb7-5857-4685-be1f-d57550cc96cc">PowerPoint Presentation Template</TemplateTemplateType>
    <TimesCloned xmlns="4873beb7-5857-4685-be1f-d57550cc96cc" xsi:nil="true"/>
    <TPAppVersion xmlns="4873beb7-5857-4685-be1f-d57550cc96cc" xsi:nil="true"/>
    <VoteCount xmlns="4873beb7-5857-4685-be1f-d57550cc96cc" xsi:nil="true"/>
    <AverageRating xmlns="4873beb7-5857-4685-be1f-d57550cc96cc" xsi:nil="true"/>
    <FeatureTagsTaxHTField0 xmlns="4873beb7-5857-4685-be1f-d57550cc96cc">
      <Terms xmlns="http://schemas.microsoft.com/office/infopath/2007/PartnerControls"/>
    </FeatureTagsTaxHTField0>
    <Provider xmlns="4873beb7-5857-4685-be1f-d57550cc96cc" xsi:nil="true"/>
    <UACurrentWords xmlns="4873beb7-5857-4685-be1f-d57550cc96cc" xsi:nil="true"/>
    <AssetId xmlns="4873beb7-5857-4685-be1f-d57550cc96cc">TP103431361</AssetId>
    <TPClientViewer xmlns="4873beb7-5857-4685-be1f-d57550cc96cc" xsi:nil="true"/>
    <DSATActionTaken xmlns="4873beb7-5857-4685-be1f-d57550cc96cc" xsi:nil="true"/>
    <APEditor xmlns="4873beb7-5857-4685-be1f-d57550cc96cc">
      <UserInfo>
        <DisplayName/>
        <AccountId xsi:nil="true"/>
        <AccountType/>
      </UserInfo>
    </APEditor>
    <TPInstallLocation xmlns="4873beb7-5857-4685-be1f-d57550cc96cc" xsi:nil="true"/>
    <OOCacheId xmlns="4873beb7-5857-4685-be1f-d57550cc96cc" xsi:nil="true"/>
    <IsDeleted xmlns="4873beb7-5857-4685-be1f-d57550cc96cc">false</IsDeleted>
    <PublishTargets xmlns="4873beb7-5857-4685-be1f-d57550cc96cc">OfficeOnlineVNext</PublishTargets>
    <ApprovalLog xmlns="4873beb7-5857-4685-be1f-d57550cc96cc" xsi:nil="true"/>
    <BugNumber xmlns="4873beb7-5857-4685-be1f-d57550cc96cc" xsi:nil="true"/>
    <CrawlForDependencies xmlns="4873beb7-5857-4685-be1f-d57550cc96cc">false</CrawlForDependencies>
    <InternalTagsTaxHTField0 xmlns="4873beb7-5857-4685-be1f-d57550cc96cc">
      <Terms xmlns="http://schemas.microsoft.com/office/infopath/2007/PartnerControls"/>
    </InternalTagsTaxHTField0>
    <LastHandOff xmlns="4873beb7-5857-4685-be1f-d57550cc96cc" xsi:nil="true"/>
    <Milestone xmlns="4873beb7-5857-4685-be1f-d57550cc96cc" xsi:nil="true"/>
    <OriginalRelease xmlns="4873beb7-5857-4685-be1f-d57550cc96cc">15</OriginalRelease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UANotes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8C8B9CA-0273-4370-889A-FC05DA5C2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CDDBB83-77C1-4099-A0AA-289882E745E2}">
  <ds:schemaRefs>
    <ds:schemaRef ds:uri="http://purl.org/dc/elements/1.1/"/>
    <ds:schemaRef ds:uri="http://schemas.microsoft.com/office/2006/metadata/properties"/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561E720F-F05D-4536-9C34-0CFCED65D3B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Academic presentation, pinstripe and ribbon design (widescreen)</Template>
  <TotalTime>75</TotalTime>
  <Words>105</Words>
  <Application>Microsoft Office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Euphemia</vt:lpstr>
      <vt:lpstr>Plantagenet Cherokee</vt:lpstr>
      <vt:lpstr>Wingdings</vt:lpstr>
      <vt:lpstr>Academic Literature 16x9</vt:lpstr>
      <vt:lpstr>UI and Front end</vt:lpstr>
      <vt:lpstr>Designing UI Steps:</vt:lpstr>
      <vt:lpstr> Step 2</vt:lpstr>
      <vt:lpstr> Step 3</vt:lpstr>
      <vt:lpstr>Technologies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UI and Front end</dc:title>
  <dc:creator>ahmed badr</dc:creator>
  <cp:lastModifiedBy>ahmed badr</cp:lastModifiedBy>
  <cp:revision>3</cp:revision>
  <dcterms:created xsi:type="dcterms:W3CDTF">2023-02-12T16:15:30Z</dcterms:created>
  <dcterms:modified xsi:type="dcterms:W3CDTF">2023-02-12T17:38:48Z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