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  <p:sldMasterId id="2147484050" r:id="rId2"/>
  </p:sldMasterIdLst>
  <p:notesMasterIdLst>
    <p:notesMasterId r:id="rId43"/>
  </p:notesMasterIdLst>
  <p:handoutMasterIdLst>
    <p:handoutMasterId r:id="rId44"/>
  </p:handoutMasterIdLst>
  <p:sldIdLst>
    <p:sldId id="317" r:id="rId3"/>
    <p:sldId id="318" r:id="rId4"/>
    <p:sldId id="377" r:id="rId5"/>
    <p:sldId id="293" r:id="rId6"/>
    <p:sldId id="323" r:id="rId7"/>
    <p:sldId id="357" r:id="rId8"/>
    <p:sldId id="324" r:id="rId9"/>
    <p:sldId id="375" r:id="rId10"/>
    <p:sldId id="358" r:id="rId11"/>
    <p:sldId id="387" r:id="rId12"/>
    <p:sldId id="391" r:id="rId13"/>
    <p:sldId id="388" r:id="rId14"/>
    <p:sldId id="389" r:id="rId15"/>
    <p:sldId id="392" r:id="rId16"/>
    <p:sldId id="390" r:id="rId17"/>
    <p:sldId id="325" r:id="rId18"/>
    <p:sldId id="326" r:id="rId19"/>
    <p:sldId id="360" r:id="rId20"/>
    <p:sldId id="361" r:id="rId21"/>
    <p:sldId id="327" r:id="rId22"/>
    <p:sldId id="376" r:id="rId23"/>
    <p:sldId id="354" r:id="rId24"/>
    <p:sldId id="332" r:id="rId25"/>
    <p:sldId id="328" r:id="rId26"/>
    <p:sldId id="329" r:id="rId27"/>
    <p:sldId id="330" r:id="rId28"/>
    <p:sldId id="333" r:id="rId29"/>
    <p:sldId id="334" r:id="rId30"/>
    <p:sldId id="335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55" r:id="rId41"/>
    <p:sldId id="356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8"/>
    <a:srgbClr val="006EC0"/>
    <a:srgbClr val="199CFF"/>
    <a:srgbClr val="C1EFFF"/>
    <a:srgbClr val="0066FF"/>
    <a:srgbClr val="990000"/>
    <a:srgbClr val="CC0000"/>
    <a:srgbClr val="F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628D9-4A81-F946-B874-C32276D346B1}" v="139" dt="2019-11-06T20:44:45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4748" autoAdjust="0"/>
  </p:normalViewPr>
  <p:slideViewPr>
    <p:cSldViewPr snapToGrid="0">
      <p:cViewPr>
        <p:scale>
          <a:sx n="113" d="100"/>
          <a:sy n="113" d="100"/>
        </p:scale>
        <p:origin x="2672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3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plin, Jonathan" userId="47a9b3ac-af0b-422e-884a-0ca6c4fbdaab" providerId="ADAL" clId="{32BC6A78-0CD8-7B41-B7D2-2612EF31AC95}"/>
    <pc:docChg chg="undo custSel modSld modMainMaster">
      <pc:chgData name="Templin, Jonathan" userId="47a9b3ac-af0b-422e-884a-0ca6c4fbdaab" providerId="ADAL" clId="{32BC6A78-0CD8-7B41-B7D2-2612EF31AC95}" dt="2019-10-28T21:17:20.250" v="182" actId="255"/>
      <pc:docMkLst>
        <pc:docMk/>
      </pc:docMkLst>
      <pc:sldChg chg="addSp modSp">
        <pc:chgData name="Templin, Jonathan" userId="47a9b3ac-af0b-422e-884a-0ca6c4fbdaab" providerId="ADAL" clId="{32BC6A78-0CD8-7B41-B7D2-2612EF31AC95}" dt="2019-10-28T21:15:16.774" v="154" actId="255"/>
        <pc:sldMkLst>
          <pc:docMk/>
          <pc:sldMk cId="0" sldId="293"/>
        </pc:sldMkLst>
        <pc:spChg chg="add mod">
          <ac:chgData name="Templin, Jonathan" userId="47a9b3ac-af0b-422e-884a-0ca6c4fbdaab" providerId="ADAL" clId="{32BC6A78-0CD8-7B41-B7D2-2612EF31AC95}" dt="2019-10-28T21:15:16.774" v="154" actId="255"/>
          <ac:spMkLst>
            <pc:docMk/>
            <pc:sldMk cId="0" sldId="293"/>
            <ac:spMk id="2" creationId="{EA93236E-04A4-744D-AD64-B8204C7879C4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17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17"/>
            <ac:spMk id="2" creationId="{7F5F8813-CE9A-3246-9176-92D91C6087F4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18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18"/>
            <ac:spMk id="2" creationId="{E0CC834A-D77E-7A4C-8DEC-E0897AAA25FA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3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3"/>
            <ac:spMk id="2" creationId="{B6BF81EA-B901-5549-BFD5-32C51FB797D1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4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4"/>
            <ac:spMk id="2" creationId="{2D024875-D63F-9545-A7B0-BC1E1913FD85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5"/>
        </pc:sldMkLst>
        <pc:spChg chg="del">
          <ac:chgData name="Templin, Jonathan" userId="47a9b3ac-af0b-422e-884a-0ca6c4fbdaab" providerId="ADAL" clId="{32BC6A78-0CD8-7B41-B7D2-2612EF31AC95}" dt="2019-10-28T21:09:40.323" v="8" actId="478"/>
          <ac:spMkLst>
            <pc:docMk/>
            <pc:sldMk cId="0" sldId="325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09:43.417" v="9" actId="478"/>
          <ac:spMkLst>
            <pc:docMk/>
            <pc:sldMk cId="0" sldId="325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5"/>
            <ac:spMk id="4" creationId="{A3DBFFD0-6030-704D-BF07-D19AB6DD344C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6"/>
        </pc:sldMkLst>
        <pc:spChg chg="del">
          <ac:chgData name="Templin, Jonathan" userId="47a9b3ac-af0b-422e-884a-0ca6c4fbdaab" providerId="ADAL" clId="{32BC6A78-0CD8-7B41-B7D2-2612EF31AC95}" dt="2019-10-28T21:09:47.724" v="10" actId="478"/>
          <ac:spMkLst>
            <pc:docMk/>
            <pc:sldMk cId="0" sldId="326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09:51.314" v="11" actId="478"/>
          <ac:spMkLst>
            <pc:docMk/>
            <pc:sldMk cId="0" sldId="326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6"/>
            <ac:spMk id="4" creationId="{118A10DF-258A-3842-BBEF-BDA31F29754E}"/>
          </ac:spMkLst>
        </pc:spChg>
        <pc:spChg chg="mod">
          <ac:chgData name="Templin, Jonathan" userId="47a9b3ac-af0b-422e-884a-0ca6c4fbdaab" providerId="ADAL" clId="{32BC6A78-0CD8-7B41-B7D2-2612EF31AC95}" dt="2019-10-28T21:10:09.572" v="56" actId="20577"/>
          <ac:spMkLst>
            <pc:docMk/>
            <pc:sldMk cId="0" sldId="326"/>
            <ac:spMk id="17411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7"/>
        </pc:sldMkLst>
        <pc:spChg chg="del mod">
          <ac:chgData name="Templin, Jonathan" userId="47a9b3ac-af0b-422e-884a-0ca6c4fbdaab" providerId="ADAL" clId="{32BC6A78-0CD8-7B41-B7D2-2612EF31AC95}" dt="2019-10-28T21:10:51.643" v="71" actId="478"/>
          <ac:spMkLst>
            <pc:docMk/>
            <pc:sldMk cId="0" sldId="327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0:48.079" v="70" actId="478"/>
          <ac:spMkLst>
            <pc:docMk/>
            <pc:sldMk cId="0" sldId="327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7"/>
            <ac:spMk id="4" creationId="{56A1B8E0-588F-BA41-9774-E319252E8E4F}"/>
          </ac:spMkLst>
        </pc:spChg>
        <pc:spChg chg="mod">
          <ac:chgData name="Templin, Jonathan" userId="47a9b3ac-af0b-422e-884a-0ca6c4fbdaab" providerId="ADAL" clId="{32BC6A78-0CD8-7B41-B7D2-2612EF31AC95}" dt="2019-10-28T21:10:42.948" v="69" actId="20577"/>
          <ac:spMkLst>
            <pc:docMk/>
            <pc:sldMk cId="0" sldId="327"/>
            <ac:spMk id="18435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8"/>
        </pc:sldMkLst>
        <pc:spChg chg="del">
          <ac:chgData name="Templin, Jonathan" userId="47a9b3ac-af0b-422e-884a-0ca6c4fbdaab" providerId="ADAL" clId="{32BC6A78-0CD8-7B41-B7D2-2612EF31AC95}" dt="2019-10-28T21:11:45.788" v="105" actId="478"/>
          <ac:spMkLst>
            <pc:docMk/>
            <pc:sldMk cId="0" sldId="328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1:48.206" v="106" actId="478"/>
          <ac:spMkLst>
            <pc:docMk/>
            <pc:sldMk cId="0" sldId="328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8"/>
            <ac:spMk id="4" creationId="{D3706A12-4992-724C-B6CA-DDC1FAB7330E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29"/>
        </pc:sldMkLst>
        <pc:spChg chg="del">
          <ac:chgData name="Templin, Jonathan" userId="47a9b3ac-af0b-422e-884a-0ca6c4fbdaab" providerId="ADAL" clId="{32BC6A78-0CD8-7B41-B7D2-2612EF31AC95}" dt="2019-10-28T21:11:51.931" v="107" actId="478"/>
          <ac:spMkLst>
            <pc:docMk/>
            <pc:sldMk cId="0" sldId="329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1:54.654" v="108" actId="478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29"/>
            <ac:spMk id="5" creationId="{AAA9A0A6-8C18-2147-960C-51AB42F76BBA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30"/>
        </pc:sldMkLst>
        <pc:spChg chg="del">
          <ac:chgData name="Templin, Jonathan" userId="47a9b3ac-af0b-422e-884a-0ca6c4fbdaab" providerId="ADAL" clId="{32BC6A78-0CD8-7B41-B7D2-2612EF31AC95}" dt="2019-10-28T21:12:22.890" v="111" actId="478"/>
          <ac:spMkLst>
            <pc:docMk/>
            <pc:sldMk cId="0" sldId="330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2:20.831" v="110" actId="478"/>
          <ac:spMkLst>
            <pc:docMk/>
            <pc:sldMk cId="0" sldId="330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30"/>
            <ac:spMk id="5" creationId="{E6A5302A-7F75-F646-BA20-485CFF9B9390}"/>
          </ac:spMkLst>
        </pc:spChg>
        <pc:spChg chg="mod">
          <ac:chgData name="Templin, Jonathan" userId="47a9b3ac-af0b-422e-884a-0ca6c4fbdaab" providerId="ADAL" clId="{32BC6A78-0CD8-7B41-B7D2-2612EF31AC95}" dt="2019-10-28T21:12:16.556" v="109" actId="1076"/>
          <ac:spMkLst>
            <pc:docMk/>
            <pc:sldMk cId="0" sldId="330"/>
            <ac:spMk id="9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32"/>
        </pc:sldMkLst>
        <pc:spChg chg="del">
          <ac:chgData name="Templin, Jonathan" userId="47a9b3ac-af0b-422e-884a-0ca6c4fbdaab" providerId="ADAL" clId="{32BC6A78-0CD8-7B41-B7D2-2612EF31AC95}" dt="2019-10-28T21:11:40.704" v="104" actId="478"/>
          <ac:spMkLst>
            <pc:docMk/>
            <pc:sldMk cId="0" sldId="332"/>
            <ac:spMk id="2" creationId="{00000000-0000-0000-0000-000000000000}"/>
          </ac:spMkLst>
        </pc:spChg>
        <pc:spChg chg="mod">
          <ac:chgData name="Templin, Jonathan" userId="47a9b3ac-af0b-422e-884a-0ca6c4fbdaab" providerId="ADAL" clId="{32BC6A78-0CD8-7B41-B7D2-2612EF31AC95}" dt="2019-10-28T21:11:24.257" v="79" actId="1076"/>
          <ac:spMkLst>
            <pc:docMk/>
            <pc:sldMk cId="0" sldId="332"/>
            <ac:spMk id="3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1:37.869" v="103" actId="478"/>
          <ac:spMkLst>
            <pc:docMk/>
            <pc:sldMk cId="0" sldId="332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32"/>
            <ac:spMk id="5" creationId="{8A7E6FDC-B2BD-4349-A8AB-B5EC6E1310E8}"/>
          </ac:spMkLst>
        </pc:spChg>
        <pc:spChg chg="mod">
          <ac:chgData name="Templin, Jonathan" userId="47a9b3ac-af0b-422e-884a-0ca6c4fbdaab" providerId="ADAL" clId="{32BC6A78-0CD8-7B41-B7D2-2612EF31AC95}" dt="2019-10-28T21:11:32.424" v="102" actId="1037"/>
          <ac:spMkLst>
            <pc:docMk/>
            <pc:sldMk cId="0" sldId="332"/>
            <ac:spMk id="9" creationId="{00000000-0000-0000-0000-000000000000}"/>
          </ac:spMkLst>
        </pc:spChg>
        <pc:spChg chg="mod">
          <ac:chgData name="Templin, Jonathan" userId="47a9b3ac-af0b-422e-884a-0ca6c4fbdaab" providerId="ADAL" clId="{32BC6A78-0CD8-7B41-B7D2-2612EF31AC95}" dt="2019-10-28T21:11:32.424" v="102" actId="1037"/>
          <ac:spMkLst>
            <pc:docMk/>
            <pc:sldMk cId="0" sldId="332"/>
            <ac:spMk id="10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33"/>
        </pc:sldMkLst>
        <pc:spChg chg="del">
          <ac:chgData name="Templin, Jonathan" userId="47a9b3ac-af0b-422e-884a-0ca6c4fbdaab" providerId="ADAL" clId="{32BC6A78-0CD8-7B41-B7D2-2612EF31AC95}" dt="2019-10-28T21:12:55.963" v="116" actId="478"/>
          <ac:spMkLst>
            <pc:docMk/>
            <pc:sldMk cId="0" sldId="333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2:53.105" v="115" actId="478"/>
          <ac:spMkLst>
            <pc:docMk/>
            <pc:sldMk cId="0" sldId="333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33"/>
            <ac:spMk id="5" creationId="{FAFCC1D2-2C85-F742-B458-E7E49498F8AD}"/>
          </ac:spMkLst>
        </pc:spChg>
        <pc:spChg chg="mod">
          <ac:chgData name="Templin, Jonathan" userId="47a9b3ac-af0b-422e-884a-0ca6c4fbdaab" providerId="ADAL" clId="{32BC6A78-0CD8-7B41-B7D2-2612EF31AC95}" dt="2019-10-28T21:12:42.779" v="112" actId="1076"/>
          <ac:spMkLst>
            <pc:docMk/>
            <pc:sldMk cId="0" sldId="333"/>
            <ac:spMk id="9" creationId="{00000000-0000-0000-0000-000000000000}"/>
          </ac:spMkLst>
        </pc:spChg>
        <pc:spChg chg="mod">
          <ac:chgData name="Templin, Jonathan" userId="47a9b3ac-af0b-422e-884a-0ca6c4fbdaab" providerId="ADAL" clId="{32BC6A78-0CD8-7B41-B7D2-2612EF31AC95}" dt="2019-10-28T21:12:49.978" v="114" actId="1076"/>
          <ac:spMkLst>
            <pc:docMk/>
            <pc:sldMk cId="0" sldId="333"/>
            <ac:spMk id="10" creationId="{00000000-0000-0000-0000-000000000000}"/>
          </ac:spMkLst>
        </pc:spChg>
        <pc:spChg chg="mod">
          <ac:chgData name="Templin, Jonathan" userId="47a9b3ac-af0b-422e-884a-0ca6c4fbdaab" providerId="ADAL" clId="{32BC6A78-0CD8-7B41-B7D2-2612EF31AC95}" dt="2019-10-28T21:12:45.816" v="113" actId="1076"/>
          <ac:spMkLst>
            <pc:docMk/>
            <pc:sldMk cId="0" sldId="333"/>
            <ac:spMk id="11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34"/>
        </pc:sldMkLst>
        <pc:spChg chg="del">
          <ac:chgData name="Templin, Jonathan" userId="47a9b3ac-af0b-422e-884a-0ca6c4fbdaab" providerId="ADAL" clId="{32BC6A78-0CD8-7B41-B7D2-2612EF31AC95}" dt="2019-10-28T21:13:00.938" v="117" actId="478"/>
          <ac:spMkLst>
            <pc:docMk/>
            <pc:sldMk cId="0" sldId="334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03.917" v="118" actId="478"/>
          <ac:spMkLst>
            <pc:docMk/>
            <pc:sldMk cId="0" sldId="334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34"/>
            <ac:spMk id="5" creationId="{2231496E-425B-0142-9B4B-53196F53DE98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0" sldId="335"/>
        </pc:sldMkLst>
        <pc:spChg chg="del">
          <ac:chgData name="Templin, Jonathan" userId="47a9b3ac-af0b-422e-884a-0ca6c4fbdaab" providerId="ADAL" clId="{32BC6A78-0CD8-7B41-B7D2-2612EF31AC95}" dt="2019-10-28T21:13:16.076" v="119" actId="478"/>
          <ac:spMkLst>
            <pc:docMk/>
            <pc:sldMk cId="0" sldId="335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18.867" v="120" actId="478"/>
          <ac:spMkLst>
            <pc:docMk/>
            <pc:sldMk cId="0" sldId="335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0" sldId="335"/>
            <ac:spMk id="4" creationId="{BA773220-1E52-DB4C-B006-ED2004AD5375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310939012" sldId="354"/>
        </pc:sldMkLst>
        <pc:spChg chg="del">
          <ac:chgData name="Templin, Jonathan" userId="47a9b3ac-af0b-422e-884a-0ca6c4fbdaab" providerId="ADAL" clId="{32BC6A78-0CD8-7B41-B7D2-2612EF31AC95}" dt="2019-10-28T21:11:11.388" v="76" actId="478"/>
          <ac:spMkLst>
            <pc:docMk/>
            <pc:sldMk cId="310939012" sldId="354"/>
            <ac:spMk id="3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1:13.908" v="77" actId="478"/>
          <ac:spMkLst>
            <pc:docMk/>
            <pc:sldMk cId="310939012" sldId="354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310939012" sldId="354"/>
            <ac:spMk id="5" creationId="{31BD211D-A553-434B-8DD4-1E31419EFD22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4000603205" sldId="355"/>
        </pc:sldMkLst>
        <pc:spChg chg="del">
          <ac:chgData name="Templin, Jonathan" userId="47a9b3ac-af0b-422e-884a-0ca6c4fbdaab" providerId="ADAL" clId="{32BC6A78-0CD8-7B41-B7D2-2612EF31AC95}" dt="2019-10-28T21:14:45.747" v="150" actId="478"/>
          <ac:spMkLst>
            <pc:docMk/>
            <pc:sldMk cId="4000603205" sldId="355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42.946" v="149" actId="478"/>
          <ac:spMkLst>
            <pc:docMk/>
            <pc:sldMk cId="4000603205" sldId="355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4000603205" sldId="355"/>
            <ac:spMk id="4" creationId="{F1C5C2E7-AE4C-6C46-BEA0-434BC9BE130B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810308726" sldId="356"/>
        </pc:sldMkLst>
        <pc:spChg chg="del">
          <ac:chgData name="Templin, Jonathan" userId="47a9b3ac-af0b-422e-884a-0ca6c4fbdaab" providerId="ADAL" clId="{32BC6A78-0CD8-7B41-B7D2-2612EF31AC95}" dt="2019-10-28T21:14:48.401" v="151" actId="478"/>
          <ac:spMkLst>
            <pc:docMk/>
            <pc:sldMk cId="810308726" sldId="356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50.854" v="152" actId="478"/>
          <ac:spMkLst>
            <pc:docMk/>
            <pc:sldMk cId="810308726" sldId="356"/>
            <ac:spMk id="4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810308726" sldId="356"/>
            <ac:spMk id="5" creationId="{BEBB3F59-0D4C-CF48-A87B-1124CC592008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1215378300" sldId="357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215378300" sldId="357"/>
            <ac:spMk id="5" creationId="{B5073EFD-A6EC-9446-8DCD-98B93539CB85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215378300" sldId="357"/>
            <ac:spMk id="6" creationId="{1B0E6F05-0B47-7E4B-B87C-29BDB8BCF105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2067258830" sldId="358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2067258830" sldId="358"/>
            <ac:spMk id="2" creationId="{B29A5523-7878-D249-B600-F36D1ABE654C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552737321" sldId="360"/>
        </pc:sldMkLst>
        <pc:spChg chg="del">
          <ac:chgData name="Templin, Jonathan" userId="47a9b3ac-af0b-422e-884a-0ca6c4fbdaab" providerId="ADAL" clId="{32BC6A78-0CD8-7B41-B7D2-2612EF31AC95}" dt="2019-10-28T21:10:14.713" v="57" actId="478"/>
          <ac:spMkLst>
            <pc:docMk/>
            <pc:sldMk cId="1552737321" sldId="360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0:17.498" v="58" actId="478"/>
          <ac:spMkLst>
            <pc:docMk/>
            <pc:sldMk cId="1552737321" sldId="360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552737321" sldId="360"/>
            <ac:spMk id="4" creationId="{0A9D8494-55A0-D34C-91A5-578939A20D29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4169722352" sldId="361"/>
        </pc:sldMkLst>
        <pc:spChg chg="del">
          <ac:chgData name="Templin, Jonathan" userId="47a9b3ac-af0b-422e-884a-0ca6c4fbdaab" providerId="ADAL" clId="{32BC6A78-0CD8-7B41-B7D2-2612EF31AC95}" dt="2019-10-28T21:10:22.172" v="59" actId="478"/>
          <ac:spMkLst>
            <pc:docMk/>
            <pc:sldMk cId="4169722352" sldId="361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0:31.013" v="67" actId="478"/>
          <ac:spMkLst>
            <pc:docMk/>
            <pc:sldMk cId="4169722352" sldId="361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4169722352" sldId="361"/>
            <ac:spMk id="4" creationId="{EA966BAA-797D-E748-A4FB-DA3B37E680B0}"/>
          </ac:spMkLst>
        </pc:spChg>
        <pc:spChg chg="mod">
          <ac:chgData name="Templin, Jonathan" userId="47a9b3ac-af0b-422e-884a-0ca6c4fbdaab" providerId="ADAL" clId="{32BC6A78-0CD8-7B41-B7D2-2612EF31AC95}" dt="2019-10-28T21:10:27.691" v="66" actId="5793"/>
          <ac:spMkLst>
            <pc:docMk/>
            <pc:sldMk cId="4169722352" sldId="361"/>
            <ac:spMk id="6" creationId="{00000000-0000-0000-0000-000000000000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3205589027" sldId="375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3205589027" sldId="375"/>
            <ac:spMk id="2" creationId="{54706B1A-5F29-A44B-A70E-A0428CD10895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3686621645" sldId="376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3686621645" sldId="376"/>
            <ac:spMk id="3" creationId="{0AC39D9D-A594-1445-9D05-9C6C3234C6A1}"/>
          </ac:spMkLst>
        </pc:spChg>
        <pc:spChg chg="del">
          <ac:chgData name="Templin, Jonathan" userId="47a9b3ac-af0b-422e-884a-0ca6c4fbdaab" providerId="ADAL" clId="{32BC6A78-0CD8-7B41-B7D2-2612EF31AC95}" dt="2019-10-28T21:11:04.436" v="74" actId="478"/>
          <ac:spMkLst>
            <pc:docMk/>
            <pc:sldMk cId="3686621645" sldId="376"/>
            <ac:spMk id="5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1:07.698" v="75" actId="478"/>
          <ac:spMkLst>
            <pc:docMk/>
            <pc:sldMk cId="3686621645" sldId="376"/>
            <ac:spMk id="6" creationId="{00000000-0000-0000-0000-000000000000}"/>
          </ac:spMkLst>
        </pc:spChg>
        <pc:spChg chg="mod">
          <ac:chgData name="Templin, Jonathan" userId="47a9b3ac-af0b-422e-884a-0ca6c4fbdaab" providerId="ADAL" clId="{32BC6A78-0CD8-7B41-B7D2-2612EF31AC95}" dt="2019-10-28T21:11:01.737" v="73" actId="20577"/>
          <ac:spMkLst>
            <pc:docMk/>
            <pc:sldMk cId="3686621645" sldId="376"/>
            <ac:spMk id="7" creationId="{00000000-0000-0000-0000-000000000000}"/>
          </ac:spMkLst>
        </pc:spChg>
        <pc:picChg chg="mod">
          <ac:chgData name="Templin, Jonathan" userId="47a9b3ac-af0b-422e-884a-0ca6c4fbdaab" providerId="ADAL" clId="{32BC6A78-0CD8-7B41-B7D2-2612EF31AC95}" dt="2019-10-28T21:11:00.026" v="72" actId="1076"/>
          <ac:picMkLst>
            <pc:docMk/>
            <pc:sldMk cId="3686621645" sldId="376"/>
            <ac:picMk id="8" creationId="{00000000-0000-0000-0000-000000000000}"/>
          </ac:picMkLst>
        </pc:pic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1039354550" sldId="377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039354550" sldId="377"/>
            <ac:spMk id="2" creationId="{514A4660-ABC2-6245-9F74-2A08570DB147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426048321" sldId="378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426048321" sldId="378"/>
            <ac:spMk id="2" creationId="{BC68F3E5-D112-624B-A408-31A6996047B3}"/>
          </ac:spMkLst>
        </pc:spChg>
        <pc:spChg chg="mod">
          <ac:chgData name="Templin, Jonathan" userId="47a9b3ac-af0b-422e-884a-0ca6c4fbdaab" providerId="ADAL" clId="{32BC6A78-0CD8-7B41-B7D2-2612EF31AC95}" dt="2019-10-28T21:13:24.829" v="121" actId="20577"/>
          <ac:spMkLst>
            <pc:docMk/>
            <pc:sldMk cId="1426048321" sldId="378"/>
            <ac:spMk id="26626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28.179" v="122" actId="478"/>
          <ac:spMkLst>
            <pc:docMk/>
            <pc:sldMk cId="1426048321" sldId="378"/>
            <ac:spMk id="26628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30.768" v="123" actId="478"/>
          <ac:spMkLst>
            <pc:docMk/>
            <pc:sldMk cId="1426048321" sldId="378"/>
            <ac:spMk id="26681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996335002" sldId="379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996335002" sldId="379"/>
            <ac:spMk id="2" creationId="{95CB237A-E5A2-DC4E-AD2B-56161DA01F68}"/>
          </ac:spMkLst>
        </pc:spChg>
        <pc:spChg chg="del">
          <ac:chgData name="Templin, Jonathan" userId="47a9b3ac-af0b-422e-884a-0ca6c4fbdaab" providerId="ADAL" clId="{32BC6A78-0CD8-7B41-B7D2-2612EF31AC95}" dt="2019-10-28T21:13:35.246" v="124" actId="478"/>
          <ac:spMkLst>
            <pc:docMk/>
            <pc:sldMk cId="1996335002" sldId="379"/>
            <ac:spMk id="2765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38.597" v="125" actId="478"/>
          <ac:spMkLst>
            <pc:docMk/>
            <pc:sldMk cId="1996335002" sldId="379"/>
            <ac:spMk id="27700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193707468" sldId="380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193707468" sldId="380"/>
            <ac:spMk id="2" creationId="{34FDE1BA-62ED-8647-855E-08F94D0B5232}"/>
          </ac:spMkLst>
        </pc:spChg>
        <pc:spChg chg="del">
          <ac:chgData name="Templin, Jonathan" userId="47a9b3ac-af0b-422e-884a-0ca6c4fbdaab" providerId="ADAL" clId="{32BC6A78-0CD8-7B41-B7D2-2612EF31AC95}" dt="2019-10-28T21:13:42.558" v="126" actId="478"/>
          <ac:spMkLst>
            <pc:docMk/>
            <pc:sldMk cId="1193707468" sldId="380"/>
            <ac:spMk id="28676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45.111" v="127" actId="478"/>
          <ac:spMkLst>
            <pc:docMk/>
            <pc:sldMk cId="1193707468" sldId="380"/>
            <ac:spMk id="28719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65926452" sldId="381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65926452" sldId="381"/>
            <ac:spMk id="3" creationId="{CE587612-006D-CF42-9C31-6734D53749F2}"/>
          </ac:spMkLst>
        </pc:spChg>
        <pc:spChg chg="del">
          <ac:chgData name="Templin, Jonathan" userId="47a9b3ac-af0b-422e-884a-0ca6c4fbdaab" providerId="ADAL" clId="{32BC6A78-0CD8-7B41-B7D2-2612EF31AC95}" dt="2019-10-28T21:13:50.320" v="128" actId="478"/>
          <ac:spMkLst>
            <pc:docMk/>
            <pc:sldMk cId="65926452" sldId="381"/>
            <ac:spMk id="29700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3:52.827" v="129" actId="478"/>
          <ac:spMkLst>
            <pc:docMk/>
            <pc:sldMk cId="65926452" sldId="381"/>
            <ac:spMk id="29701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452142655" sldId="382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452142655" sldId="382"/>
            <ac:spMk id="2" creationId="{970FE777-4E2E-4F4B-A234-5665C08B7CEF}"/>
          </ac:spMkLst>
        </pc:spChg>
        <pc:spChg chg="del">
          <ac:chgData name="Templin, Jonathan" userId="47a9b3ac-af0b-422e-884a-0ca6c4fbdaab" providerId="ADAL" clId="{32BC6A78-0CD8-7B41-B7D2-2612EF31AC95}" dt="2019-10-28T21:13:58.205" v="130" actId="478"/>
          <ac:spMkLst>
            <pc:docMk/>
            <pc:sldMk cId="1452142655" sldId="382"/>
            <ac:spMk id="30724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01.164" v="131" actId="478"/>
          <ac:spMkLst>
            <pc:docMk/>
            <pc:sldMk cId="1452142655" sldId="382"/>
            <ac:spMk id="30725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947864191" sldId="383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947864191" sldId="383"/>
            <ac:spMk id="2" creationId="{5859802B-CAE2-2D45-9A34-F9A77BD9A749}"/>
          </ac:spMkLst>
        </pc:spChg>
        <pc:spChg chg="del">
          <ac:chgData name="Templin, Jonathan" userId="47a9b3ac-af0b-422e-884a-0ca6c4fbdaab" providerId="ADAL" clId="{32BC6A78-0CD8-7B41-B7D2-2612EF31AC95}" dt="2019-10-28T21:14:19.197" v="141" actId="478"/>
          <ac:spMkLst>
            <pc:docMk/>
            <pc:sldMk cId="1947864191" sldId="383"/>
            <ac:spMk id="31748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21.896" v="142" actId="478"/>
          <ac:spMkLst>
            <pc:docMk/>
            <pc:sldMk cId="1947864191" sldId="383"/>
            <ac:spMk id="31753" creationId="{00000000-0000-0000-0000-000000000000}"/>
          </ac:spMkLst>
        </pc:spChg>
        <pc:graphicFrameChg chg="mod">
          <ac:chgData name="Templin, Jonathan" userId="47a9b3ac-af0b-422e-884a-0ca6c4fbdaab" providerId="ADAL" clId="{32BC6A78-0CD8-7B41-B7D2-2612EF31AC95}" dt="2019-10-28T21:14:06.744" v="133" actId="1076"/>
          <ac:graphicFrameMkLst>
            <pc:docMk/>
            <pc:sldMk cId="1947864191" sldId="383"/>
            <ac:graphicFrameMk id="31749" creationId="{00000000-0000-0000-0000-000000000000}"/>
          </ac:graphicFrameMkLst>
        </pc:graphicFrameChg>
        <pc:graphicFrameChg chg="mod">
          <ac:chgData name="Templin, Jonathan" userId="47a9b3ac-af0b-422e-884a-0ca6c4fbdaab" providerId="ADAL" clId="{32BC6A78-0CD8-7B41-B7D2-2612EF31AC95}" dt="2019-10-28T21:14:09.434" v="134" actId="1076"/>
          <ac:graphicFrameMkLst>
            <pc:docMk/>
            <pc:sldMk cId="1947864191" sldId="383"/>
            <ac:graphicFrameMk id="31750" creationId="{00000000-0000-0000-0000-000000000000}"/>
          </ac:graphicFrameMkLst>
        </pc:graphicFrameChg>
        <pc:graphicFrameChg chg="mod">
          <ac:chgData name="Templin, Jonathan" userId="47a9b3ac-af0b-422e-884a-0ca6c4fbdaab" providerId="ADAL" clId="{32BC6A78-0CD8-7B41-B7D2-2612EF31AC95}" dt="2019-10-28T21:14:15.270" v="140" actId="1038"/>
          <ac:graphicFrameMkLst>
            <pc:docMk/>
            <pc:sldMk cId="1947864191" sldId="383"/>
            <ac:graphicFrameMk id="31751" creationId="{00000000-0000-0000-0000-000000000000}"/>
          </ac:graphicFrameMkLst>
        </pc:graphicFrame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617225250" sldId="384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617225250" sldId="384"/>
            <ac:spMk id="2" creationId="{E6D07601-D7AD-494F-B5AC-73F26062E827}"/>
          </ac:spMkLst>
        </pc:spChg>
        <pc:spChg chg="del">
          <ac:chgData name="Templin, Jonathan" userId="47a9b3ac-af0b-422e-884a-0ca6c4fbdaab" providerId="ADAL" clId="{32BC6A78-0CD8-7B41-B7D2-2612EF31AC95}" dt="2019-10-28T21:14:25.351" v="143" actId="478"/>
          <ac:spMkLst>
            <pc:docMk/>
            <pc:sldMk cId="617225250" sldId="384"/>
            <ac:spMk id="32771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28.308" v="144" actId="478"/>
          <ac:spMkLst>
            <pc:docMk/>
            <pc:sldMk cId="617225250" sldId="384"/>
            <ac:spMk id="32773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367461982" sldId="385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367461982" sldId="385"/>
            <ac:spMk id="2" creationId="{9259773C-442F-BA46-8BC9-9006DCBAA609}"/>
          </ac:spMkLst>
        </pc:spChg>
        <pc:spChg chg="del">
          <ac:chgData name="Templin, Jonathan" userId="47a9b3ac-af0b-422e-884a-0ca6c4fbdaab" providerId="ADAL" clId="{32BC6A78-0CD8-7B41-B7D2-2612EF31AC95}" dt="2019-10-28T21:14:32.472" v="145" actId="478"/>
          <ac:spMkLst>
            <pc:docMk/>
            <pc:sldMk cId="367461982" sldId="385"/>
            <ac:spMk id="33796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35.171" v="146" actId="478"/>
          <ac:spMkLst>
            <pc:docMk/>
            <pc:sldMk cId="367461982" sldId="385"/>
            <ac:spMk id="33806" creationId="{00000000-0000-0000-0000-000000000000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727962526" sldId="386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727962526" sldId="386"/>
            <ac:spMk id="2" creationId="{23C3985C-3B1C-9C4D-9A08-5763BDBBDD74}"/>
          </ac:spMkLst>
        </pc:spChg>
        <pc:spChg chg="del">
          <ac:chgData name="Templin, Jonathan" userId="47a9b3ac-af0b-422e-884a-0ca6c4fbdaab" providerId="ADAL" clId="{32BC6A78-0CD8-7B41-B7D2-2612EF31AC95}" dt="2019-10-28T21:14:37.793" v="147" actId="478"/>
          <ac:spMkLst>
            <pc:docMk/>
            <pc:sldMk cId="727962526" sldId="386"/>
            <ac:spMk id="34821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14:40.367" v="148" actId="478"/>
          <ac:spMkLst>
            <pc:docMk/>
            <pc:sldMk cId="727962526" sldId="386"/>
            <ac:spMk id="34822" creationId="{00000000-0000-0000-0000-000000000000}"/>
          </ac:spMkLst>
        </pc:spChg>
      </pc:sldChg>
      <pc:sldChg chg="addSp modSp">
        <pc:chgData name="Templin, Jonathan" userId="47a9b3ac-af0b-422e-884a-0ca6c4fbdaab" providerId="ADAL" clId="{32BC6A78-0CD8-7B41-B7D2-2612EF31AC95}" dt="2019-10-28T21:15:03.772" v="153"/>
        <pc:sldMkLst>
          <pc:docMk/>
          <pc:sldMk cId="436568961" sldId="387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436568961" sldId="387"/>
            <ac:spMk id="2" creationId="{8B9D0192-439F-AE47-A2BC-D23AAAB8B317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077822484" sldId="388"/>
        </pc:sldMkLst>
        <pc:spChg chg="del">
          <ac:chgData name="Templin, Jonathan" userId="47a9b3ac-af0b-422e-884a-0ca6c4fbdaab" providerId="ADAL" clId="{32BC6A78-0CD8-7B41-B7D2-2612EF31AC95}" dt="2019-10-28T21:09:15.566" v="1" actId="478"/>
          <ac:spMkLst>
            <pc:docMk/>
            <pc:sldMk cId="1077822484" sldId="388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09:18.640" v="2" actId="478"/>
          <ac:spMkLst>
            <pc:docMk/>
            <pc:sldMk cId="1077822484" sldId="388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077822484" sldId="388"/>
            <ac:spMk id="5" creationId="{38CE9788-AACE-E643-8CAA-9F4E04AEFD3C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194716421" sldId="389"/>
        </pc:sldMkLst>
        <pc:spChg chg="del">
          <ac:chgData name="Templin, Jonathan" userId="47a9b3ac-af0b-422e-884a-0ca6c4fbdaab" providerId="ADAL" clId="{32BC6A78-0CD8-7B41-B7D2-2612EF31AC95}" dt="2019-10-28T21:09:22.341" v="3" actId="478"/>
          <ac:spMkLst>
            <pc:docMk/>
            <pc:sldMk cId="1194716421" sldId="389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09:25.259" v="4" actId="478"/>
          <ac:spMkLst>
            <pc:docMk/>
            <pc:sldMk cId="1194716421" sldId="389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194716421" sldId="389"/>
            <ac:spMk id="5" creationId="{28E17F92-098C-A84B-BFDB-1DA35481B919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023619144" sldId="390"/>
        </pc:sldMkLst>
        <pc:spChg chg="del">
          <ac:chgData name="Templin, Jonathan" userId="47a9b3ac-af0b-422e-884a-0ca6c4fbdaab" providerId="ADAL" clId="{32BC6A78-0CD8-7B41-B7D2-2612EF31AC95}" dt="2019-10-28T21:09:33.631" v="6" actId="478"/>
          <ac:spMkLst>
            <pc:docMk/>
            <pc:sldMk cId="1023619144" sldId="390"/>
            <ac:spMk id="2" creationId="{00000000-0000-0000-0000-000000000000}"/>
          </ac:spMkLst>
        </pc:spChg>
        <pc:spChg chg="del">
          <ac:chgData name="Templin, Jonathan" userId="47a9b3ac-af0b-422e-884a-0ca6c4fbdaab" providerId="ADAL" clId="{32BC6A78-0CD8-7B41-B7D2-2612EF31AC95}" dt="2019-10-28T21:09:36.216" v="7" actId="478"/>
          <ac:spMkLst>
            <pc:docMk/>
            <pc:sldMk cId="1023619144" sldId="390"/>
            <ac:spMk id="3" creationId="{00000000-0000-0000-0000-000000000000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023619144" sldId="390"/>
            <ac:spMk id="4" creationId="{7F80CBA3-1D07-4445-8811-794D4D4461E9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1133227410" sldId="391"/>
        </pc:sldMkLst>
        <pc:spChg chg="del">
          <ac:chgData name="Templin, Jonathan" userId="47a9b3ac-af0b-422e-884a-0ca6c4fbdaab" providerId="ADAL" clId="{32BC6A78-0CD8-7B41-B7D2-2612EF31AC95}" dt="2019-10-28T21:09:13.214" v="0" actId="478"/>
          <ac:spMkLst>
            <pc:docMk/>
            <pc:sldMk cId="1133227410" sldId="391"/>
            <ac:spMk id="4" creationId="{D50B2B82-A032-8549-9905-62D30D1602A5}"/>
          </ac:spMkLst>
        </pc:spChg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1133227410" sldId="391"/>
            <ac:spMk id="5" creationId="{F58A9DAC-2BCA-1243-BA78-6247729F2138}"/>
          </ac:spMkLst>
        </pc:spChg>
      </pc:sldChg>
      <pc:sldChg chg="addSp delSp modSp">
        <pc:chgData name="Templin, Jonathan" userId="47a9b3ac-af0b-422e-884a-0ca6c4fbdaab" providerId="ADAL" clId="{32BC6A78-0CD8-7B41-B7D2-2612EF31AC95}" dt="2019-10-28T21:15:03.772" v="153"/>
        <pc:sldMkLst>
          <pc:docMk/>
          <pc:sldMk cId="3400007887" sldId="392"/>
        </pc:sldMkLst>
        <pc:spChg chg="add mod">
          <ac:chgData name="Templin, Jonathan" userId="47a9b3ac-af0b-422e-884a-0ca6c4fbdaab" providerId="ADAL" clId="{32BC6A78-0CD8-7B41-B7D2-2612EF31AC95}" dt="2019-10-28T21:15:03.772" v="153"/>
          <ac:spMkLst>
            <pc:docMk/>
            <pc:sldMk cId="3400007887" sldId="392"/>
            <ac:spMk id="3" creationId="{557E3A5F-2150-9343-B5C4-8AD2D04F7790}"/>
          </ac:spMkLst>
        </pc:spChg>
        <pc:spChg chg="del">
          <ac:chgData name="Templin, Jonathan" userId="47a9b3ac-af0b-422e-884a-0ca6c4fbdaab" providerId="ADAL" clId="{32BC6A78-0CD8-7B41-B7D2-2612EF31AC95}" dt="2019-10-28T21:09:28.938" v="5" actId="478"/>
          <ac:spMkLst>
            <pc:docMk/>
            <pc:sldMk cId="3400007887" sldId="392"/>
            <ac:spMk id="4" creationId="{9393B075-3320-C449-A557-D4F706F58D2A}"/>
          </ac:spMkLst>
        </pc:spChg>
      </pc:sldChg>
      <pc:sldMasterChg chg="modSp modSldLayout">
        <pc:chgData name="Templin, Jonathan" userId="47a9b3ac-af0b-422e-884a-0ca6c4fbdaab" providerId="ADAL" clId="{32BC6A78-0CD8-7B41-B7D2-2612EF31AC95}" dt="2019-10-28T21:17:20.250" v="182" actId="255"/>
        <pc:sldMasterMkLst>
          <pc:docMk/>
          <pc:sldMasterMk cId="2400548551" sldId="2147484036"/>
        </pc:sldMasterMkLst>
        <pc:spChg chg="mod">
          <ac:chgData name="Templin, Jonathan" userId="47a9b3ac-af0b-422e-884a-0ca6c4fbdaab" providerId="ADAL" clId="{32BC6A78-0CD8-7B41-B7D2-2612EF31AC95}" dt="2019-10-28T21:17:20.250" v="182" actId="255"/>
          <ac:spMkLst>
            <pc:docMk/>
            <pc:sldMasterMk cId="2400548551" sldId="2147484036"/>
            <ac:spMk id="7" creationId="{E623AB8D-52FB-394A-A04E-FEB81257FA8E}"/>
          </ac:spMkLst>
        </pc:spChg>
        <pc:sldLayoutChg chg="modSp">
          <pc:chgData name="Templin, Jonathan" userId="47a9b3ac-af0b-422e-884a-0ca6c4fbdaab" providerId="ADAL" clId="{32BC6A78-0CD8-7B41-B7D2-2612EF31AC95}" dt="2019-10-28T21:17:09.166" v="179" actId="404"/>
          <pc:sldLayoutMkLst>
            <pc:docMk/>
            <pc:sldMasterMk cId="2400548551" sldId="2147484036"/>
            <pc:sldLayoutMk cId="1281103858" sldId="2147484037"/>
          </pc:sldLayoutMkLst>
          <pc:spChg chg="mod">
            <ac:chgData name="Templin, Jonathan" userId="47a9b3ac-af0b-422e-884a-0ca6c4fbdaab" providerId="ADAL" clId="{32BC6A78-0CD8-7B41-B7D2-2612EF31AC95}" dt="2019-10-28T21:17:09.166" v="179" actId="404"/>
            <ac:spMkLst>
              <pc:docMk/>
              <pc:sldMasterMk cId="2400548551" sldId="2147484036"/>
              <pc:sldLayoutMk cId="1281103858" sldId="2147484037"/>
              <ac:spMk id="11" creationId="{5B015EC9-152F-9846-A687-82804F78BD7E}"/>
            </ac:spMkLst>
          </pc:spChg>
        </pc:sldLayoutChg>
        <pc:sldLayoutChg chg="modSp">
          <pc:chgData name="Templin, Jonathan" userId="47a9b3ac-af0b-422e-884a-0ca6c4fbdaab" providerId="ADAL" clId="{32BC6A78-0CD8-7B41-B7D2-2612EF31AC95}" dt="2019-10-28T21:16:56.416" v="175" actId="404"/>
          <pc:sldLayoutMkLst>
            <pc:docMk/>
            <pc:sldMasterMk cId="2400548551" sldId="2147484036"/>
            <pc:sldLayoutMk cId="3746201423" sldId="2147484039"/>
          </pc:sldLayoutMkLst>
          <pc:spChg chg="mod">
            <ac:chgData name="Templin, Jonathan" userId="47a9b3ac-af0b-422e-884a-0ca6c4fbdaab" providerId="ADAL" clId="{32BC6A78-0CD8-7B41-B7D2-2612EF31AC95}" dt="2019-10-28T21:16:56.416" v="175" actId="404"/>
            <ac:spMkLst>
              <pc:docMk/>
              <pc:sldMasterMk cId="2400548551" sldId="2147484036"/>
              <pc:sldLayoutMk cId="3746201423" sldId="2147484039"/>
              <ac:spMk id="6" creationId="{D413C50A-F6D7-1844-8663-306B1818F886}"/>
            </ac:spMkLst>
          </pc:spChg>
        </pc:sldLayoutChg>
        <pc:sldLayoutChg chg="modSp">
          <pc:chgData name="Templin, Jonathan" userId="47a9b3ac-af0b-422e-884a-0ca6c4fbdaab" providerId="ADAL" clId="{32BC6A78-0CD8-7B41-B7D2-2612EF31AC95}" dt="2019-10-28T21:16:40.167" v="173" actId="255"/>
          <pc:sldLayoutMkLst>
            <pc:docMk/>
            <pc:sldMasterMk cId="2400548551" sldId="2147484036"/>
            <pc:sldLayoutMk cId="1672306168" sldId="2147484046"/>
          </pc:sldLayoutMkLst>
          <pc:spChg chg="mod">
            <ac:chgData name="Templin, Jonathan" userId="47a9b3ac-af0b-422e-884a-0ca6c4fbdaab" providerId="ADAL" clId="{32BC6A78-0CD8-7B41-B7D2-2612EF31AC95}" dt="2019-10-28T21:16:40.167" v="173" actId="255"/>
            <ac:spMkLst>
              <pc:docMk/>
              <pc:sldMasterMk cId="2400548551" sldId="2147484036"/>
              <pc:sldLayoutMk cId="1672306168" sldId="2147484046"/>
              <ac:spMk id="4" creationId="{00000000-0000-0000-0000-000000000000}"/>
            </ac:spMkLst>
          </pc:spChg>
        </pc:sldLayoutChg>
        <pc:sldLayoutChg chg="modSp">
          <pc:chgData name="Templin, Jonathan" userId="47a9b3ac-af0b-422e-884a-0ca6c4fbdaab" providerId="ADAL" clId="{32BC6A78-0CD8-7B41-B7D2-2612EF31AC95}" dt="2019-10-28T21:16:24.270" v="171" actId="20577"/>
          <pc:sldLayoutMkLst>
            <pc:docMk/>
            <pc:sldMasterMk cId="2400548551" sldId="2147484036"/>
            <pc:sldLayoutMk cId="1780993214" sldId="2147484047"/>
          </pc:sldLayoutMkLst>
          <pc:spChg chg="mod">
            <ac:chgData name="Templin, Jonathan" userId="47a9b3ac-af0b-422e-884a-0ca6c4fbdaab" providerId="ADAL" clId="{32BC6A78-0CD8-7B41-B7D2-2612EF31AC95}" dt="2019-10-28T21:16:24.270" v="171" actId="20577"/>
            <ac:spMkLst>
              <pc:docMk/>
              <pc:sldMasterMk cId="2400548551" sldId="2147484036"/>
              <pc:sldLayoutMk cId="1780993214" sldId="2147484047"/>
              <ac:spMk id="4" creationId="{00000000-0000-0000-0000-000000000000}"/>
            </ac:spMkLst>
          </pc:spChg>
        </pc:sldLayoutChg>
        <pc:sldLayoutChg chg="modSp">
          <pc:chgData name="Templin, Jonathan" userId="47a9b3ac-af0b-422e-884a-0ca6c4fbdaab" providerId="ADAL" clId="{32BC6A78-0CD8-7B41-B7D2-2612EF31AC95}" dt="2019-10-28T21:16:28.380" v="172" actId="20577"/>
          <pc:sldLayoutMkLst>
            <pc:docMk/>
            <pc:sldMasterMk cId="2400548551" sldId="2147484036"/>
            <pc:sldLayoutMk cId="4203245308" sldId="2147484048"/>
          </pc:sldLayoutMkLst>
          <pc:spChg chg="mod">
            <ac:chgData name="Templin, Jonathan" userId="47a9b3ac-af0b-422e-884a-0ca6c4fbdaab" providerId="ADAL" clId="{32BC6A78-0CD8-7B41-B7D2-2612EF31AC95}" dt="2019-10-28T21:16:10.129" v="167" actId="403"/>
            <ac:spMkLst>
              <pc:docMk/>
              <pc:sldMasterMk cId="2400548551" sldId="2147484036"/>
              <pc:sldLayoutMk cId="4203245308" sldId="2147484048"/>
              <ac:spMk id="3" creationId="{00000000-0000-0000-0000-000000000000}"/>
            </ac:spMkLst>
          </pc:spChg>
          <pc:spChg chg="mod">
            <ac:chgData name="Templin, Jonathan" userId="47a9b3ac-af0b-422e-884a-0ca6c4fbdaab" providerId="ADAL" clId="{32BC6A78-0CD8-7B41-B7D2-2612EF31AC95}" dt="2019-10-28T21:16:28.380" v="172" actId="20577"/>
            <ac:spMkLst>
              <pc:docMk/>
              <pc:sldMasterMk cId="2400548551" sldId="2147484036"/>
              <pc:sldLayoutMk cId="4203245308" sldId="2147484048"/>
              <ac:spMk id="4" creationId="{00000000-0000-0000-0000-000000000000}"/>
            </ac:spMkLst>
          </pc:spChg>
        </pc:sldLayoutChg>
        <pc:sldLayoutChg chg="modSp">
          <pc:chgData name="Templin, Jonathan" userId="47a9b3ac-af0b-422e-884a-0ca6c4fbdaab" providerId="ADAL" clId="{32BC6A78-0CD8-7B41-B7D2-2612EF31AC95}" dt="2019-10-28T21:15:41.365" v="156" actId="255"/>
          <pc:sldLayoutMkLst>
            <pc:docMk/>
            <pc:sldMasterMk cId="2400548551" sldId="2147484036"/>
            <pc:sldLayoutMk cId="2040427850" sldId="2147484052"/>
          </pc:sldLayoutMkLst>
          <pc:spChg chg="mod">
            <ac:chgData name="Templin, Jonathan" userId="47a9b3ac-af0b-422e-884a-0ca6c4fbdaab" providerId="ADAL" clId="{32BC6A78-0CD8-7B41-B7D2-2612EF31AC95}" dt="2019-10-28T21:15:41.365" v="156" actId="255"/>
            <ac:spMkLst>
              <pc:docMk/>
              <pc:sldMasterMk cId="2400548551" sldId="2147484036"/>
              <pc:sldLayoutMk cId="2040427850" sldId="2147484052"/>
              <ac:spMk id="3" creationId="{00000000-0000-0000-0000-000000000000}"/>
            </ac:spMkLst>
          </pc:spChg>
          <pc:spChg chg="mod">
            <ac:chgData name="Templin, Jonathan" userId="47a9b3ac-af0b-422e-884a-0ca6c4fbdaab" providerId="ADAL" clId="{32BC6A78-0CD8-7B41-B7D2-2612EF31AC95}" dt="2019-10-28T21:15:33.663" v="155" actId="20577"/>
            <ac:spMkLst>
              <pc:docMk/>
              <pc:sldMasterMk cId="2400548551" sldId="2147484036"/>
              <pc:sldLayoutMk cId="2040427850" sldId="2147484052"/>
              <ac:spMk id="4" creationId="{00000000-0000-0000-0000-000000000000}"/>
            </ac:spMkLst>
          </pc:spChg>
        </pc:sldLayoutChg>
      </pc:sldMasterChg>
    </pc:docChg>
  </pc:docChgLst>
  <pc:docChgLst>
    <pc:chgData name="Templin, Jonathan" userId="47a9b3ac-af0b-422e-884a-0ca6c4fbdaab" providerId="ADAL" clId="{83F628D9-4A81-F946-B874-C32276D346B1}"/>
    <pc:docChg chg="undo custSel addSld modSld sldOrd delMainMaster modMainMaster">
      <pc:chgData name="Templin, Jonathan" userId="47a9b3ac-af0b-422e-884a-0ca6c4fbdaab" providerId="ADAL" clId="{83F628D9-4A81-F946-B874-C32276D346B1}" dt="2019-11-06T20:44:45.279" v="562" actId="20577"/>
      <pc:docMkLst>
        <pc:docMk/>
      </pc:docMkLst>
      <pc:sldChg chg="delSp modSp">
        <pc:chgData name="Templin, Jonathan" userId="47a9b3ac-af0b-422e-884a-0ca6c4fbdaab" providerId="ADAL" clId="{83F628D9-4A81-F946-B874-C32276D346B1}" dt="2019-10-28T18:47:55.719" v="225" actId="478"/>
        <pc:sldMkLst>
          <pc:docMk/>
          <pc:sldMk cId="0" sldId="293"/>
        </pc:sldMkLst>
        <pc:spChg chg="del mod">
          <ac:chgData name="Templin, Jonathan" userId="47a9b3ac-af0b-422e-884a-0ca6c4fbdaab" providerId="ADAL" clId="{83F628D9-4A81-F946-B874-C32276D346B1}" dt="2019-10-28T18:47:52.866" v="224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7:55.719" v="225" actId="478"/>
          <ac:spMkLst>
            <pc:docMk/>
            <pc:sldMk cId="0" sldId="293"/>
            <ac:spMk id="3" creationId="{00000000-0000-0000-0000-000000000000}"/>
          </ac:spMkLst>
        </pc:spChg>
      </pc:sldChg>
      <pc:sldChg chg="addSp delSp modSp">
        <pc:chgData name="Templin, Jonathan" userId="47a9b3ac-af0b-422e-884a-0ca6c4fbdaab" providerId="ADAL" clId="{83F628D9-4A81-F946-B874-C32276D346B1}" dt="2019-10-28T18:47:03.855" v="159" actId="478"/>
        <pc:sldMkLst>
          <pc:docMk/>
          <pc:sldMk cId="0" sldId="317"/>
        </pc:sldMkLst>
        <pc:spChg chg="del mod">
          <ac:chgData name="Templin, Jonathan" userId="47a9b3ac-af0b-422e-884a-0ca6c4fbdaab" providerId="ADAL" clId="{83F628D9-4A81-F946-B874-C32276D346B1}" dt="2019-10-28T18:47:03.855" v="159" actId="478"/>
          <ac:spMkLst>
            <pc:docMk/>
            <pc:sldMk cId="0" sldId="317"/>
            <ac:spMk id="2" creationId="{00000000-0000-0000-0000-000000000000}"/>
          </ac:spMkLst>
        </pc:spChg>
        <pc:spChg chg="add mod">
          <ac:chgData name="Templin, Jonathan" userId="47a9b3ac-af0b-422e-884a-0ca6c4fbdaab" providerId="ADAL" clId="{83F628D9-4A81-F946-B874-C32276D346B1}" dt="2019-10-28T18:43:06.090" v="14"/>
          <ac:spMkLst>
            <pc:docMk/>
            <pc:sldMk cId="0" sldId="317"/>
            <ac:spMk id="3" creationId="{923A9F44-2C53-5848-85C1-C00F2061F059}"/>
          </ac:spMkLst>
        </pc:spChg>
        <pc:spChg chg="add mod">
          <ac:chgData name="Templin, Jonathan" userId="47a9b3ac-af0b-422e-884a-0ca6c4fbdaab" providerId="ADAL" clId="{83F628D9-4A81-F946-B874-C32276D346B1}" dt="2019-10-28T18:44:08.011" v="108" actId="20577"/>
          <ac:spMkLst>
            <pc:docMk/>
            <pc:sldMk cId="0" sldId="317"/>
            <ac:spMk id="4" creationId="{7044307C-C4BF-C34B-BF4D-649C635D59DF}"/>
          </ac:spMkLst>
        </pc:spChg>
        <pc:spChg chg="add mod">
          <ac:chgData name="Templin, Jonathan" userId="47a9b3ac-af0b-422e-884a-0ca6c4fbdaab" providerId="ADAL" clId="{83F628D9-4A81-F946-B874-C32276D346B1}" dt="2019-10-28T18:44:56.917" v="132" actId="20577"/>
          <ac:spMkLst>
            <pc:docMk/>
            <pc:sldMk cId="0" sldId="317"/>
            <ac:spMk id="5" creationId="{FC7A2C8F-CD7C-C84D-846D-331859514718}"/>
          </ac:spMkLst>
        </pc:spChg>
        <pc:spChg chg="add del mod">
          <ac:chgData name="Templin, Jonathan" userId="47a9b3ac-af0b-422e-884a-0ca6c4fbdaab" providerId="ADAL" clId="{83F628D9-4A81-F946-B874-C32276D346B1}" dt="2019-10-28T18:44:46.185" v="109" actId="931"/>
          <ac:spMkLst>
            <pc:docMk/>
            <pc:sldMk cId="0" sldId="317"/>
            <ac:spMk id="6" creationId="{951A3BE2-C862-B048-B1E8-ECD936FF0450}"/>
          </ac:spMkLst>
        </pc:spChg>
        <pc:spChg chg="del">
          <ac:chgData name="Templin, Jonathan" userId="47a9b3ac-af0b-422e-884a-0ca6c4fbdaab" providerId="ADAL" clId="{83F628D9-4A81-F946-B874-C32276D346B1}" dt="2019-10-28T18:43:38.782" v="30" actId="478"/>
          <ac:spMkLst>
            <pc:docMk/>
            <pc:sldMk cId="0" sldId="317"/>
            <ac:spMk id="5122" creationId="{00000000-0000-0000-0000-000000000000}"/>
          </ac:spMkLst>
        </pc:spChg>
        <pc:spChg chg="mod">
          <ac:chgData name="Templin, Jonathan" userId="47a9b3ac-af0b-422e-884a-0ca6c4fbdaab" providerId="ADAL" clId="{83F628D9-4A81-F946-B874-C32276D346B1}" dt="2019-10-28T18:43:49.568" v="45" actId="27636"/>
          <ac:spMkLst>
            <pc:docMk/>
            <pc:sldMk cId="0" sldId="317"/>
            <ac:spMk id="5123" creationId="{00000000-0000-0000-0000-000000000000}"/>
          </ac:spMkLst>
        </pc:spChg>
        <pc:picChg chg="add mod">
          <ac:chgData name="Templin, Jonathan" userId="47a9b3ac-af0b-422e-884a-0ca6c4fbdaab" providerId="ADAL" clId="{83F628D9-4A81-F946-B874-C32276D346B1}" dt="2019-10-28T18:44:46.185" v="109" actId="931"/>
          <ac:picMkLst>
            <pc:docMk/>
            <pc:sldMk cId="0" sldId="317"/>
            <ac:picMk id="8" creationId="{73DEA7F2-EF5E-DB4E-8B59-30E3B07574B4}"/>
          </ac:picMkLst>
        </pc:picChg>
      </pc:sldChg>
      <pc:sldChg chg="delSp modSp">
        <pc:chgData name="Templin, Jonathan" userId="47a9b3ac-af0b-422e-884a-0ca6c4fbdaab" providerId="ADAL" clId="{83F628D9-4A81-F946-B874-C32276D346B1}" dt="2019-10-28T18:47:38.216" v="221" actId="20577"/>
        <pc:sldMkLst>
          <pc:docMk/>
          <pc:sldMk cId="0" sldId="318"/>
        </pc:sldMkLst>
        <pc:spChg chg="del">
          <ac:chgData name="Templin, Jonathan" userId="47a9b3ac-af0b-422e-884a-0ca6c4fbdaab" providerId="ADAL" clId="{83F628D9-4A81-F946-B874-C32276D346B1}" dt="2019-10-28T18:47:12.315" v="160" actId="478"/>
          <ac:spMkLst>
            <pc:docMk/>
            <pc:sldMk cId="0" sldId="318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7:16.351" v="161" actId="478"/>
          <ac:spMkLst>
            <pc:docMk/>
            <pc:sldMk cId="0" sldId="318"/>
            <ac:spMk id="3" creationId="{00000000-0000-0000-0000-000000000000}"/>
          </ac:spMkLst>
        </pc:spChg>
        <pc:spChg chg="mod">
          <ac:chgData name="Templin, Jonathan" userId="47a9b3ac-af0b-422e-884a-0ca6c4fbdaab" providerId="ADAL" clId="{83F628D9-4A81-F946-B874-C32276D346B1}" dt="2019-10-28T18:47:38.216" v="221" actId="20577"/>
          <ac:spMkLst>
            <pc:docMk/>
            <pc:sldMk cId="0" sldId="318"/>
            <ac:spMk id="6147" creationId="{00000000-0000-0000-0000-000000000000}"/>
          </ac:spMkLst>
        </pc:spChg>
      </pc:sldChg>
      <pc:sldChg chg="delSp">
        <pc:chgData name="Templin, Jonathan" userId="47a9b3ac-af0b-422e-884a-0ca6c4fbdaab" providerId="ADAL" clId="{83F628D9-4A81-F946-B874-C32276D346B1}" dt="2019-10-28T18:48:03.202" v="227" actId="478"/>
        <pc:sldMkLst>
          <pc:docMk/>
          <pc:sldMk cId="0" sldId="323"/>
        </pc:sldMkLst>
        <pc:spChg chg="del">
          <ac:chgData name="Templin, Jonathan" userId="47a9b3ac-af0b-422e-884a-0ca6c4fbdaab" providerId="ADAL" clId="{83F628D9-4A81-F946-B874-C32276D346B1}" dt="2019-10-28T18:48:00.897" v="226" actId="478"/>
          <ac:spMkLst>
            <pc:docMk/>
            <pc:sldMk cId="0" sldId="323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8:03.202" v="227" actId="478"/>
          <ac:spMkLst>
            <pc:docMk/>
            <pc:sldMk cId="0" sldId="323"/>
            <ac:spMk id="3" creationId="{00000000-0000-0000-0000-000000000000}"/>
          </ac:spMkLst>
        </pc:spChg>
      </pc:sldChg>
      <pc:sldChg chg="delSp modSp">
        <pc:chgData name="Templin, Jonathan" userId="47a9b3ac-af0b-422e-884a-0ca6c4fbdaab" providerId="ADAL" clId="{83F628D9-4A81-F946-B874-C32276D346B1}" dt="2019-10-28T18:48:38.698" v="239" actId="20577"/>
        <pc:sldMkLst>
          <pc:docMk/>
          <pc:sldMk cId="0" sldId="324"/>
        </pc:sldMkLst>
        <pc:spChg chg="del">
          <ac:chgData name="Templin, Jonathan" userId="47a9b3ac-af0b-422e-884a-0ca6c4fbdaab" providerId="ADAL" clId="{83F628D9-4A81-F946-B874-C32276D346B1}" dt="2019-10-28T18:48:32.992" v="231" actId="478"/>
          <ac:spMkLst>
            <pc:docMk/>
            <pc:sldMk cId="0" sldId="324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8:36.322" v="232" actId="478"/>
          <ac:spMkLst>
            <pc:docMk/>
            <pc:sldMk cId="0" sldId="324"/>
            <ac:spMk id="3" creationId="{00000000-0000-0000-0000-000000000000}"/>
          </ac:spMkLst>
        </pc:spChg>
        <pc:spChg chg="mod">
          <ac:chgData name="Templin, Jonathan" userId="47a9b3ac-af0b-422e-884a-0ca6c4fbdaab" providerId="ADAL" clId="{83F628D9-4A81-F946-B874-C32276D346B1}" dt="2019-10-28T18:48:38.698" v="239" actId="20577"/>
          <ac:spMkLst>
            <pc:docMk/>
            <pc:sldMk cId="0" sldId="324"/>
            <ac:spMk id="10243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5.142" v="3" actId="27636"/>
        <pc:sldMkLst>
          <pc:docMk/>
          <pc:sldMk cId="0" sldId="325"/>
        </pc:sldMkLst>
        <pc:spChg chg="mod">
          <ac:chgData name="Templin, Jonathan" userId="47a9b3ac-af0b-422e-884a-0ca6c4fbdaab" providerId="ADAL" clId="{83F628D9-4A81-F946-B874-C32276D346B1}" dt="2019-10-28T18:42:35.142" v="3" actId="27636"/>
          <ac:spMkLst>
            <pc:docMk/>
            <pc:sldMk cId="0" sldId="325"/>
            <ac:spMk id="16387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5.184" v="4" actId="27636"/>
        <pc:sldMkLst>
          <pc:docMk/>
          <pc:sldMk cId="0" sldId="326"/>
        </pc:sldMkLst>
        <pc:spChg chg="mod">
          <ac:chgData name="Templin, Jonathan" userId="47a9b3ac-af0b-422e-884a-0ca6c4fbdaab" providerId="ADAL" clId="{83F628D9-4A81-F946-B874-C32276D346B1}" dt="2019-10-28T18:42:35.184" v="4" actId="27636"/>
          <ac:spMkLst>
            <pc:docMk/>
            <pc:sldMk cId="0" sldId="326"/>
            <ac:spMk id="17411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5.234" v="7" actId="27636"/>
        <pc:sldMkLst>
          <pc:docMk/>
          <pc:sldMk cId="0" sldId="327"/>
        </pc:sldMkLst>
        <pc:spChg chg="mod">
          <ac:chgData name="Templin, Jonathan" userId="47a9b3ac-af0b-422e-884a-0ca6c4fbdaab" providerId="ADAL" clId="{83F628D9-4A81-F946-B874-C32276D346B1}" dt="2019-10-28T18:42:35.234" v="7" actId="27636"/>
          <ac:spMkLst>
            <pc:docMk/>
            <pc:sldMk cId="0" sldId="327"/>
            <ac:spMk id="2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5.889" v="9" actId="27636"/>
        <pc:sldMkLst>
          <pc:docMk/>
          <pc:sldMk cId="0" sldId="329"/>
        </pc:sldMkLst>
        <pc:spChg chg="mod">
          <ac:chgData name="Templin, Jonathan" userId="47a9b3ac-af0b-422e-884a-0ca6c4fbdaab" providerId="ADAL" clId="{83F628D9-4A81-F946-B874-C32276D346B1}" dt="2019-10-28T18:42:35.889" v="9" actId="27636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1-06T20:44:45.279" v="562" actId="20577"/>
        <pc:sldMkLst>
          <pc:docMk/>
          <pc:sldMk cId="0" sldId="330"/>
        </pc:sldMkLst>
        <pc:spChg chg="mod">
          <ac:chgData name="Templin, Jonathan" userId="47a9b3ac-af0b-422e-884a-0ca6c4fbdaab" providerId="ADAL" clId="{83F628D9-4A81-F946-B874-C32276D346B1}" dt="2019-11-06T20:44:45.279" v="562" actId="20577"/>
          <ac:spMkLst>
            <pc:docMk/>
            <pc:sldMk cId="0" sldId="330"/>
            <ac:spMk id="3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5.300" v="8" actId="27636"/>
        <pc:sldMkLst>
          <pc:docMk/>
          <pc:sldMk cId="0" sldId="332"/>
        </pc:sldMkLst>
        <pc:spChg chg="mod">
          <ac:chgData name="Templin, Jonathan" userId="47a9b3ac-af0b-422e-884a-0ca6c4fbdaab" providerId="ADAL" clId="{83F628D9-4A81-F946-B874-C32276D346B1}" dt="2019-10-28T18:42:35.300" v="8" actId="27636"/>
          <ac:spMkLst>
            <pc:docMk/>
            <pc:sldMk cId="0" sldId="332"/>
            <ac:spMk id="3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1-06T20:43:51.289" v="526" actId="20577"/>
        <pc:sldMkLst>
          <pc:docMk/>
          <pc:sldMk cId="0" sldId="333"/>
        </pc:sldMkLst>
        <pc:spChg chg="mod">
          <ac:chgData name="Templin, Jonathan" userId="47a9b3ac-af0b-422e-884a-0ca6c4fbdaab" providerId="ADAL" clId="{83F628D9-4A81-F946-B874-C32276D346B1}" dt="2019-11-06T20:43:51.289" v="526" actId="20577"/>
          <ac:spMkLst>
            <pc:docMk/>
            <pc:sldMk cId="0" sldId="333"/>
            <ac:spMk id="3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6.828" v="10" actId="27636"/>
        <pc:sldMkLst>
          <pc:docMk/>
          <pc:sldMk cId="0" sldId="335"/>
        </pc:sldMkLst>
        <pc:spChg chg="mod">
          <ac:chgData name="Templin, Jonathan" userId="47a9b3ac-af0b-422e-884a-0ca6c4fbdaab" providerId="ADAL" clId="{83F628D9-4A81-F946-B874-C32276D346B1}" dt="2019-10-28T18:42:36.828" v="10" actId="27636"/>
          <ac:spMkLst>
            <pc:docMk/>
            <pc:sldMk cId="0" sldId="335"/>
            <ac:spMk id="25603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5:41.906" v="152" actId="27636"/>
        <pc:sldMkLst>
          <pc:docMk/>
          <pc:sldMk cId="4000603205" sldId="355"/>
        </pc:sldMkLst>
        <pc:spChg chg="mod">
          <ac:chgData name="Templin, Jonathan" userId="47a9b3ac-af0b-422e-884a-0ca6c4fbdaab" providerId="ADAL" clId="{83F628D9-4A81-F946-B874-C32276D346B1}" dt="2019-10-28T18:45:41.906" v="152" actId="27636"/>
          <ac:spMkLst>
            <pc:docMk/>
            <pc:sldMk cId="4000603205" sldId="355"/>
            <ac:spMk id="2" creationId="{00000000-0000-0000-0000-000000000000}"/>
          </ac:spMkLst>
        </pc:spChg>
      </pc:sldChg>
      <pc:sldChg chg="delSp modSp">
        <pc:chgData name="Templin, Jonathan" userId="47a9b3ac-af0b-422e-884a-0ca6c4fbdaab" providerId="ADAL" clId="{83F628D9-4A81-F946-B874-C32276D346B1}" dt="2019-10-28T18:48:27.272" v="230" actId="113"/>
        <pc:sldMkLst>
          <pc:docMk/>
          <pc:sldMk cId="1215378300" sldId="357"/>
        </pc:sldMkLst>
        <pc:spChg chg="mod">
          <ac:chgData name="Templin, Jonathan" userId="47a9b3ac-af0b-422e-884a-0ca6c4fbdaab" providerId="ADAL" clId="{83F628D9-4A81-F946-B874-C32276D346B1}" dt="2019-10-28T18:48:27.272" v="230" actId="113"/>
          <ac:spMkLst>
            <pc:docMk/>
            <pc:sldMk cId="1215378300" sldId="357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8:15.262" v="228" actId="478"/>
          <ac:spMkLst>
            <pc:docMk/>
            <pc:sldMk cId="1215378300" sldId="357"/>
            <ac:spMk id="5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8:18.581" v="229" actId="478"/>
          <ac:spMkLst>
            <pc:docMk/>
            <pc:sldMk cId="1215378300" sldId="357"/>
            <ac:spMk id="6" creationId="{00000000-0000-0000-0000-000000000000}"/>
          </ac:spMkLst>
        </pc:spChg>
      </pc:sldChg>
      <pc:sldChg chg="delSp modSp">
        <pc:chgData name="Templin, Jonathan" userId="47a9b3ac-af0b-422e-884a-0ca6c4fbdaab" providerId="ADAL" clId="{83F628D9-4A81-F946-B874-C32276D346B1}" dt="2019-10-28T18:50:06.420" v="301" actId="20577"/>
        <pc:sldMkLst>
          <pc:docMk/>
          <pc:sldMk cId="2067258830" sldId="358"/>
        </pc:sldMkLst>
        <pc:spChg chg="del">
          <ac:chgData name="Templin, Jonathan" userId="47a9b3ac-af0b-422e-884a-0ca6c4fbdaab" providerId="ADAL" clId="{83F628D9-4A81-F946-B874-C32276D346B1}" dt="2019-10-28T18:49:39.978" v="249" actId="478"/>
          <ac:spMkLst>
            <pc:docMk/>
            <pc:sldMk cId="2067258830" sldId="358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9:42.889" v="250" actId="478"/>
          <ac:spMkLst>
            <pc:docMk/>
            <pc:sldMk cId="2067258830" sldId="358"/>
            <ac:spMk id="3" creationId="{00000000-0000-0000-0000-000000000000}"/>
          </ac:spMkLst>
        </pc:spChg>
        <pc:spChg chg="mod">
          <ac:chgData name="Templin, Jonathan" userId="47a9b3ac-af0b-422e-884a-0ca6c4fbdaab" providerId="ADAL" clId="{83F628D9-4A81-F946-B874-C32276D346B1}" dt="2019-10-28T18:50:06.420" v="301" actId="20577"/>
          <ac:spMkLst>
            <pc:docMk/>
            <pc:sldMk cId="2067258830" sldId="358"/>
            <ac:spMk id="11267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5:41.471" v="148" actId="27636"/>
        <pc:sldMkLst>
          <pc:docMk/>
          <pc:sldMk cId="1552737321" sldId="360"/>
        </pc:sldMkLst>
        <pc:spChg chg="mod">
          <ac:chgData name="Templin, Jonathan" userId="47a9b3ac-af0b-422e-884a-0ca6c4fbdaab" providerId="ADAL" clId="{83F628D9-4A81-F946-B874-C32276D346B1}" dt="2019-10-28T18:45:41.471" v="148" actId="27636"/>
          <ac:spMkLst>
            <pc:docMk/>
            <pc:sldMk cId="1552737321" sldId="360"/>
            <ac:spMk id="2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5.224" v="6" actId="27636"/>
        <pc:sldMkLst>
          <pc:docMk/>
          <pc:sldMk cId="4169722352" sldId="361"/>
        </pc:sldMkLst>
        <pc:spChg chg="mod">
          <ac:chgData name="Templin, Jonathan" userId="47a9b3ac-af0b-422e-884a-0ca6c4fbdaab" providerId="ADAL" clId="{83F628D9-4A81-F946-B874-C32276D346B1}" dt="2019-10-28T18:42:35.224" v="6" actId="27636"/>
          <ac:spMkLst>
            <pc:docMk/>
            <pc:sldMk cId="4169722352" sldId="361"/>
            <ac:spMk id="6" creationId="{00000000-0000-0000-0000-000000000000}"/>
          </ac:spMkLst>
        </pc:spChg>
      </pc:sldChg>
      <pc:sldChg chg="delSp modSp">
        <pc:chgData name="Templin, Jonathan" userId="47a9b3ac-af0b-422e-884a-0ca6c4fbdaab" providerId="ADAL" clId="{83F628D9-4A81-F946-B874-C32276D346B1}" dt="2019-10-28T18:49:31.859" v="248" actId="20577"/>
        <pc:sldMkLst>
          <pc:docMk/>
          <pc:sldMk cId="3205589027" sldId="375"/>
        </pc:sldMkLst>
        <pc:spChg chg="del mod">
          <ac:chgData name="Templin, Jonathan" userId="47a9b3ac-af0b-422e-884a-0ca6c4fbdaab" providerId="ADAL" clId="{83F628D9-4A81-F946-B874-C32276D346B1}" dt="2019-10-28T18:49:26.397" v="247" actId="478"/>
          <ac:spMkLst>
            <pc:docMk/>
            <pc:sldMk cId="3205589027" sldId="375"/>
            <ac:spMk id="5" creationId="{00000000-0000-0000-0000-000000000000}"/>
          </ac:spMkLst>
        </pc:spChg>
        <pc:spChg chg="mod">
          <ac:chgData name="Templin, Jonathan" userId="47a9b3ac-af0b-422e-884a-0ca6c4fbdaab" providerId="ADAL" clId="{83F628D9-4A81-F946-B874-C32276D346B1}" dt="2019-10-28T18:49:31.859" v="248" actId="20577"/>
          <ac:spMkLst>
            <pc:docMk/>
            <pc:sldMk cId="3205589027" sldId="375"/>
            <ac:spMk id="6" creationId="{00000000-0000-0000-0000-000000000000}"/>
          </ac:spMkLst>
        </pc:spChg>
        <pc:graphicFrameChg chg="mod">
          <ac:chgData name="Templin, Jonathan" userId="47a9b3ac-af0b-422e-884a-0ca6c4fbdaab" providerId="ADAL" clId="{83F628D9-4A81-F946-B874-C32276D346B1}" dt="2019-10-28T18:49:20.204" v="246" actId="1076"/>
          <ac:graphicFrameMkLst>
            <pc:docMk/>
            <pc:sldMk cId="3205589027" sldId="375"/>
            <ac:graphicFrameMk id="9" creationId="{00000000-0000-0000-0000-000000000000}"/>
          </ac:graphicFrameMkLst>
        </pc:graphicFrameChg>
      </pc:sldChg>
      <pc:sldChg chg="delSp modSp">
        <pc:chgData name="Templin, Jonathan" userId="47a9b3ac-af0b-422e-884a-0ca6c4fbdaab" providerId="ADAL" clId="{83F628D9-4A81-F946-B874-C32276D346B1}" dt="2019-10-28T18:47:47.182" v="223" actId="478"/>
        <pc:sldMkLst>
          <pc:docMk/>
          <pc:sldMk cId="1039354550" sldId="377"/>
        </pc:sldMkLst>
        <pc:spChg chg="del">
          <ac:chgData name="Templin, Jonathan" userId="47a9b3ac-af0b-422e-884a-0ca6c4fbdaab" providerId="ADAL" clId="{83F628D9-4A81-F946-B874-C32276D346B1}" dt="2019-10-28T18:47:44.077" v="222" actId="478"/>
          <ac:spMkLst>
            <pc:docMk/>
            <pc:sldMk cId="1039354550" sldId="377"/>
            <ac:spMk id="2" creationId="{00000000-0000-0000-0000-000000000000}"/>
          </ac:spMkLst>
        </pc:spChg>
        <pc:spChg chg="mod">
          <ac:chgData name="Templin, Jonathan" userId="47a9b3ac-af0b-422e-884a-0ca6c4fbdaab" providerId="ADAL" clId="{83F628D9-4A81-F946-B874-C32276D346B1}" dt="2019-10-28T18:42:35.024" v="1" actId="27636"/>
          <ac:spMkLst>
            <pc:docMk/>
            <pc:sldMk cId="1039354550" sldId="377"/>
            <ac:spMk id="3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47:47.182" v="223" actId="478"/>
          <ac:spMkLst>
            <pc:docMk/>
            <pc:sldMk cId="1039354550" sldId="377"/>
            <ac:spMk id="4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6.924" v="11" actId="27636"/>
        <pc:sldMkLst>
          <pc:docMk/>
          <pc:sldMk cId="65926452" sldId="381"/>
        </pc:sldMkLst>
        <pc:spChg chg="mod">
          <ac:chgData name="Templin, Jonathan" userId="47a9b3ac-af0b-422e-884a-0ca6c4fbdaab" providerId="ADAL" clId="{83F628D9-4A81-F946-B874-C32276D346B1}" dt="2019-10-28T18:42:36.924" v="11" actId="27636"/>
          <ac:spMkLst>
            <pc:docMk/>
            <pc:sldMk cId="65926452" sldId="381"/>
            <ac:spMk id="29700" creationId="{00000000-0000-0000-0000-000000000000}"/>
          </ac:spMkLst>
        </pc:spChg>
      </pc:sldChg>
      <pc:sldChg chg="modSp">
        <pc:chgData name="Templin, Jonathan" userId="47a9b3ac-af0b-422e-884a-0ca6c4fbdaab" providerId="ADAL" clId="{83F628D9-4A81-F946-B874-C32276D346B1}" dt="2019-10-28T18:42:36.985" v="12" actId="27636"/>
        <pc:sldMkLst>
          <pc:docMk/>
          <pc:sldMk cId="367461982" sldId="385"/>
        </pc:sldMkLst>
        <pc:spChg chg="mod">
          <ac:chgData name="Templin, Jonathan" userId="47a9b3ac-af0b-422e-884a-0ca6c4fbdaab" providerId="ADAL" clId="{83F628D9-4A81-F946-B874-C32276D346B1}" dt="2019-10-28T18:42:36.985" v="12" actId="27636"/>
          <ac:spMkLst>
            <pc:docMk/>
            <pc:sldMk cId="367461982" sldId="385"/>
            <ac:spMk id="9221" creationId="{00000000-0000-0000-0000-000000000000}"/>
          </ac:spMkLst>
        </pc:spChg>
      </pc:sldChg>
      <pc:sldChg chg="delSp">
        <pc:chgData name="Templin, Jonathan" userId="47a9b3ac-af0b-422e-884a-0ca6c4fbdaab" providerId="ADAL" clId="{83F628D9-4A81-F946-B874-C32276D346B1}" dt="2019-10-28T18:50:22.001" v="303" actId="478"/>
        <pc:sldMkLst>
          <pc:docMk/>
          <pc:sldMk cId="436568961" sldId="387"/>
        </pc:sldMkLst>
        <pc:spChg chg="del">
          <ac:chgData name="Templin, Jonathan" userId="47a9b3ac-af0b-422e-884a-0ca6c4fbdaab" providerId="ADAL" clId="{83F628D9-4A81-F946-B874-C32276D346B1}" dt="2019-10-28T18:50:17.498" v="302" actId="478"/>
          <ac:spMkLst>
            <pc:docMk/>
            <pc:sldMk cId="436568961" sldId="387"/>
            <ac:spMk id="2" creationId="{00000000-0000-0000-0000-000000000000}"/>
          </ac:spMkLst>
        </pc:spChg>
        <pc:spChg chg="del">
          <ac:chgData name="Templin, Jonathan" userId="47a9b3ac-af0b-422e-884a-0ca6c4fbdaab" providerId="ADAL" clId="{83F628D9-4A81-F946-B874-C32276D346B1}" dt="2019-10-28T18:50:22.001" v="303" actId="478"/>
          <ac:spMkLst>
            <pc:docMk/>
            <pc:sldMk cId="436568961" sldId="387"/>
            <ac:spMk id="3" creationId="{00000000-0000-0000-0000-000000000000}"/>
          </ac:spMkLst>
        </pc:spChg>
      </pc:sldChg>
      <pc:sldChg chg="addSp modSp add ord">
        <pc:chgData name="Templin, Jonathan" userId="47a9b3ac-af0b-422e-884a-0ca6c4fbdaab" providerId="ADAL" clId="{83F628D9-4A81-F946-B874-C32276D346B1}" dt="2019-10-28T18:59:29.218" v="441" actId="1076"/>
        <pc:sldMkLst>
          <pc:docMk/>
          <pc:sldMk cId="1133227410" sldId="391"/>
        </pc:sldMkLst>
        <pc:spChg chg="mod">
          <ac:chgData name="Templin, Jonathan" userId="47a9b3ac-af0b-422e-884a-0ca6c4fbdaab" providerId="ADAL" clId="{83F628D9-4A81-F946-B874-C32276D346B1}" dt="2019-10-28T18:58:45.249" v="350" actId="20577"/>
          <ac:spMkLst>
            <pc:docMk/>
            <pc:sldMk cId="1133227410" sldId="391"/>
            <ac:spMk id="2" creationId="{7FD3BF0D-D4F0-8D4B-BE6A-93F5A0550831}"/>
          </ac:spMkLst>
        </pc:spChg>
        <pc:spChg chg="mod">
          <ac:chgData name="Templin, Jonathan" userId="47a9b3ac-af0b-422e-884a-0ca6c4fbdaab" providerId="ADAL" clId="{83F628D9-4A81-F946-B874-C32276D346B1}" dt="2019-10-28T18:59:04.060" v="439" actId="20577"/>
          <ac:spMkLst>
            <pc:docMk/>
            <pc:sldMk cId="1133227410" sldId="391"/>
            <ac:spMk id="3" creationId="{B4C766E3-3F70-0E43-AB8F-3B89D1E946DB}"/>
          </ac:spMkLst>
        </pc:spChg>
        <pc:picChg chg="add mod">
          <ac:chgData name="Templin, Jonathan" userId="47a9b3ac-af0b-422e-884a-0ca6c4fbdaab" providerId="ADAL" clId="{83F628D9-4A81-F946-B874-C32276D346B1}" dt="2019-10-28T18:59:29.218" v="441" actId="1076"/>
          <ac:picMkLst>
            <pc:docMk/>
            <pc:sldMk cId="1133227410" sldId="391"/>
            <ac:picMk id="6" creationId="{46BFCAEE-989F-6842-9B4A-ED1E0C376370}"/>
          </ac:picMkLst>
        </pc:picChg>
      </pc:sldChg>
      <pc:sldChg chg="addSp delSp modSp add">
        <pc:chgData name="Templin, Jonathan" userId="47a9b3ac-af0b-422e-884a-0ca6c4fbdaab" providerId="ADAL" clId="{83F628D9-4A81-F946-B874-C32276D346B1}" dt="2019-10-28T19:00:01.533" v="471" actId="931"/>
        <pc:sldMkLst>
          <pc:docMk/>
          <pc:sldMk cId="3400007887" sldId="392"/>
        </pc:sldMkLst>
        <pc:spChg chg="mod">
          <ac:chgData name="Templin, Jonathan" userId="47a9b3ac-af0b-422e-884a-0ca6c4fbdaab" providerId="ADAL" clId="{83F628D9-4A81-F946-B874-C32276D346B1}" dt="2019-10-28T18:59:40.737" v="470" actId="20577"/>
          <ac:spMkLst>
            <pc:docMk/>
            <pc:sldMk cId="3400007887" sldId="392"/>
            <ac:spMk id="2" creationId="{1299F087-AB93-0F46-8274-8E9A1D51ACFA}"/>
          </ac:spMkLst>
        </pc:spChg>
        <pc:spChg chg="del">
          <ac:chgData name="Templin, Jonathan" userId="47a9b3ac-af0b-422e-884a-0ca6c4fbdaab" providerId="ADAL" clId="{83F628D9-4A81-F946-B874-C32276D346B1}" dt="2019-10-28T19:00:01.533" v="471" actId="931"/>
          <ac:spMkLst>
            <pc:docMk/>
            <pc:sldMk cId="3400007887" sldId="392"/>
            <ac:spMk id="3" creationId="{2FE28F19-A638-6444-A22E-D740539984FC}"/>
          </ac:spMkLst>
        </pc:spChg>
        <pc:picChg chg="add mod">
          <ac:chgData name="Templin, Jonathan" userId="47a9b3ac-af0b-422e-884a-0ca6c4fbdaab" providerId="ADAL" clId="{83F628D9-4A81-F946-B874-C32276D346B1}" dt="2019-10-28T19:00:01.533" v="471" actId="931"/>
          <ac:picMkLst>
            <pc:docMk/>
            <pc:sldMk cId="3400007887" sldId="392"/>
            <ac:picMk id="6" creationId="{D2B0BDA9-2792-0E49-9C88-7C0FC5BCFB91}"/>
          </ac:picMkLst>
        </pc:picChg>
      </pc:sldChg>
      <pc:sldMasterChg chg="modSp modSldLayout">
        <pc:chgData name="Templin, Jonathan" userId="47a9b3ac-af0b-422e-884a-0ca6c4fbdaab" providerId="ADAL" clId="{83F628D9-4A81-F946-B874-C32276D346B1}" dt="2019-10-28T18:46:54.028" v="158" actId="404"/>
        <pc:sldMasterMkLst>
          <pc:docMk/>
          <pc:sldMasterMk cId="2400548551" sldId="2147484036"/>
        </pc:sldMasterMkLst>
        <pc:spChg chg="mod">
          <ac:chgData name="Templin, Jonathan" userId="47a9b3ac-af0b-422e-884a-0ca6c4fbdaab" providerId="ADAL" clId="{83F628D9-4A81-F946-B874-C32276D346B1}" dt="2019-10-28T18:45:42.546" v="154" actId="403"/>
          <ac:spMkLst>
            <pc:docMk/>
            <pc:sldMasterMk cId="2400548551" sldId="2147484036"/>
            <ac:spMk id="7" creationId="{E623AB8D-52FB-394A-A04E-FEB81257FA8E}"/>
          </ac:spMkLst>
        </pc:spChg>
        <pc:sldLayoutChg chg="modSp">
          <pc:chgData name="Templin, Jonathan" userId="47a9b3ac-af0b-422e-884a-0ca6c4fbdaab" providerId="ADAL" clId="{83F628D9-4A81-F946-B874-C32276D346B1}" dt="2019-10-28T18:46:54.028" v="158" actId="404"/>
          <pc:sldLayoutMkLst>
            <pc:docMk/>
            <pc:sldMasterMk cId="2400548551" sldId="2147484036"/>
            <pc:sldLayoutMk cId="1281103858" sldId="2147484037"/>
          </pc:sldLayoutMkLst>
          <pc:spChg chg="mod">
            <ac:chgData name="Templin, Jonathan" userId="47a9b3ac-af0b-422e-884a-0ca6c4fbdaab" providerId="ADAL" clId="{83F628D9-4A81-F946-B874-C32276D346B1}" dt="2019-10-28T18:46:54.028" v="158" actId="404"/>
            <ac:spMkLst>
              <pc:docMk/>
              <pc:sldMasterMk cId="2400548551" sldId="2147484036"/>
              <pc:sldLayoutMk cId="1281103858" sldId="2147484037"/>
              <ac:spMk id="11" creationId="{5B015EC9-152F-9846-A687-82804F78BD7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83F753D6-F455-4660-BC90-94FA1C835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1746EFDF-45A9-4F63-B1B7-520882511E4A}" type="datetimeFigureOut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BBF1A17-954F-4D68-834D-9FCEA77AC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392317-5A2A-4251-95AE-8381A85A262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092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A7D190-4C6D-4612-BB7E-BDE854437747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1038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55EAE5-C24F-4DA0-A582-FF041414B37B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792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521652-9BC3-45C6-85AA-D1A9A9546C84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678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96E190-48EC-4D8E-8B1F-C0ACDEC80033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545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19254D-C845-4DC4-A6F9-62336329FD9A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487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8828C-02B5-4BD6-8F3A-39B94A3A4A4E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9768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BF1A17-954F-4D68-834D-9FCEA77AC3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BF1A17-954F-4D68-834D-9FCEA77AC3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C82D85-3E80-4B74-8409-B22FB9AE0555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4113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BF1A17-954F-4D68-834D-9FCEA77AC35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10DBDD-6C79-46C8-8F8A-7E6F1ED2E016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45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2B3512-93F1-4703-9D67-212DF3C32F5D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18760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DF397A-DAB0-4864-986D-065D3BB6A341}" type="slidenum">
              <a:rPr lang="en-US" sz="1200" smtClean="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89773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6673A5-4D3F-4F3E-8773-B6B7FCF61606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5035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00F05C-4C8D-4D50-9CE7-B967D51D1BCB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2995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F67979-8C58-40BB-A909-A7AE87AA1089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6292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E13A88-DCA4-4D08-B6E3-C69BCA0C0CA9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36431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1A91A8-45CC-44AF-A46E-14DFCD84250E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53844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00CD68-BD12-EA42-8CDF-179FF364CE74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76630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C84FAF-5819-8E41-9988-8AE329969AC5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7877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E2582F-C175-094F-B22A-CB9470E0D61D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4918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0662" indent="-296408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634" indent="-237127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9887" indent="-237127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4141" indent="-237127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242888-DA01-4F89-9947-92926251E090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9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4B0E43-D2B1-AE4B-A5E3-23AF32AA76D2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71800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983DAC-A311-654A-A670-08585DA9C686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954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841F1D-BB9F-024D-826A-A72093364F04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12743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6E99D3-1661-C34A-93EA-B136D09A322D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58761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E05638-C58C-FE4F-9B16-B13F06972037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18046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5016F6-70FD-E740-8350-6AE7154B878A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51837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2D0CE4-CEDF-4681-80DC-23DB9EB2F591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002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64A8CB-4771-4C62-BE9E-92AAB1289138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5370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33B520-70D2-4302-BF49-69F0BBA361B6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7920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3B06B5-4B5F-404C-BDD9-522C280845AA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558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AE351-C00D-4364-BAAD-8DEABD432E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07A9E7-F957-4BD7-9C8A-136E6FB09535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917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BF1A17-954F-4D68-834D-9FCEA77AC3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5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883" indent="-285725" defTabSz="94765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2898" indent="-228580" defTabSz="94765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057" indent="-228580" defTabSz="94765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217" indent="-228580" defTabSz="94765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376" indent="-228580" defTabSz="947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536" indent="-228580" defTabSz="947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8694" indent="-228580" defTabSz="947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5854" indent="-228580" defTabSz="947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09BE3-8C00-4503-BD2D-B9E5BFD82D5E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5055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D7680D-E7C8-7643-BEFD-F7A179B77B7C}"/>
              </a:ext>
            </a:extLst>
          </p:cNvPr>
          <p:cNvSpPr/>
          <p:nvPr/>
        </p:nvSpPr>
        <p:spPr>
          <a:xfrm>
            <a:off x="1" y="-9427"/>
            <a:ext cx="3643829" cy="6389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E9240D-8DC8-9444-8E0C-74703A7184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43829" y="-18854"/>
            <a:ext cx="5500170" cy="6356621"/>
          </a:xfrm>
          <a:solidFill>
            <a:schemeClr val="bg2"/>
          </a:solidFill>
        </p:spPr>
        <p:txBody>
          <a:bodyPr anchor="ctr" anchorCtr="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281375" y="1010339"/>
            <a:ext cx="308610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B8C66D2-8B0E-D644-958B-ADC9E569A6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235" y="1230678"/>
            <a:ext cx="3062977" cy="229472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41F2469-CF29-2044-8249-860BE15EF3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235" y="3756754"/>
            <a:ext cx="3062977" cy="11677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Content Here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04E17178-3A66-6644-B095-68F890E50C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6235" y="5871992"/>
            <a:ext cx="3062977" cy="4186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XX, 2018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B015EC9-152F-9846-A687-82804F78B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3" indent="0">
              <a:buNone/>
              <a:defRPr sz="1600"/>
            </a:lvl3pPr>
            <a:lvl4pPr marL="1371440" indent="0">
              <a:buNone/>
              <a:defRPr sz="1400"/>
            </a:lvl4pPr>
            <a:lvl5pPr marL="1828586" indent="0">
              <a:buNone/>
              <a:defRPr sz="1400"/>
            </a:lvl5pPr>
            <a:lvl6pPr marL="2285733" indent="0">
              <a:buNone/>
              <a:defRPr sz="1400"/>
            </a:lvl6pPr>
            <a:lvl7pPr marL="2742879" indent="0">
              <a:buNone/>
              <a:defRPr sz="1400"/>
            </a:lvl7pPr>
            <a:lvl8pPr marL="3200026" indent="0">
              <a:buNone/>
              <a:defRPr sz="1400"/>
            </a:lvl8pPr>
            <a:lvl9pPr marL="3657172" indent="0">
              <a:buNone/>
              <a:defRPr sz="1400"/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 bwMode="white"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167230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562D111-B656-0441-8D72-2A6567A24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178099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Diagnostic Assessment: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24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937AA3CB-1F31-B943-8F59-AC85E9C1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187543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Diagnostic Assessment: Lecture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Diagnostic Assessment: Lecture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41B2-1129-4797-B702-FE549E4E5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6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5349063" cy="5110162"/>
          </a:xfrm>
        </p:spPr>
        <p:txBody>
          <a:bodyPr/>
          <a:lstStyle>
            <a:lvl1pPr>
              <a:spcAft>
                <a:spcPts val="45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A74C90-07AF-2A4B-B930-56D31F5072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0" y="1066801"/>
            <a:ext cx="3124200" cy="51101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87A250-0E10-D943-994F-A3F134B0B576}"/>
              </a:ext>
            </a:extLst>
          </p:cNvPr>
          <p:cNvCxnSpPr>
            <a:cxnSpLocks/>
          </p:cNvCxnSpPr>
          <p:nvPr/>
        </p:nvCxnSpPr>
        <p:spPr>
          <a:xfrm>
            <a:off x="294895" y="1066800"/>
            <a:ext cx="85443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F1E3BCB-8682-E64F-91F9-C5C95916F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1435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2"/>
            <a:ext cx="8534400" cy="5105397"/>
          </a:xfrm>
        </p:spPr>
        <p:txBody>
          <a:bodyPr/>
          <a:lstStyle>
            <a:lvl1pPr>
              <a:spcAft>
                <a:spcPts val="45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F48D2D-061A-8C42-BCE9-23709A03E69C}"/>
              </a:ext>
            </a:extLst>
          </p:cNvPr>
          <p:cNvCxnSpPr>
            <a:cxnSpLocks/>
          </p:cNvCxnSpPr>
          <p:nvPr/>
        </p:nvCxnSpPr>
        <p:spPr>
          <a:xfrm>
            <a:off x="294895" y="1066800"/>
            <a:ext cx="85443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413C50A-F6D7-1844-8663-306B1818F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37462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8534400" cy="5181600"/>
          </a:xfrm>
        </p:spPr>
        <p:txBody>
          <a:bodyPr/>
          <a:lstStyle>
            <a:lvl1pPr marL="305991" indent="-298847">
              <a:spcAft>
                <a:spcPts val="450"/>
              </a:spcAft>
              <a:buSzPct val="105000"/>
              <a:buFontTx/>
              <a:buBlip>
                <a:blip r:embed="rId2"/>
              </a:buBlip>
              <a:tabLst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66098-6C9C-9A42-891D-B0A74534F5D0}"/>
              </a:ext>
            </a:extLst>
          </p:cNvPr>
          <p:cNvCxnSpPr>
            <a:cxnSpLocks/>
          </p:cNvCxnSpPr>
          <p:nvPr/>
        </p:nvCxnSpPr>
        <p:spPr>
          <a:xfrm>
            <a:off x="294895" y="1066800"/>
            <a:ext cx="85443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D7F4AB4-3C90-3C43-B35E-B7689D4EB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10381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Slide - Check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 marL="305991" indent="-298847">
              <a:spcAft>
                <a:spcPts val="450"/>
              </a:spcAft>
              <a:buSzPct val="105000"/>
              <a:buFontTx/>
              <a:buBlip>
                <a:blip r:embed="rId2"/>
              </a:buBlip>
              <a:tabLst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205CDC-4748-E64A-8D1E-78F77B6BA706}"/>
              </a:ext>
            </a:extLst>
          </p:cNvPr>
          <p:cNvCxnSpPr>
            <a:cxnSpLocks/>
          </p:cNvCxnSpPr>
          <p:nvPr/>
        </p:nvCxnSpPr>
        <p:spPr>
          <a:xfrm>
            <a:off x="294895" y="1066800"/>
            <a:ext cx="85443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F3D2B209-A01A-AB4B-A012-833660366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21471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A94-DAEA-0B4D-A560-6B0D29C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F293-DDBE-6C43-B409-42B316BDC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BAA6-F216-4E47-A454-29DB58A3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2BD5F3-6403-4D49-90C4-630829BF657C}"/>
              </a:ext>
            </a:extLst>
          </p:cNvPr>
          <p:cNvCxnSpPr>
            <a:cxnSpLocks/>
          </p:cNvCxnSpPr>
          <p:nvPr/>
        </p:nvCxnSpPr>
        <p:spPr>
          <a:xfrm>
            <a:off x="294895" y="1066800"/>
            <a:ext cx="85443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0775D7-154A-E24A-A9C8-C4D055FF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298061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CB8017-7E7F-9B49-9B4B-B9336EB3F2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3481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DF2F51-43AF-EB4F-AFBB-B545D7ECB4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4925" y="1613789"/>
            <a:ext cx="2100575" cy="507831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D7C8CA2-E51E-344F-91CE-3368148E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19533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8A53FEB-EECE-604B-823F-810D824B4F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594461" cy="6336290"/>
          </a:xfrm>
        </p:spPr>
        <p:txBody>
          <a:bodyPr wrap="none" anchor="ctr" anchorCtr="0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CB07-5AF2-9B4A-B86C-EAAE286C41A3}"/>
              </a:ext>
            </a:extLst>
          </p:cNvPr>
          <p:cNvSpPr/>
          <p:nvPr/>
        </p:nvSpPr>
        <p:spPr>
          <a:xfrm>
            <a:off x="5594748" y="-1"/>
            <a:ext cx="3549253" cy="634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5836444" y="2552700"/>
            <a:ext cx="30861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>
            <a:extLst>
              <a:ext uri="{FF2B5EF4-FFF2-40B4-BE49-F238E27FC236}">
                <a16:creationId xmlns:a16="http://schemas.microsoft.com/office/drawing/2014/main" id="{00D2CBF2-4A18-2345-BEF9-12E50BADA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5" r="88267"/>
          <a:stretch/>
        </p:blipFill>
        <p:spPr bwMode="auto">
          <a:xfrm>
            <a:off x="5770862" y="2817258"/>
            <a:ext cx="308085" cy="3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33CEFE-0465-164B-A7FC-DA89EC13E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1304" y="171450"/>
            <a:ext cx="3062977" cy="230981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AEA2DC-2F40-D344-B961-344ADAEE45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8856" y="2738439"/>
            <a:ext cx="2825354" cy="652462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Address goes here</a:t>
            </a:r>
          </a:p>
          <a:p>
            <a:pPr lvl="0"/>
            <a:r>
              <a:rPr lang="en-US" dirty="0"/>
              <a:t>City, ST ZIP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528BCA-18EF-8449-8A17-21BBC8513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8856" y="3505620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319-XXX-XXXX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ACD9A33F-60C5-284B-9D46-72E5B578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856" y="3968328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URL.uiowa.edu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8E9CD933-E414-1145-9754-ACBFFF596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8856" y="4442053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facebook.com</a:t>
            </a:r>
            <a:r>
              <a:rPr lang="en-US" dirty="0"/>
              <a:t>/URL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71AC9B4-FCC0-5642-81E4-7080E62B0E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88856" y="4926795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0523A405-5F07-2F4D-B77F-90515157D8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88856" y="5411537"/>
            <a:ext cx="2825354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err="1"/>
              <a:t>contact@uiowa.edu</a:t>
            </a:r>
            <a:endParaRPr lang="en-US" dirty="0"/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57571D24-5A75-6D4A-859D-0B99A9B5D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17793" r="65583" b="1163"/>
          <a:stretch/>
        </p:blipFill>
        <p:spPr bwMode="auto">
          <a:xfrm>
            <a:off x="5789912" y="3619397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8A2579D0-F259-4C48-8704-136FA35A4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9" t="17729" r="46516" b="1227"/>
          <a:stretch/>
        </p:blipFill>
        <p:spPr bwMode="auto">
          <a:xfrm>
            <a:off x="5752008" y="4065506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6021253C-4C48-E74E-B11A-D6AD90035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17" t="17729" r="23418" b="1227"/>
          <a:stretch/>
        </p:blipFill>
        <p:spPr bwMode="auto">
          <a:xfrm>
            <a:off x="5780289" y="4536846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9E2D6489-247C-524E-A2FC-4CE9A6832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7" t="17729" r="2138" b="1227"/>
          <a:stretch/>
        </p:blipFill>
        <p:spPr bwMode="auto">
          <a:xfrm>
            <a:off x="5761435" y="5017613"/>
            <a:ext cx="329938" cy="2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5CCAD-BF56-8F42-846C-2C755FC3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71" y="5519262"/>
            <a:ext cx="389647" cy="315930"/>
          </a:xfrm>
          <a:prstGeom prst="rect">
            <a:avLst/>
          </a:prstGeom>
        </p:spPr>
      </p:pic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E8F63919-A8BA-424F-8531-2BF9F7E72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Diagnostic Assessment: Lecture 9</a:t>
            </a:r>
          </a:p>
        </p:txBody>
      </p:sp>
    </p:spTree>
    <p:extLst>
      <p:ext uri="{BB962C8B-B14F-4D97-AF65-F5344CB8AC3E}">
        <p14:creationId xmlns:p14="http://schemas.microsoft.com/office/powerpoint/2010/main" val="2941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095500"/>
            <a:ext cx="7315200" cy="1143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27400"/>
            <a:ext cx="6248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755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A20E73F-531A-4217-A8DC-8C4722E09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08D1C-0D5E-8F4C-B630-327D35C285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938"/>
            <a:ext cx="9144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1A84-3AF2-7441-BD04-40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1"/>
            <a:ext cx="853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F7B5-A644-9644-B0CB-54E848D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66801"/>
            <a:ext cx="8534400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3AB8D-52FB-394A-A04E-FEB81257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638306"/>
            <a:ext cx="5029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Diagnostic Assessment: Lecture 9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23630589-A51E-1045-8EA0-5128C3F46149}"/>
              </a:ext>
            </a:extLst>
          </p:cNvPr>
          <p:cNvSpPr txBox="1">
            <a:spLocks/>
          </p:cNvSpPr>
          <p:nvPr/>
        </p:nvSpPr>
        <p:spPr>
          <a:xfrm>
            <a:off x="5105400" y="6638306"/>
            <a:ext cx="838200" cy="143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fld id="{8985CB14-2E8C-7B4F-B4A9-BC4E8E0D0CCD}" type="slidenum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2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2" y="6601968"/>
            <a:ext cx="57150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Diagnostic Assessment: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1152" y="6601968"/>
            <a:ext cx="603504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41B2-1129-4797-B702-FE549E4E5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3DEA7F2-EF5E-DB4E-8B59-30E3B07574B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4" r="28074"/>
          <a:stretch>
            <a:fillRect/>
          </a:stretch>
        </p:blipFill>
        <p:spPr/>
      </p:pic>
      <p:sp>
        <p:nvSpPr>
          <p:cNvPr id="5123" name="Subtitl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Diagnostic Structural Models: </a:t>
            </a:r>
            <a:br>
              <a:rPr lang="en-US" dirty="0"/>
            </a:br>
            <a:r>
              <a:rPr lang="en-US" dirty="0"/>
              <a:t>Examining the Distribution of Attributes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1B91F8-0ED4-DF59-75FB-87202F6D6F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SAS Structural Model 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/>
              <a:t>SAS can be used to compute summaries of the structural model parameters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62" y="1784234"/>
            <a:ext cx="5238750" cy="45624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656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BF0D-D4F0-8D4B-BE6A-93F5A055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Structural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66E3-3F70-0E43-AB8F-3B89D1E9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psych package, we can calculate tetrachoric correlations using 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F9515-F74C-9D74-5E44-D0DB7169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56" y="1945642"/>
            <a:ext cx="7772400" cy="20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49" y="1751501"/>
            <a:ext cx="3762375" cy="44100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SAS Structural Model 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/>
              <a:t>For each attribute, marginally: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38775" y="1211140"/>
            <a:ext cx="3124200" cy="4619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Proportion of Masters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>
            <a:off x="3575538" y="1751501"/>
            <a:ext cx="2872154" cy="978574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3575538" y="1778508"/>
            <a:ext cx="3383632" cy="1952244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3575538" y="1835155"/>
            <a:ext cx="3892063" cy="2966674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3681046" y="1835155"/>
            <a:ext cx="4166909" cy="4131891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7782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8" y="1699641"/>
            <a:ext cx="3600450" cy="45243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SAS Structural Model Summary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/>
              <a:t>For each pair of attributes: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38800" y="1219200"/>
            <a:ext cx="3352800" cy="4953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Tetrachoric Correlation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5416062" y="1676400"/>
            <a:ext cx="1899138" cy="271272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47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F087-AB93-0F46-8274-8E9A1D51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Structural Model 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0BDA9-2792-0E49-9C88-7C0FC5BC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67006"/>
            <a:ext cx="8534400" cy="2857387"/>
          </a:xfrm>
        </p:spPr>
      </p:pic>
    </p:spTree>
    <p:extLst>
      <p:ext uri="{BB962C8B-B14F-4D97-AF65-F5344CB8AC3E}">
        <p14:creationId xmlns:p14="http://schemas.microsoft.com/office/powerpoint/2010/main" val="340000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Summary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For the DTMR data, we have the following summary of attribute summary information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Such information is helpful in determining nature of attributes in a population of interest</a:t>
            </a:r>
          </a:p>
          <a:p>
            <a:pPr lvl="1"/>
            <a:r>
              <a:rPr lang="en-US" dirty="0"/>
              <a:t>Analogous to information about latent variables in CFA/MIRT 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1910862"/>
          <a:ext cx="7989276" cy="236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Prop.</a:t>
                      </a:r>
                      <a:r>
                        <a:rPr lang="en-US" baseline="0" dirty="0"/>
                        <a:t> Master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Tetrachoric Correlations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Referent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Partitioning</a:t>
                      </a:r>
                      <a:r>
                        <a:rPr lang="en-US" baseline="0" dirty="0"/>
                        <a:t>/Iterating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Appropriateness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Multiplicative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1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Differing Structural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2600" dirty="0"/>
                  <a:t>The structural model of a DCM has the potential to have an overwhelming number of parameters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For </a:t>
                </a:r>
                <a:r>
                  <a:rPr lang="en-US" sz="2200" i="1" dirty="0"/>
                  <a:t>A</a:t>
                </a:r>
                <a:r>
                  <a:rPr lang="en-US" sz="2200" dirty="0"/>
                  <a:t> attributes, total estimated: 2</a:t>
                </a:r>
                <a:r>
                  <a:rPr lang="en-US" sz="2200" i="1" baseline="30000" dirty="0"/>
                  <a:t>A</a:t>
                </a:r>
                <a:r>
                  <a:rPr lang="en-US" sz="2200" dirty="0"/>
                  <a:t>-1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900" dirty="0"/>
                  <a:t>All must sum to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900" b="1" i="1" u="sng" dirty="0"/>
                  <a:t>Saturated model</a:t>
                </a:r>
                <a:endParaRPr lang="en-US" sz="1900" u="sng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endParaRPr lang="en-US" sz="2600" b="1" i="1" u="sng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2600" dirty="0"/>
                  <a:t>Multiple structural models exist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All </a:t>
                </a:r>
                <a:r>
                  <a:rPr lang="en-US" sz="2200" u="sng" dirty="0"/>
                  <a:t>reduce</a:t>
                </a:r>
                <a:r>
                  <a:rPr lang="en-US" sz="2200" dirty="0"/>
                  <a:t> the number of parameters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All use </a:t>
                </a:r>
                <a:r>
                  <a:rPr lang="en-US" sz="2200" u="sng" dirty="0"/>
                  <a:t>categorical data analysis</a:t>
                </a:r>
                <a:r>
                  <a:rPr lang="en-US" sz="2200" dirty="0"/>
                  <a:t> techniques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endParaRPr lang="en-US" sz="2600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2600" dirty="0"/>
                  <a:t>Analogous to latent variable covariance structure in structural equation modeling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Distribution of attributes is categorical, not continuous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Can help to determine nature of attribute relationships</a:t>
                </a:r>
              </a:p>
            </p:txBody>
          </p:sp>
        </mc:Choice>
        <mc:Fallback xmlns="">
          <p:sp>
            <p:nvSpPr>
              <p:cNvPr id="1638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Structural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80000"/>
                  </a:lnSpc>
                  <a:buFont typeface="Arial" charset="0"/>
                  <a:buChar char="•"/>
                </a:pPr>
                <a:r>
                  <a:rPr lang="en-US" sz="2200" b="1" dirty="0"/>
                  <a:t>Log-linear model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Models the natural logarithm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9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900" dirty="0"/>
                  <a:t>by the attributes in each profile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Allows for varying levels of complexity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Most: Saturated Model – full set of parameters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600" dirty="0"/>
                  <a:t>Least: Independent Attributes Model – no parameters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Implemented in Mplus  and main focus of discussion today</a:t>
                </a:r>
              </a:p>
              <a:p>
                <a:pPr lvl="2">
                  <a:lnSpc>
                    <a:spcPct val="80000"/>
                  </a:lnSpc>
                </a:pPr>
                <a:endParaRPr lang="en-US" sz="1200" dirty="0"/>
              </a:p>
              <a:p>
                <a:pPr>
                  <a:lnSpc>
                    <a:spcPct val="80000"/>
                  </a:lnSpc>
                  <a:buFont typeface="Arial" charset="0"/>
                  <a:buChar char="•"/>
                </a:pPr>
                <a:r>
                  <a:rPr lang="en-US" sz="2200" b="1" dirty="0"/>
                  <a:t>Tetrachoric correlation model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Provides an item factor model for latent attributes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Uses only bivariate information for pairs of attributes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Allows for covariance structures to be estimated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Not available in any software packages (see Templin &amp; Henson, 2006)</a:t>
                </a:r>
              </a:p>
              <a:p>
                <a:pPr lvl="2">
                  <a:lnSpc>
                    <a:spcPct val="80000"/>
                  </a:lnSpc>
                </a:pPr>
                <a:endParaRPr lang="en-US" sz="1200" dirty="0"/>
              </a:p>
              <a:p>
                <a:pPr>
                  <a:lnSpc>
                    <a:spcPct val="80000"/>
                  </a:lnSpc>
                  <a:buFont typeface="Arial" charset="0"/>
                  <a:buChar char="•"/>
                </a:pPr>
                <a:r>
                  <a:rPr lang="en-US" sz="2200" b="1" dirty="0"/>
                  <a:t>Hierarchical factors model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Special case of tetrachoric correlation model (see de la Torre &amp; Douglas, 2004)</a:t>
                </a:r>
              </a:p>
              <a:p>
                <a:pPr lvl="2">
                  <a:lnSpc>
                    <a:spcPct val="80000"/>
                  </a:lnSpc>
                </a:pPr>
                <a:endParaRPr lang="en-US" sz="1200" dirty="0"/>
              </a:p>
              <a:p>
                <a:pPr>
                  <a:lnSpc>
                    <a:spcPct val="80000"/>
                  </a:lnSpc>
                  <a:buFont typeface="Arial" charset="0"/>
                  <a:buChar char="•"/>
                </a:pPr>
                <a:r>
                  <a:rPr lang="en-US" sz="2200" b="1" dirty="0"/>
                  <a:t>Mixture models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Henson and Templin (2005): used to evaluate types of pathological gamblers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900" dirty="0"/>
                  <a:t>Also given by von Davier (2008)</a:t>
                </a:r>
              </a:p>
              <a:p>
                <a:pPr lvl="1">
                  <a:lnSpc>
                    <a:spcPct val="80000"/>
                  </a:lnSpc>
                </a:pPr>
                <a:endParaRPr lang="en-US" sz="1900" dirty="0"/>
              </a:p>
              <a:p>
                <a:pPr>
                  <a:lnSpc>
                    <a:spcPct val="80000"/>
                  </a:lnSpc>
                </a:pPr>
                <a:r>
                  <a:rPr lang="en-US" sz="2300" b="1" dirty="0"/>
                  <a:t>Bayesian Networks</a:t>
                </a:r>
              </a:p>
              <a:p>
                <a:pPr>
                  <a:lnSpc>
                    <a:spcPct val="80000"/>
                  </a:lnSpc>
                </a:pPr>
                <a:endParaRPr lang="en-US" sz="2300" dirty="0"/>
              </a:p>
              <a:p>
                <a:pPr>
                  <a:lnSpc>
                    <a:spcPct val="80000"/>
                  </a:lnSpc>
                </a:pPr>
                <a:r>
                  <a:rPr lang="en-US" sz="2300" dirty="0"/>
                  <a:t>All of these except </a:t>
                </a:r>
                <a:r>
                  <a:rPr lang="en-US" sz="2300" dirty="0" err="1"/>
                  <a:t>BayesNets</a:t>
                </a:r>
                <a:r>
                  <a:rPr lang="en-US" sz="2300" dirty="0"/>
                  <a:t> are described in Chapter 8 of Rupp et al. (2010)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Structural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Behind Log-Linear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Log-linear models take the set of probabilities from the structural model and re-express them on the log scale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Re-expression on the log scale is convenient as these terms can now be modeled (predicted) by other features in the model</a:t>
                </a:r>
              </a:p>
              <a:p>
                <a:pPr lvl="1"/>
                <a:r>
                  <a:rPr lang="en-US" dirty="0"/>
                  <a:t>The attributes themselves</a:t>
                </a:r>
              </a:p>
              <a:p>
                <a:pPr lvl="1"/>
                <a:r>
                  <a:rPr lang="en-US" dirty="0"/>
                  <a:t>Covariates (if any)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Because of the re-expression, redundant terms can be removed from the model</a:t>
                </a:r>
              </a:p>
              <a:p>
                <a:pPr lvl="1"/>
                <a:r>
                  <a:rPr lang="en-US" dirty="0"/>
                  <a:t>Simplifying estimation, improving parsimony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a structural model, there are 2</a:t>
                </a:r>
                <a:r>
                  <a:rPr lang="en-US" baseline="30000" dirty="0"/>
                  <a:t>A</a:t>
                </a:r>
                <a:r>
                  <a:rPr lang="en-US" dirty="0"/>
                  <a:t> probabilities…</a:t>
                </a:r>
                <a:br>
                  <a:rPr lang="en-US" dirty="0"/>
                </a:br>
                <a:r>
                  <a:rPr lang="en-US" dirty="0"/>
                  <a:t>…but they all add up to 1.0</a:t>
                </a:r>
              </a:p>
              <a:p>
                <a:pPr lvl="1"/>
                <a:r>
                  <a:rPr lang="en-US" dirty="0"/>
                  <a:t>Therefore there can only be at most 2</a:t>
                </a:r>
                <a:r>
                  <a:rPr lang="en-US" baseline="30000" dirty="0"/>
                  <a:t>A</a:t>
                </a:r>
                <a:r>
                  <a:rPr lang="en-US" dirty="0"/>
                  <a:t> – 1 log-linear model parameters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93" t="-2481" r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7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This lecture will provide an understanding of structural models used in DCMs</a:t>
            </a:r>
          </a:p>
          <a:p>
            <a:pPr lvl="1"/>
            <a:r>
              <a:rPr lang="en-US" sz="2000" dirty="0"/>
              <a:t>What they are: estimates of how attributes are distributed in a</a:t>
            </a:r>
            <a:br>
              <a:rPr lang="en-US" sz="2000" dirty="0"/>
            </a:br>
            <a:r>
              <a:rPr lang="en-US" sz="2000" dirty="0"/>
              <a:t>sample of examinees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Differing types of structural models</a:t>
            </a:r>
          </a:p>
          <a:p>
            <a:pPr lvl="2"/>
            <a:r>
              <a:rPr lang="en-US" sz="1800" dirty="0"/>
              <a:t>Mplus: log-linear structural models</a:t>
            </a:r>
          </a:p>
          <a:p>
            <a:pPr lvl="2"/>
            <a:r>
              <a:rPr lang="en-US" sz="1800" dirty="0" err="1"/>
              <a:t>FlexMIRT</a:t>
            </a:r>
            <a:r>
              <a:rPr lang="en-US" sz="1800" dirty="0"/>
              <a:t>: saturated log-linear structural models and higher order models</a:t>
            </a:r>
          </a:p>
          <a:p>
            <a:pPr lvl="2"/>
            <a:r>
              <a:rPr lang="en-US" sz="1800" dirty="0" err="1"/>
              <a:t>BayesNets</a:t>
            </a:r>
            <a:r>
              <a:rPr lang="en-US" sz="1800" dirty="0"/>
              <a:t> – Discussed in a future lecture</a:t>
            </a:r>
          </a:p>
          <a:p>
            <a:pPr lvl="2"/>
            <a:r>
              <a:rPr lang="en-US" sz="1800" dirty="0"/>
              <a:t>Other methods not readily available in commercial software</a:t>
            </a:r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Structural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log-linear structural model is the easiest to implement </a:t>
                </a:r>
                <a:br>
                  <a:rPr lang="en-US" dirty="0"/>
                </a:br>
                <a:r>
                  <a:rPr lang="en-US" dirty="0"/>
                  <a:t>with Mplus</a:t>
                </a:r>
              </a:p>
              <a:p>
                <a:pPr lvl="1"/>
                <a:r>
                  <a:rPr lang="en-US" dirty="0"/>
                  <a:t>Due to its availability in Mplus (called a latent variable mean)</a:t>
                </a:r>
              </a:p>
              <a:p>
                <a:pPr marL="630238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𝜇</m:t>
                    </m:r>
                    <m:r>
                      <a:rPr lang="en-US" i="1" baseline="-25000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is the natural logarithm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convert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back to probabilities: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sup>
                              </m:s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DTMR Latent Variable Means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Mplus fixes the </a:t>
            </a:r>
            <a:br>
              <a:rPr lang="en-US" dirty="0"/>
            </a:br>
            <a:r>
              <a:rPr lang="en-US" dirty="0"/>
              <a:t>value of the last</a:t>
            </a:r>
            <a:br>
              <a:rPr lang="en-US" dirty="0"/>
            </a:br>
            <a:r>
              <a:rPr lang="en-US" dirty="0"/>
              <a:t>class “mean” to</a:t>
            </a:r>
            <a:br>
              <a:rPr lang="en-US" dirty="0"/>
            </a:br>
            <a:r>
              <a:rPr lang="en-US" dirty="0"/>
              <a:t>zero…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the rest are in </a:t>
            </a:r>
            <a:br>
              <a:rPr lang="en-US" dirty="0"/>
            </a:br>
            <a:r>
              <a:rPr lang="en-US" dirty="0"/>
              <a:t>reference to this</a:t>
            </a:r>
            <a:br>
              <a:rPr lang="en-US" dirty="0"/>
            </a:br>
            <a:r>
              <a:rPr lang="en-US" dirty="0"/>
              <a:t>last class</a:t>
            </a:r>
          </a:p>
          <a:p>
            <a:endParaRPr lang="en-US" dirty="0"/>
          </a:p>
          <a:p>
            <a:r>
              <a:rPr lang="en-US" dirty="0"/>
              <a:t>We can overcome this by subtracting off what the last class would have been from every cell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15" y="1417640"/>
            <a:ext cx="4886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 Set 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to remember that the structural model is a re-expression of the probability of any examinee having a given attribute pattern</a:t>
            </a:r>
          </a:p>
          <a:p>
            <a:pPr lvl="1"/>
            <a:r>
              <a:rPr lang="en-US" dirty="0"/>
              <a:t>The “saturated” log-linear model has as many parameters as possible (2</a:t>
            </a:r>
            <a:r>
              <a:rPr lang="en-US" i="1" baseline="30000" dirty="0"/>
              <a:t>A</a:t>
            </a:r>
            <a:r>
              <a:rPr lang="en-US" dirty="0"/>
              <a:t> – 1 for a test measuring </a:t>
            </a:r>
            <a:r>
              <a:rPr lang="en-US" i="1" dirty="0"/>
              <a:t>A</a:t>
            </a:r>
            <a:r>
              <a:rPr lang="en-US" dirty="0"/>
              <a:t> attributes)</a:t>
            </a:r>
          </a:p>
          <a:p>
            <a:endParaRPr lang="en-US" dirty="0"/>
          </a:p>
          <a:p>
            <a:r>
              <a:rPr lang="en-US" dirty="0"/>
              <a:t>In our example, we have 4 attributes (16 probabilities, 15 of which must be estimated) </a:t>
            </a:r>
          </a:p>
          <a:p>
            <a:pPr lvl="1"/>
            <a:r>
              <a:rPr lang="en-US" dirty="0"/>
              <a:t>Mplus fixes the value of the last class to zero</a:t>
            </a:r>
          </a:p>
          <a:p>
            <a:endParaRPr lang="en-US" dirty="0"/>
          </a:p>
          <a:p>
            <a:r>
              <a:rPr lang="en-US" dirty="0"/>
              <a:t>Our parameterization (and the Mplus implementation) will reflect this constraint</a:t>
            </a:r>
          </a:p>
          <a:p>
            <a:pPr lvl="1"/>
            <a:r>
              <a:rPr lang="en-US" dirty="0"/>
              <a:t>We will therefore omit what we will learn to be an intercept</a:t>
            </a:r>
          </a:p>
        </p:txBody>
      </p:sp>
    </p:spTree>
    <p:extLst>
      <p:ext uri="{BB962C8B-B14F-4D97-AF65-F5344CB8AC3E}">
        <p14:creationId xmlns:p14="http://schemas.microsoft.com/office/powerpoint/2010/main" val="31093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Structural Model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2"/>
                <a:ext cx="8534400" cy="510539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2600" dirty="0"/>
                  <a:t>Like the LCDM, the log-linear structural model parameters have several subscripts: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,(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</a:rPr>
                            <m:t>,…)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endParaRPr lang="en-US" sz="2600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endParaRPr lang="en-US" sz="2600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2600" dirty="0"/>
                  <a:t>Subscript #1 – </a:t>
                </a:r>
                <a:r>
                  <a:rPr lang="en-US" sz="2600" i="1" dirty="0"/>
                  <a:t>e</a:t>
                </a:r>
                <a:r>
                  <a:rPr lang="en-US" sz="2600" dirty="0"/>
                  <a:t>: the level of the effect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0 would be the intercept – but we won’t have one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1 is the main effect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2 is the two-way interaction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3 is the three-way interaction</a:t>
                </a:r>
              </a:p>
              <a:p>
                <a:pPr lvl="1">
                  <a:lnSpc>
                    <a:spcPct val="90000"/>
                  </a:lnSpc>
                </a:pPr>
                <a:endParaRPr lang="en-US" sz="2200" dirty="0"/>
              </a:p>
              <a:p>
                <a:pPr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2600" dirty="0"/>
                  <a:t>Subscript #2 – (</a:t>
                </a:r>
                <a:r>
                  <a:rPr lang="en-US" sz="2600" i="1" dirty="0"/>
                  <a:t>a</a:t>
                </a:r>
                <a:r>
                  <a:rPr lang="en-US" sz="2600" i="1" baseline="-25000" dirty="0"/>
                  <a:t>1</a:t>
                </a:r>
                <a:r>
                  <a:rPr lang="en-US" sz="2600" dirty="0"/>
                  <a:t>,…): the attributes the effect applies to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/>
                  <a:t>Same number of attributes listed as number in Subscript #2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2"/>
                <a:ext cx="8534400" cy="5105397"/>
              </a:xfrm>
              <a:blipFill>
                <a:blip r:embed="rId3"/>
                <a:stretch>
                  <a:fillRect l="-1190" t="-2233" b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14246" y="2027500"/>
            <a:ext cx="304800" cy="332874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19046" y="1979374"/>
            <a:ext cx="774031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Model for </a:t>
            </a:r>
            <a:r>
              <a:rPr lang="el-GR" i="1"/>
              <a:t>μ</a:t>
            </a:r>
            <a:r>
              <a:rPr lang="en-US" i="1" baseline="-25000"/>
              <a:t>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/>
                  <a:t>The structural model then uses an ANOVA-like model to predict the value of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𝜇</m:t>
                    </m:r>
                    <m:r>
                      <a:rPr lang="en-US" i="1" baseline="-25000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as a function of the attributes that are defined in attribute profile </a:t>
                </a:r>
                <a:r>
                  <a:rPr lang="en-US" i="1" dirty="0"/>
                  <a:t>c</a:t>
                </a:r>
              </a:p>
              <a:p>
                <a:pPr lvl="1"/>
                <a:r>
                  <a:rPr lang="en-US" dirty="0"/>
                  <a:t>Shown for 4-attribute model (used in the DTMR)</a:t>
                </a:r>
              </a:p>
              <a:p>
                <a:pPr lvl="1"/>
                <a:r>
                  <a:rPr lang="en-US" dirty="0"/>
                  <a:t>Includes main effects, 2-way, 3-way, and 4-way interactions</a:t>
                </a:r>
              </a:p>
              <a:p>
                <a:pPr lvl="1"/>
                <a:endParaRPr lang="en-US" i="1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The general model is given by:</a:t>
                </a:r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2,(1,2)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(1,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3,(1,2,3)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,(1,2,3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:endParaRPr lang="en-US" i="1" dirty="0"/>
              </a:p>
              <a:p>
                <a:pPr marL="630238" lvl="1" indent="0">
                  <a:buNone/>
                </a:pPr>
                <a:endParaRPr lang="en-US" i="1" dirty="0"/>
              </a:p>
              <a:p>
                <a:pPr marL="630238" lvl="1" indent="0">
                  <a:buNone/>
                </a:pPr>
                <a:endParaRPr lang="en-US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945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6934200" y="2087691"/>
            <a:ext cx="1676400" cy="40011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Main effects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H="1">
            <a:off x="6585285" y="2282619"/>
            <a:ext cx="348915" cy="204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Model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/>
                  <a:t>Because not all attribute profiles include all attributes, only some terms get used to predict each value of </a:t>
                </a:r>
                <a:r>
                  <a:rPr lang="el-GR" i="1" dirty="0"/>
                  <a:t>μ</a:t>
                </a:r>
                <a:r>
                  <a:rPr lang="en-US" i="1" baseline="-25000" dirty="0"/>
                  <a:t>c</a:t>
                </a:r>
              </a:p>
              <a:p>
                <a:pPr lvl="1"/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For profile 1: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/>
                      </a:rPr>
                      <m:t>𝜶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=[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baseline="-25000" dirty="0" smtClean="0">
                        <a:latin typeface="Cambria Math"/>
                      </a:rPr>
                      <m:t>11</m:t>
                    </m:r>
                    <m:r>
                      <a:rPr lang="en-US" i="1" dirty="0" smtClean="0">
                        <a:latin typeface="Cambria Math"/>
                      </a:rPr>
                      <m:t>=0;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baseline="-25000" dirty="0" smtClean="0">
                        <a:latin typeface="Cambria Math"/>
                      </a:rPr>
                      <m:t>12</m:t>
                    </m:r>
                    <m:r>
                      <a:rPr lang="en-US" i="1" dirty="0" smtClean="0">
                        <a:latin typeface="Cambria Math"/>
                      </a:rPr>
                      <m:t>=0;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baseline="-25000" dirty="0" smtClean="0">
                        <a:latin typeface="Cambria Math"/>
                      </a:rPr>
                      <m:t>13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  <m:r>
                      <a:rPr lang="en-US" i="1" dirty="0">
                        <a:latin typeface="Cambria Math"/>
                      </a:rPr>
                      <m:t>;</m:t>
                    </m:r>
                    <m:r>
                      <a:rPr lang="el-GR" i="1" dirty="0">
                        <a:latin typeface="Cambria Math"/>
                      </a:rPr>
                      <m:t>𝛼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=0]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2,(1,2)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2,(1,3)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3,(1,2,3)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,(1,2,3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 all attributes are zero, the predicted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Although this may seem counter-intuitive, this is our constraint</a:t>
                </a:r>
              </a:p>
              <a:p>
                <a:pPr lvl="1"/>
                <a:r>
                  <a:rPr lang="en-US" dirty="0"/>
                  <a:t>We only get 15 parameters, not 16</a:t>
                </a:r>
              </a:p>
              <a:p>
                <a:pPr lvl="1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relative –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depends on the other terms in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985" r="-149" b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Model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/>
                  <a:t>For profile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=0;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=0;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=0;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2,(1,2)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2,(1,3)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3,(1,2,3)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1,3,4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(0)(1)</m:t>
                      </m:r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,(1,2,3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main effect of attribute 4 only  applies</a:t>
                </a:r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630238" lvl="1" indent="0">
                  <a:buNone/>
                </a:pPr>
                <a:endParaRPr lang="en-US" dirty="0"/>
              </a:p>
              <a:p>
                <a:pPr marL="63023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61480" y="1542094"/>
            <a:ext cx="674783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Model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/>
                  <a:t>For profile 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=0;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=0;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=1]:</m:t>
                    </m:r>
                  </m:oMath>
                </a14:m>
                <a:endParaRPr lang="en-US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2,(1,2)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2,(1,3)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3,(1,2,3)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3,(1,2,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1,3,4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3,(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,(1,2,3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main effects of attribute 2 and attribute 4, </a:t>
                </a:r>
                <a:br>
                  <a:rPr lang="en-US" dirty="0"/>
                </a:br>
                <a:r>
                  <a:rPr lang="en-US" dirty="0"/>
                  <a:t>and interaction between attributes 2 and 4 apply</a:t>
                </a:r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19740" y="1530957"/>
            <a:ext cx="724017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20558" y="2109412"/>
            <a:ext cx="1170432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96607" y="1526173"/>
            <a:ext cx="689434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Log-Linear Model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/>
                  <a:t>For profile 16: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=[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=1;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=1;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  <m:r>
                      <a:rPr lang="en-US" i="1" dirty="0">
                        <a:latin typeface="Cambria Math"/>
                      </a:rPr>
                      <m:t>;</m:t>
                    </m:r>
                    <m:r>
                      <a:rPr lang="el-GR" i="1" dirty="0">
                        <a:latin typeface="Cambria Math"/>
                      </a:rPr>
                      <m:t>𝛼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6,4</m:t>
                    </m:r>
                    <m:r>
                      <a:rPr lang="en-US" i="1" dirty="0">
                        <a:latin typeface="Cambria Math"/>
                      </a:rPr>
                      <m:t>=1]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1,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2,(1,2)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2,(1,3)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3,4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3,(1,2,3)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3,(1,2,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3,(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,(1,2,3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All parameters apply</a:t>
                </a:r>
              </a:p>
              <a:p>
                <a:pPr marL="630238" lvl="1" indent="0">
                  <a:buNone/>
                </a:pPr>
                <a:endParaRPr lang="en-US" sz="1800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1,(1)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1,(2)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1,(3)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1,(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2,(1,2)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2,(1,3)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800" i="1" dirty="0"/>
              </a:p>
              <a:p>
                <a:pPr marL="6302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3,4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3,(1,2,3)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3,(1,2,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3,(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,(1,2,3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Interpretations of Model Parameters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 log-linear model with ALL main effects and interactions is statistically equivalent to the saturated structural model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Two-way interactions are analogous to bivariate correlations in categorical models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Higher-level interactions represent higher level of characteristics of</a:t>
            </a:r>
            <a:br>
              <a:rPr lang="en-US" sz="2000" dirty="0"/>
            </a:br>
            <a:r>
              <a:rPr lang="en-US" sz="2000" dirty="0"/>
              <a:t>attribute distribution (i.e., skewness, kurtosis, etc…)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Models without interactions imply uncorrelated attributes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Main effects are essentially attribute base-rates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Models without main effects or interactions assume all attribute profiles are equally likely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Higher order interactions can be removed if not significantly different from zero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 Used Throughout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z="2400" b="1" u="sng" dirty="0"/>
                  <a:t>Attributes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b="0" dirty="0"/>
              </a:p>
              <a:p>
                <a:pPr>
                  <a:defRPr/>
                </a:pPr>
                <a:endParaRPr lang="en-US" sz="2400" b="1" u="sng" dirty="0"/>
              </a:p>
              <a:p>
                <a:pPr>
                  <a:defRPr/>
                </a:pPr>
                <a:r>
                  <a:rPr lang="en-US" sz="2400" b="1" u="sng" dirty="0"/>
                  <a:t>Respondents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endParaRPr lang="en-US" sz="2400" b="1" u="sng" dirty="0"/>
              </a:p>
              <a:p>
                <a:pPr>
                  <a:defRPr/>
                </a:pPr>
                <a:r>
                  <a:rPr lang="en-US" sz="2400" b="1" u="sng" dirty="0"/>
                  <a:t>Attribute Profiles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𝑟𝐴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1">
                  <a:defRPr/>
                </a:pPr>
                <a:r>
                  <a:rPr lang="en-US" sz="1800" dirty="0"/>
                  <a:t>Each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</m:sub>
                    </m:sSub>
                  </m:oMath>
                </a14:m>
                <a:r>
                  <a:rPr lang="en-US" sz="1800" dirty="0"/>
                  <a:t> today is defined as being 0 or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1800" dirty="0"/>
              </a:p>
              <a:p>
                <a:pPr>
                  <a:defRPr/>
                </a:pPr>
                <a:endParaRPr lang="en-US" sz="2400" b="1" u="sng" dirty="0"/>
              </a:p>
              <a:p>
                <a:pPr>
                  <a:defRPr/>
                </a:pPr>
                <a:r>
                  <a:rPr lang="en-US" sz="2400" b="1" u="sng" dirty="0"/>
                  <a:t>Latent Classes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b="1" i="1" u="sng" dirty="0"/>
              </a:p>
              <a:p>
                <a:pPr lvl="1">
                  <a:defRPr/>
                </a:pPr>
                <a:r>
                  <a:rPr lang="en-US" sz="1800" dirty="0"/>
                  <a:t>We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i="1" baseline="3000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latent classes – one for each possible attribute profile</a:t>
                </a:r>
              </a:p>
              <a:p>
                <a:pPr lvl="1">
                  <a:defRPr/>
                </a:pPr>
                <a:r>
                  <a:rPr lang="en-US" sz="1800" dirty="0"/>
                  <a:t>An attribute profile is a specific permutation of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attributes</a:t>
                </a:r>
              </a:p>
              <a:p>
                <a:pPr lvl="1">
                  <a:defRPr/>
                </a:pPr>
                <a:endParaRPr lang="en-US" sz="1800" dirty="0"/>
              </a:p>
              <a:p>
                <a:pPr>
                  <a:defRPr/>
                </a:pPr>
                <a:r>
                  <a:rPr lang="en-US" sz="2400" b="1" u="sng" dirty="0"/>
                  <a:t>Items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i="1" dirty="0"/>
              </a:p>
              <a:p>
                <a:pPr lvl="1">
                  <a:defRPr/>
                </a:pPr>
                <a:r>
                  <a:rPr lang="en-US" sz="1800" dirty="0"/>
                  <a:t>Restricted to dichotomous item responses (either 0 or 1):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𝑟𝑖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1800" dirty="0"/>
              </a:p>
              <a:p>
                <a:pPr>
                  <a:defRPr/>
                </a:pPr>
                <a:endParaRPr lang="en-US" sz="2400" b="1" i="1" u="sng" dirty="0"/>
              </a:p>
              <a:p>
                <a:pPr>
                  <a:defRPr/>
                </a:pPr>
                <a:r>
                  <a:rPr lang="en-US" sz="2400" b="1" u="sng" dirty="0"/>
                  <a:t>Q-matrix</a:t>
                </a:r>
                <a:r>
                  <a:rPr lang="en-US" sz="2400" dirty="0"/>
                  <a:t>: Elements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𝑖𝑎</m:t>
                    </m:r>
                  </m:oMath>
                </a14:m>
                <a:r>
                  <a:rPr lang="en-US" sz="2400" dirty="0"/>
                  <a:t> are indicators an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measures attribute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i="1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US" sz="1800" dirty="0"/>
                  <a:t> is either 0 (does not measure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) or 1 (measures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18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5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54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alibri" charset="0"/>
              </a:rPr>
              <a:t>Log-Linear Model for ECPE Data </a:t>
            </a:r>
            <a:br>
              <a:rPr lang="en-US" altLang="en-US" sz="2800" dirty="0">
                <a:latin typeface="Calibri" charset="0"/>
              </a:rPr>
            </a:br>
            <a:r>
              <a:rPr lang="en-US" altLang="en-US" sz="2800" dirty="0">
                <a:latin typeface="Calibri" charset="0"/>
              </a:rPr>
              <a:t>(Templin &amp; Hoffman, 2013)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>
                <a:latin typeface="Calibri" charset="0"/>
              </a:rPr>
              <a:t>To demonstrate the log-linear model, we again present our an example with 3 attributes (so 8 classes)</a:t>
            </a:r>
          </a:p>
          <a:p>
            <a:pPr lvl="1"/>
            <a:r>
              <a:rPr lang="en-US" altLang="en-US" dirty="0">
                <a:latin typeface="Calibri" charset="0"/>
              </a:rPr>
              <a:t>Full model (all parameters)</a:t>
            </a: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590800"/>
          <a:ext cx="60960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 marT="45711" marB="4571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Estimate</a:t>
                      </a:r>
                    </a:p>
                  </a:txBody>
                  <a:tcPr marT="45711" marB="4571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SE</a:t>
                      </a:r>
                    </a:p>
                  </a:txBody>
                  <a:tcPr marT="45711" marB="4571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p-value</a:t>
                      </a:r>
                    </a:p>
                  </a:txBody>
                  <a:tcPr marT="45711" marB="45711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0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-0.139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0.112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0.216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1,(1)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-3.539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0.888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1,(2)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-3.228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1.378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0.019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1,(3)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-0.846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0.220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2,(1,2)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3.438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1.913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0.072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2,(1,3)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1.578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1.079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0.144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2,(2,3)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3.533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1.270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0.005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3,(1,2,3)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-0.797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2.087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0.703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48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Reductions in the Structural Model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Because the three-way interaction was not significant, we can remove that parameter from the model without greatly affecting model fit</a:t>
            </a:r>
          </a:p>
          <a:p>
            <a:pPr lvl="1"/>
            <a:r>
              <a:rPr lang="en-US" altLang="en-US">
                <a:latin typeface="Calibri" charset="0"/>
              </a:rPr>
              <a:t>New results: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3124200"/>
          <a:ext cx="6172200" cy="29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 marT="45708" marB="4570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Estimate</a:t>
                      </a:r>
                    </a:p>
                  </a:txBody>
                  <a:tcPr marT="45708" marB="4570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SE</a:t>
                      </a:r>
                    </a:p>
                  </a:txBody>
                  <a:tcPr marT="45708" marB="4570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p-value</a:t>
                      </a:r>
                    </a:p>
                  </a:txBody>
                  <a:tcPr marT="45708" marB="4570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0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-0.159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0.103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0.122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1,(1)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-3.357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0.524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1,(2)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-2.909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0.722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1,(3)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-0.836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0.214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2,(1,2)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2.785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0.608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2,(1,3)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1.255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0.583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0.031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γ</a:t>
                      </a:r>
                      <a:r>
                        <a:rPr lang="en-US" sz="1800" baseline="-25000" dirty="0"/>
                        <a:t>2,(2,3)</a:t>
                      </a:r>
                      <a:r>
                        <a:rPr lang="en-US" sz="1800" dirty="0"/>
                        <a:t>   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3.222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0.638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0.000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33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New Results for Attribute Probabilities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>
                <a:latin typeface="Calibri" charset="0"/>
              </a:rPr>
              <a:t>The reduced model only slightly modifies the </a:t>
            </a:r>
            <a:br>
              <a:rPr lang="en-US" altLang="en-US">
                <a:latin typeface="Calibri" charset="0"/>
              </a:rPr>
            </a:br>
            <a:r>
              <a:rPr lang="en-US" altLang="en-US">
                <a:latin typeface="Calibri" charset="0"/>
              </a:rPr>
              <a:t>attribute probabilities:</a:t>
            </a:r>
          </a:p>
        </p:txBody>
      </p:sp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2743200" y="2209800"/>
          <a:ext cx="3352799" cy="382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2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729" marB="4572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Original</a:t>
                      </a:r>
                    </a:p>
                    <a:p>
                      <a:pPr algn="ctr"/>
                      <a:r>
                        <a:rPr lang="el-GR" sz="1800" i="1" dirty="0"/>
                        <a:t>η</a:t>
                      </a:r>
                      <a:r>
                        <a:rPr lang="en-US" sz="1800" i="1" baseline="-25000" dirty="0"/>
                        <a:t>c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29" marB="45729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New</a:t>
                      </a:r>
                    </a:p>
                    <a:p>
                      <a:pPr algn="ctr"/>
                      <a:r>
                        <a:rPr lang="el-GR" sz="1800" i="1" dirty="0"/>
                        <a:t>η</a:t>
                      </a:r>
                      <a:r>
                        <a:rPr lang="en-US" sz="1800" i="1" baseline="-25000" dirty="0"/>
                        <a:t>c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29" marB="45729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0.13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0.13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0.02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0.18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0.02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0.34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0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Tetrachoric Structural Models</a:t>
            </a:r>
          </a:p>
        </p:txBody>
      </p:sp>
      <p:sp>
        <p:nvSpPr>
          <p:cNvPr id="296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6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Tetrachoric Structural Models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>
                <a:latin typeface="Calibri" charset="0"/>
              </a:rPr>
              <a:t>Because most summary information is given about attributes and pairs of attributes, </a:t>
            </a:r>
            <a:r>
              <a:rPr lang="en-US" altLang="en-US" dirty="0" err="1">
                <a:latin typeface="Calibri" charset="0"/>
              </a:rPr>
              <a:t>tetrachoric</a:t>
            </a:r>
            <a:r>
              <a:rPr lang="en-US" altLang="en-US" dirty="0">
                <a:latin typeface="Calibri" charset="0"/>
              </a:rPr>
              <a:t> models have been developed</a:t>
            </a: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altLang="en-US" dirty="0">
                <a:latin typeface="Calibri" charset="0"/>
              </a:rPr>
              <a:t>Such models use the </a:t>
            </a:r>
            <a:r>
              <a:rPr lang="en-US" altLang="en-US" dirty="0" err="1">
                <a:latin typeface="Calibri" charset="0"/>
              </a:rPr>
              <a:t>tetrachoric</a:t>
            </a:r>
            <a:r>
              <a:rPr lang="en-US" altLang="en-US" dirty="0">
                <a:latin typeface="Calibri" charset="0"/>
              </a:rPr>
              <a:t> correlation between attributes as a model for the probability for each attribute pattern</a:t>
            </a: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altLang="en-US" dirty="0">
                <a:latin typeface="Calibri" charset="0"/>
              </a:rPr>
              <a:t>Available in </a:t>
            </a:r>
            <a:r>
              <a:rPr lang="en-US" altLang="en-US" dirty="0" err="1">
                <a:latin typeface="Calibri" charset="0"/>
              </a:rPr>
              <a:t>FlexMIRT</a:t>
            </a:r>
            <a:r>
              <a:rPr lang="en-US" altLang="en-US" dirty="0">
                <a:latin typeface="Calibri" charset="0"/>
              </a:rPr>
              <a:t>, CDM package, and GDINA package</a:t>
            </a:r>
          </a:p>
        </p:txBody>
      </p:sp>
    </p:spTree>
    <p:extLst>
      <p:ext uri="{BB962C8B-B14F-4D97-AF65-F5344CB8AC3E}">
        <p14:creationId xmlns:p14="http://schemas.microsoft.com/office/powerpoint/2010/main" val="145214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Defining Tetrachoric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The tetrachoric correlation is a measure of the association between two binary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correlation comes from mapping the binary variables            onto two “underlying” continuous variables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Each of the continuous variables is bisected by a threshold             which transforms the continuous response into a categorical outcome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distribution of the underlying continuous variables is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l-GR" dirty="0"/>
              <a:t>ρ</a:t>
            </a:r>
            <a:r>
              <a:rPr lang="en-US" dirty="0"/>
              <a:t>  is the tetrachoric correlation coefficient</a:t>
            </a: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43595"/>
              </p:ext>
            </p:extLst>
          </p:nvPr>
        </p:nvGraphicFramePr>
        <p:xfrm>
          <a:off x="2436342" y="1389416"/>
          <a:ext cx="6429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8918" imgH="215806" progId="Equation.3">
                  <p:embed/>
                </p:oleObj>
              </mc:Choice>
              <mc:Fallback>
                <p:oleObj name="Equation" r:id="rId3" imgW="418918" imgH="215806" progId="Equation.3">
                  <p:embed/>
                  <p:pic>
                    <p:nvPicPr>
                      <p:cNvPr id="317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342" y="1389416"/>
                        <a:ext cx="6429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80131"/>
              </p:ext>
            </p:extLst>
          </p:nvPr>
        </p:nvGraphicFramePr>
        <p:xfrm>
          <a:off x="7046256" y="2146765"/>
          <a:ext cx="5921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224" imgH="241195" progId="Equation.3">
                  <p:embed/>
                </p:oleObj>
              </mc:Choice>
              <mc:Fallback>
                <p:oleObj name="Equation" r:id="rId5" imgW="406224" imgH="241195" progId="Equation.3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256" y="2146765"/>
                        <a:ext cx="5921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70311"/>
              </p:ext>
            </p:extLst>
          </p:nvPr>
        </p:nvGraphicFramePr>
        <p:xfrm>
          <a:off x="7098806" y="3131478"/>
          <a:ext cx="8493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870" imgH="215713" progId="Equation.3">
                  <p:embed/>
                </p:oleObj>
              </mc:Choice>
              <mc:Fallback>
                <p:oleObj name="Equation" r:id="rId7" imgW="494870" imgH="215713" progId="Equation.3">
                  <p:embed/>
                  <p:pic>
                    <p:nvPicPr>
                      <p:cNvPr id="317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806" y="3131478"/>
                        <a:ext cx="8493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2255"/>
              </p:ext>
            </p:extLst>
          </p:nvPr>
        </p:nvGraphicFramePr>
        <p:xfrm>
          <a:off x="2895600" y="4938628"/>
          <a:ext cx="3352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5800" imgH="508000" progId="Equation.3">
                  <p:embed/>
                </p:oleObj>
              </mc:Choice>
              <mc:Fallback>
                <p:oleObj name="Equation" r:id="rId9" imgW="1955800" imgH="508000" progId="Equation.3">
                  <p:embed/>
                  <p:pic>
                    <p:nvPicPr>
                      <p:cNvPr id="317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38628"/>
                        <a:ext cx="3352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864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Tetrachoric Correlation Explained</a:t>
            </a:r>
          </a:p>
        </p:txBody>
      </p:sp>
      <p:pic>
        <p:nvPicPr>
          <p:cNvPr id="327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" y="1204913"/>
            <a:ext cx="8528050" cy="4806950"/>
          </a:xfrm>
          <a:noFill/>
        </p:spPr>
      </p:pic>
    </p:spTree>
    <p:extLst>
      <p:ext uri="{BB962C8B-B14F-4D97-AF65-F5344CB8AC3E}">
        <p14:creationId xmlns:p14="http://schemas.microsoft.com/office/powerpoint/2010/main" val="617225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Technical Specifics: Multivariate Attributes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>
                <a:latin typeface="Calibri" charset="0"/>
              </a:rPr>
              <a:t>The </a:t>
            </a:r>
            <a:r>
              <a:rPr lang="en-US" altLang="en-US" dirty="0" err="1">
                <a:latin typeface="Calibri" charset="0"/>
              </a:rPr>
              <a:t>tetrachoric</a:t>
            </a:r>
            <a:r>
              <a:rPr lang="en-US" altLang="en-US" dirty="0">
                <a:latin typeface="Calibri" charset="0"/>
              </a:rPr>
              <a:t> models assume use the following function to model the probability of an attribute profile:</a:t>
            </a: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  <a:p>
            <a:pPr>
              <a:buFont typeface="Arial" charset="0"/>
              <a:buChar char="•"/>
            </a:pPr>
            <a:r>
              <a:rPr lang="en-US" altLang="en-US" dirty="0">
                <a:latin typeface="Calibri" charset="0"/>
              </a:rPr>
              <a:t>Where:</a:t>
            </a:r>
          </a:p>
          <a:p>
            <a:pPr>
              <a:buFont typeface="Arial" charset="0"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3797" name="Content Placeholder 5"/>
          <p:cNvGraphicFramePr>
            <a:graphicFrameLocks noChangeAspect="1"/>
          </p:cNvGraphicFramePr>
          <p:nvPr/>
        </p:nvGraphicFramePr>
        <p:xfrm>
          <a:off x="1828800" y="2286000"/>
          <a:ext cx="6096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9300" imgH="508000" progId="Equation.3">
                  <p:embed/>
                </p:oleObj>
              </mc:Choice>
              <mc:Fallback>
                <p:oleObj name="Equation" r:id="rId3" imgW="3289300" imgH="508000" progId="Equation.3">
                  <p:embed/>
                  <p:pic>
                    <p:nvPicPr>
                      <p:cNvPr id="33797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6096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524000" y="4826000"/>
          <a:ext cx="27066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59866" imgH="482391" progId="Equation.3">
                  <p:embed/>
                </p:oleObj>
              </mc:Choice>
              <mc:Fallback>
                <p:oleObj name="Equation" r:id="rId5" imgW="1459866" imgH="482391" progId="Equation.3">
                  <p:embed/>
                  <p:pic>
                    <p:nvPicPr>
                      <p:cNvPr id="337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26000"/>
                        <a:ext cx="270668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5257800" y="4826000"/>
          <a:ext cx="2565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300" imgH="482600" progId="Equation.3">
                  <p:embed/>
                </p:oleObj>
              </mc:Choice>
              <mc:Fallback>
                <p:oleObj name="Equation" r:id="rId7" imgW="1384300" imgH="482600" progId="Equation.3">
                  <p:embed/>
                  <p:pic>
                    <p:nvPicPr>
                      <p:cNvPr id="337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26000"/>
                        <a:ext cx="25654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2317750"/>
            <a:ext cx="3303588" cy="914400"/>
          </a:xfrm>
          <a:prstGeom prst="rect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3505200"/>
            <a:ext cx="3962400" cy="4619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Multivariate Normal Density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08450" y="2819400"/>
            <a:ext cx="228600" cy="304800"/>
          </a:xfrm>
          <a:prstGeom prst="rect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8600" y="3505200"/>
            <a:ext cx="4267200" cy="4619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Tetrachoric Correlation Matrix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5" idx="1"/>
          </p:cNvCxnSpPr>
          <p:nvPr/>
        </p:nvCxnSpPr>
        <p:spPr bwMode="auto">
          <a:xfrm flipV="1">
            <a:off x="2184400" y="2971800"/>
            <a:ext cx="1905000" cy="5334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14" idx="0"/>
          </p:cNvCxnSpPr>
          <p:nvPr/>
        </p:nvCxnSpPr>
        <p:spPr bwMode="auto">
          <a:xfrm rot="16200000" flipV="1">
            <a:off x="6591300" y="3238500"/>
            <a:ext cx="228600" cy="3048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74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Structured Matrices</a:t>
            </a:r>
          </a:p>
        </p:txBody>
      </p:sp>
      <p:sp>
        <p:nvSpPr>
          <p:cNvPr id="348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sz="2400">
                <a:latin typeface="Calibri" charset="0"/>
              </a:rPr>
              <a:t>Placing a structure on the </a:t>
            </a:r>
            <a:r>
              <a:rPr lang="el-GR" altLang="en-US" sz="2400" b="1">
                <a:latin typeface="Calibri" charset="0"/>
              </a:rPr>
              <a:t>Ξ</a:t>
            </a:r>
            <a:r>
              <a:rPr lang="en-US" altLang="en-US" sz="2400" b="1">
                <a:latin typeface="Calibri" charset="0"/>
              </a:rPr>
              <a:t> </a:t>
            </a:r>
            <a:r>
              <a:rPr lang="en-US" altLang="en-US" sz="2400">
                <a:latin typeface="Calibri" charset="0"/>
              </a:rPr>
              <a:t>tetrachoric correlation matrix</a:t>
            </a:r>
            <a:r>
              <a:rPr lang="en-US" altLang="en-US" sz="2400" b="1">
                <a:latin typeface="Calibri" charset="0"/>
              </a:rPr>
              <a:t> </a:t>
            </a:r>
            <a:r>
              <a:rPr lang="en-US" altLang="en-US" sz="2400">
                <a:latin typeface="Calibri" charset="0"/>
              </a:rPr>
              <a:t>expands the model to mimic SEM (Templin &amp; Henson, 2006)</a:t>
            </a:r>
            <a:endParaRPr lang="en-US" altLang="en-US" sz="2400" b="1">
              <a:latin typeface="Calibri" charset="0"/>
            </a:endParaRP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550"/>
            <a:ext cx="84201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962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Concluding remarks</a:t>
            </a:r>
          </a:p>
        </p:txBody>
      </p:sp>
      <p:sp>
        <p:nvSpPr>
          <p:cNvPr id="5939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Structural Models</a:t>
            </a:r>
          </a:p>
        </p:txBody>
      </p:sp>
      <p:sp>
        <p:nvSpPr>
          <p:cNvPr id="819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Points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DCM Structural Models describe the distribution </a:t>
            </a:r>
            <a:br>
              <a:rPr lang="en-US" sz="2800" dirty="0"/>
            </a:br>
            <a:r>
              <a:rPr lang="en-US" sz="2800" dirty="0"/>
              <a:t>of attributes</a:t>
            </a:r>
          </a:p>
          <a:p>
            <a:pPr lvl="1">
              <a:defRPr/>
            </a:pPr>
            <a:r>
              <a:rPr lang="en-US" sz="2000" dirty="0"/>
              <a:t>Means</a:t>
            </a:r>
          </a:p>
          <a:p>
            <a:pPr lvl="1">
              <a:defRPr/>
            </a:pPr>
            <a:r>
              <a:rPr lang="en-US" sz="2000" dirty="0"/>
              <a:t>Correlations</a:t>
            </a:r>
          </a:p>
          <a:p>
            <a:pPr lvl="1">
              <a:defRPr/>
            </a:pPr>
            <a:r>
              <a:rPr lang="en-US" sz="2000" dirty="0"/>
              <a:t>Overall structure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Log-linear structural models are implemented in Mplus</a:t>
            </a:r>
          </a:p>
          <a:p>
            <a:pPr lvl="1">
              <a:defRPr/>
            </a:pPr>
            <a:r>
              <a:rPr lang="en-US" sz="2000" dirty="0"/>
              <a:t>Provide great flexibility in terms of number of parameters</a:t>
            </a:r>
          </a:p>
          <a:p>
            <a:pPr lvl="1">
              <a:defRPr/>
            </a:pPr>
            <a:r>
              <a:rPr lang="en-US" sz="2000" dirty="0"/>
              <a:t>Allow for ability to detect higher order structures</a:t>
            </a:r>
          </a:p>
          <a:p>
            <a:pPr lvl="2">
              <a:defRPr/>
            </a:pPr>
            <a:r>
              <a:rPr lang="en-US" sz="1800" dirty="0"/>
              <a:t>Attribute hierarchies</a:t>
            </a:r>
          </a:p>
          <a:p>
            <a:pPr lvl="1">
              <a:defRPr/>
            </a:pPr>
            <a:r>
              <a:rPr lang="en-US" sz="2000" dirty="0"/>
              <a:t>Allow for potential to model attributes using covariates</a:t>
            </a:r>
          </a:p>
        </p:txBody>
      </p:sp>
    </p:spTree>
    <p:extLst>
      <p:ext uri="{BB962C8B-B14F-4D97-AF65-F5344CB8AC3E}">
        <p14:creationId xmlns:p14="http://schemas.microsoft.com/office/powerpoint/2010/main" val="81030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DCM Structural Models</a:t>
            </a:r>
          </a:p>
        </p:txBody>
      </p:sp>
      <p:sp>
        <p:nvSpPr>
          <p:cNvPr id="921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600" dirty="0"/>
              <a:t>Throughout this class, attribute profile base-rates have been mentioned as being influential in DCMs</a:t>
            </a:r>
          </a:p>
          <a:p>
            <a:pPr lvl="1"/>
            <a:r>
              <a:rPr lang="en-US" sz="2200" dirty="0"/>
              <a:t>Part of respondent diagnoses: the attribute “base rates”</a:t>
            </a:r>
          </a:p>
          <a:p>
            <a:pPr lvl="1"/>
            <a:r>
              <a:rPr lang="en-US" sz="2200" dirty="0"/>
              <a:t>Describes distribution of attribute profiles in a sample</a:t>
            </a:r>
          </a:p>
          <a:p>
            <a:pPr lvl="2"/>
            <a:r>
              <a:rPr lang="en-US" sz="1800" dirty="0"/>
              <a:t>Proportion of masters for any given attribute</a:t>
            </a:r>
          </a:p>
          <a:p>
            <a:pPr lvl="2"/>
            <a:r>
              <a:rPr lang="en-US" sz="1800" dirty="0"/>
              <a:t>Correlation of attributes</a:t>
            </a:r>
          </a:p>
          <a:p>
            <a:pPr lvl="1"/>
            <a:endParaRPr lang="en-US" sz="2200" dirty="0"/>
          </a:p>
          <a:p>
            <a:pPr>
              <a:buFont typeface="Arial" charset="0"/>
              <a:buChar char="•"/>
            </a:pPr>
            <a:r>
              <a:rPr lang="en-US" sz="2600" dirty="0"/>
              <a:t>The base-rates represent the probability any respondent has a given attribute profile</a:t>
            </a:r>
          </a:p>
          <a:p>
            <a:pPr lvl="1"/>
            <a:endParaRPr lang="en-US" sz="2200" dirty="0"/>
          </a:p>
          <a:p>
            <a:pPr>
              <a:buFont typeface="Arial" charset="0"/>
              <a:buChar char="•"/>
            </a:pPr>
            <a:r>
              <a:rPr lang="en-US" sz="2600" dirty="0"/>
              <a:t>For a test measuring </a:t>
            </a:r>
            <a:r>
              <a:rPr lang="en-US" sz="2600" i="1" dirty="0"/>
              <a:t>A</a:t>
            </a:r>
            <a:r>
              <a:rPr lang="en-US" sz="2600" dirty="0"/>
              <a:t> attributes, 2</a:t>
            </a:r>
            <a:r>
              <a:rPr lang="en-US" sz="2600" i="1" baseline="30000" dirty="0"/>
              <a:t>A</a:t>
            </a:r>
            <a:r>
              <a:rPr lang="en-US" sz="2600" dirty="0"/>
              <a:t> profiles are possible</a:t>
            </a:r>
          </a:p>
          <a:p>
            <a:pPr lvl="1"/>
            <a:r>
              <a:rPr lang="en-US" sz="2200" dirty="0"/>
              <a:t>The structural model provides the probability for each profile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5344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/>
              <a:t>DCMs are Constrained Latent Class Models</a:t>
            </a:r>
            <a:r>
              <a:rPr lang="en-US" sz="3200" dirty="0"/>
              <a:t> 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idx="4294967295"/>
          </p:nvPr>
        </p:nvSpPr>
        <p:spPr>
          <a:xfrm>
            <a:off x="0" y="1143000"/>
            <a:ext cx="8534400" cy="5105400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Geneva" pitchFamily="82" charset="0"/>
                <a:cs typeface="Calibri" pitchFamily="34" charset="0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Geneva" pitchFamily="82" charset="0"/>
              <a:cs typeface="Calibri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3152" y="762000"/>
            <a:ext cx="8994648" cy="575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Previously we’ve learned how different DCMs provide different parameterizations of the measurement component of the model</a:t>
            </a:r>
          </a:p>
          <a:p>
            <a:pPr lvl="1"/>
            <a:r>
              <a:rPr lang="en-US" sz="2000" dirty="0"/>
              <a:t>The LCDM – and which attributes are specified in the q-matrix</a:t>
            </a:r>
          </a:p>
          <a:p>
            <a:r>
              <a:rPr lang="en-US" sz="2400" dirty="0"/>
              <a:t>In this lecture we’ll learn about the parameterization of the structural component of DCMs</a:t>
            </a:r>
          </a:p>
          <a:p>
            <a:pPr lvl="1"/>
            <a:r>
              <a:rPr lang="en-US" sz="2000" dirty="0"/>
              <a:t>Choice of structural model not dependent on the measurement component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Font typeface="Arial" pitchFamily="34" charset="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60331" y="4572000"/>
                <a:ext cx="6149184" cy="113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𝑖𝑐</m:t>
                                  </m:r>
                                </m:sub>
                              </m:sSub>
                            </m:e>
                            <m:sub/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31" y="4572000"/>
                <a:ext cx="6149184" cy="11329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157260" y="4645174"/>
            <a:ext cx="2934373" cy="1047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6624447" y="4250911"/>
            <a:ext cx="0" cy="3942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4120" y="3342162"/>
            <a:ext cx="48768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Measurement Component: </a:t>
            </a:r>
          </a:p>
          <a:p>
            <a:pPr algn="ctr"/>
            <a:r>
              <a:rPr lang="en-US" sz="1800" dirty="0">
                <a:latin typeface="+mn-lt"/>
              </a:rPr>
              <a:t>Product of Conditional Item Response Probabilities (Item Responses are Independent)  </a:t>
            </a:r>
          </a:p>
        </p:txBody>
      </p:sp>
      <p:sp>
        <p:nvSpPr>
          <p:cNvPr id="22" name="Oval 21"/>
          <p:cNvSpPr/>
          <p:nvPr/>
        </p:nvSpPr>
        <p:spPr>
          <a:xfrm>
            <a:off x="4572000" y="4921520"/>
            <a:ext cx="609600" cy="523533"/>
          </a:xfrm>
          <a:prstGeom prst="ellipse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08152" y="5405267"/>
            <a:ext cx="0" cy="462133"/>
          </a:xfrm>
          <a:prstGeom prst="straightConnector1">
            <a:avLst/>
          </a:prstGeom>
          <a:ln w="28575">
            <a:solidFill>
              <a:srgbClr val="00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0" y="5867400"/>
            <a:ext cx="5791200" cy="646331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+mn-lt"/>
              </a:rPr>
              <a:t>Structural component: </a:t>
            </a:r>
          </a:p>
          <a:p>
            <a:pPr algn="ctr"/>
            <a:r>
              <a:rPr lang="en-US" sz="1800" dirty="0">
                <a:latin typeface="+mn-lt"/>
              </a:rPr>
              <a:t>Proportion of examinees in each class</a:t>
            </a:r>
          </a:p>
        </p:txBody>
      </p:sp>
      <p:sp>
        <p:nvSpPr>
          <p:cNvPr id="40" name="Oval 39"/>
          <p:cNvSpPr/>
          <p:nvPr/>
        </p:nvSpPr>
        <p:spPr>
          <a:xfrm>
            <a:off x="2172496" y="4711933"/>
            <a:ext cx="1713704" cy="8531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2933164" y="4243929"/>
            <a:ext cx="96184" cy="4680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800" y="3342162"/>
            <a:ext cx="32004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+mn-lt"/>
              </a:rPr>
              <a:t>Observed Data: </a:t>
            </a:r>
            <a:r>
              <a:rPr lang="en-US" sz="1800" dirty="0">
                <a:latin typeface="+mn-lt"/>
              </a:rPr>
              <a:t>Probability of observing examinee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’s  vector of item responses to all </a:t>
            </a:r>
            <a:r>
              <a:rPr lang="en-US" sz="1800" i="1" dirty="0">
                <a:latin typeface="+mn-lt"/>
              </a:rPr>
              <a:t>I </a:t>
            </a:r>
            <a:r>
              <a:rPr lang="en-US" sz="1800" dirty="0">
                <a:latin typeface="+mn-lt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2153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95"/>
    </mc:Choice>
    <mc:Fallback xmlns="">
      <p:transition spd="slow" advTm="62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33" grpId="0" animBg="1"/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DCM Structural Models – Defined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parameter vector for the structural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Each attribute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𝜶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has one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base-rate probability of attribute profile 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charset="0"/>
                            </a:rPr>
                            <m:t>𝜈</m:t>
                          </m:r>
                        </m:e>
                        <m:sub>
                          <m:r>
                            <a:rPr lang="en-US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mtClean="0">
                          <a:latin typeface="Cambria Math" charset="0"/>
                        </a:rPr>
                        <m:t>=</m:t>
                      </m:r>
                      <m:r>
                        <a:rPr lang="en-US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example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for a 4-attribute Q-matrix are shown on the next slide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241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4061220681"/>
                  </p:ext>
                </p:extLst>
              </p:nvPr>
            </p:nvGraphicFramePr>
            <p:xfrm>
              <a:off x="36513" y="616698"/>
              <a:ext cx="9070974" cy="5413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18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4061220681"/>
                  </p:ext>
                </p:extLst>
              </p:nvPr>
            </p:nvGraphicFramePr>
            <p:xfrm>
              <a:off x="36513" y="616698"/>
              <a:ext cx="9070974" cy="5413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18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118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398333" b="-16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r="-301681" b="-16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681" r="-201681" b="-16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33" r="-100000" b="-16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521" r="-840" b="-16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558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Structural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of numerous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parameters, interpretation can  difficult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Structural model can be useful for detecting attribute hierarchies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Often,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parameters are re-expressed as:</a:t>
                </a:r>
              </a:p>
              <a:p>
                <a:pPr lvl="1"/>
                <a:r>
                  <a:rPr lang="en-US" dirty="0"/>
                  <a:t>The marginal probability an attribute is mastered in the population</a:t>
                </a:r>
              </a:p>
              <a:p>
                <a:pPr lvl="1"/>
                <a:r>
                  <a:rPr lang="en-US" dirty="0"/>
                  <a:t>The correlation between any two attributes</a:t>
                </a:r>
              </a:p>
            </p:txBody>
          </p:sp>
        </mc:Choice>
        <mc:Fallback xmlns="">
          <p:sp>
            <p:nvSpPr>
              <p:cNvPr id="1126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258830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Iowa">
  <a:themeElements>
    <a:clrScheme name="University of Iowa Master">
      <a:dk1>
        <a:srgbClr val="000000"/>
      </a:dk1>
      <a:lt1>
        <a:srgbClr val="FFFFFF"/>
      </a:lt1>
      <a:dk2>
        <a:srgbClr val="9E9F9E"/>
      </a:dk2>
      <a:lt2>
        <a:srgbClr val="FFFFFF"/>
      </a:lt2>
      <a:accent1>
        <a:srgbClr val="FFCD00"/>
      </a:accent1>
      <a:accent2>
        <a:srgbClr val="000000"/>
      </a:accent2>
      <a:accent3>
        <a:srgbClr val="A5A5A5"/>
      </a:accent3>
      <a:accent4>
        <a:srgbClr val="CACBCA"/>
      </a:accent4>
      <a:accent5>
        <a:srgbClr val="767776"/>
      </a:accent5>
      <a:accent6>
        <a:srgbClr val="378093"/>
      </a:accent6>
      <a:hlink>
        <a:srgbClr val="378093"/>
      </a:hlink>
      <a:folHlink>
        <a:srgbClr val="9E9F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Iowa" id="{2444E05A-AFA2-A54F-8D2E-946502DE16C9}" vid="{C3EFCC9B-5335-724E-9CF2-A67B4B4327A8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ku.potx" id="{9EE58ED2-AB89-4727-BC41-5CEB6862EE83}" vid="{55AA931C-74D6-4D59-A4CB-D8BF8BDD1C3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ncme_dcm1</Template>
  <TotalTime>2800</TotalTime>
  <Words>2573</Words>
  <Application>Microsoft Macintosh PowerPoint</Application>
  <PresentationFormat>On-screen Show (4:3)</PresentationFormat>
  <Paragraphs>556</Paragraphs>
  <Slides>40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Wingdings</vt:lpstr>
      <vt:lpstr>University of Iowa</vt:lpstr>
      <vt:lpstr>3_Custom Design</vt:lpstr>
      <vt:lpstr>Equation</vt:lpstr>
      <vt:lpstr>PowerPoint Presentation</vt:lpstr>
      <vt:lpstr>Lecture Overview</vt:lpstr>
      <vt:lpstr>Notation Used Throughout</vt:lpstr>
      <vt:lpstr>Structural Models</vt:lpstr>
      <vt:lpstr>DCM Structural Models</vt:lpstr>
      <vt:lpstr>DCMs are Constrained Latent Class Models </vt:lpstr>
      <vt:lpstr>DCM Structural Models – Defined </vt:lpstr>
      <vt:lpstr>PowerPoint Presentation</vt:lpstr>
      <vt:lpstr>Interpreting the Structural Model</vt:lpstr>
      <vt:lpstr>SAS Structural Model Summary</vt:lpstr>
      <vt:lpstr>R Structural Model Summary</vt:lpstr>
      <vt:lpstr>SAS Structural Model Summary</vt:lpstr>
      <vt:lpstr>SAS Structural Model Summary</vt:lpstr>
      <vt:lpstr>R Structural Model Summary</vt:lpstr>
      <vt:lpstr>Attribute Summary</vt:lpstr>
      <vt:lpstr>Differing Structural Models</vt:lpstr>
      <vt:lpstr>Types of Structural Models</vt:lpstr>
      <vt:lpstr>Log-Linear Structural Models</vt:lpstr>
      <vt:lpstr>The Logic Behind Log-Linear Models</vt:lpstr>
      <vt:lpstr>Log-Linear Structural Models</vt:lpstr>
      <vt:lpstr>DTMR Latent Variable Means</vt:lpstr>
      <vt:lpstr>Log-Linear Model Set Up</vt:lpstr>
      <vt:lpstr>Log-Linear Structural Model Notation</vt:lpstr>
      <vt:lpstr>Log-Linear Model for μc</vt:lpstr>
      <vt:lpstr>Log-Linear Model Explained</vt:lpstr>
      <vt:lpstr>Log-Linear Model Explained</vt:lpstr>
      <vt:lpstr>Log-Linear Model Explained</vt:lpstr>
      <vt:lpstr>Log-Linear Model Explained</vt:lpstr>
      <vt:lpstr>Interpretations of Model Parameters</vt:lpstr>
      <vt:lpstr>Log-Linear Model for ECPE Data  (Templin &amp; Hoffman, 2013)</vt:lpstr>
      <vt:lpstr>Reductions in the Structural Model</vt:lpstr>
      <vt:lpstr>New Results for Attribute Probabilities</vt:lpstr>
      <vt:lpstr>Tetrachoric Structural Models</vt:lpstr>
      <vt:lpstr>Tetrachoric Structural Models</vt:lpstr>
      <vt:lpstr>Defining Tetrachoric Correlations</vt:lpstr>
      <vt:lpstr>Tetrachoric Correlation Explained</vt:lpstr>
      <vt:lpstr>Technical Specifics: Multivariate Attributes</vt:lpstr>
      <vt:lpstr>Structured Matrices</vt:lpstr>
      <vt:lpstr>Concluding remarks</vt:lpstr>
      <vt:lpstr>Take-home Points </vt:lpstr>
    </vt:vector>
  </TitlesOfParts>
  <Company>UGA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Templin</dc:creator>
  <cp:lastModifiedBy>Templin, Jonathan</cp:lastModifiedBy>
  <cp:revision>292</cp:revision>
  <dcterms:created xsi:type="dcterms:W3CDTF">2008-09-01T19:56:27Z</dcterms:created>
  <dcterms:modified xsi:type="dcterms:W3CDTF">2023-11-13T15:20:47Z</dcterms:modified>
</cp:coreProperties>
</file>