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236df89d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236df89d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236df89d7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236df89d7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236df89d7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236df89d7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My App Description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fr" sz="1820"/>
              <a:t>App Topic:</a:t>
            </a:r>
            <a:endParaRPr sz="1820"/>
          </a:p>
        </p:txBody>
      </p:sp>
      <p:sp>
        <p:nvSpPr>
          <p:cNvPr id="283" name="Google Shape;283;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solidFill>
                  <a:srgbClr val="374151"/>
                </a:solidFill>
                <a:highlight>
                  <a:srgbClr val="F7F7F8"/>
                </a:highlight>
                <a:latin typeface="Roboto"/>
                <a:ea typeface="Roboto"/>
                <a:cs typeface="Roboto"/>
                <a:sym typeface="Roboto"/>
              </a:rPr>
              <a:t>My social media app will be a platform for people to connect, share their interests, and communicate with each other. It will allow users to create profiles, post updates, share media content such as photos, follow other users, and engage with their content through likes, comments, and shares.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800">
                <a:solidFill>
                  <a:srgbClr val="374151"/>
                </a:solidFill>
                <a:highlight>
                  <a:srgbClr val="F7F7F8"/>
                </a:highlight>
                <a:latin typeface="Roboto"/>
                <a:ea typeface="Roboto"/>
                <a:cs typeface="Roboto"/>
                <a:sym typeface="Roboto"/>
              </a:rPr>
              <a:t>Actors in the app:</a:t>
            </a:r>
            <a:endParaRPr sz="3400"/>
          </a:p>
        </p:txBody>
      </p:sp>
      <p:sp>
        <p:nvSpPr>
          <p:cNvPr id="289" name="Google Shape;289;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lnSpcReduction="20000"/>
          </a:bodyPr>
          <a:lstStyle/>
          <a:p>
            <a:pPr indent="0" lvl="0" marL="0" rtl="0" algn="l">
              <a:spcBef>
                <a:spcPts val="1500"/>
              </a:spcBef>
              <a:spcAft>
                <a:spcPts val="0"/>
              </a:spcAft>
              <a:buClr>
                <a:schemeClr val="dk1"/>
              </a:buClr>
              <a:buSzPct val="73333"/>
              <a:buFont typeface="Arial"/>
              <a:buNone/>
            </a:pPr>
            <a:r>
              <a:rPr lang="fr" sz="1500">
                <a:solidFill>
                  <a:srgbClr val="374151"/>
                </a:solidFill>
                <a:highlight>
                  <a:srgbClr val="F7F7F8"/>
                </a:highlight>
                <a:latin typeface="Roboto"/>
                <a:ea typeface="Roboto"/>
                <a:cs typeface="Roboto"/>
                <a:sym typeface="Roboto"/>
              </a:rPr>
              <a:t>There will be three types of actors in your app:</a:t>
            </a:r>
            <a:endParaRPr sz="1500">
              <a:solidFill>
                <a:srgbClr val="374151"/>
              </a:solidFill>
              <a:highlight>
                <a:srgbClr val="F7F7F8"/>
              </a:highlight>
              <a:latin typeface="Roboto"/>
              <a:ea typeface="Roboto"/>
              <a:cs typeface="Roboto"/>
              <a:sym typeface="Roboto"/>
            </a:endParaRPr>
          </a:p>
          <a:p>
            <a:pPr indent="-309562" lvl="0" marL="457200" rtl="0" algn="l">
              <a:spcBef>
                <a:spcPts val="1500"/>
              </a:spcBef>
              <a:spcAft>
                <a:spcPts val="0"/>
              </a:spcAft>
              <a:buClr>
                <a:srgbClr val="374151"/>
              </a:buClr>
              <a:buSzPct val="100000"/>
              <a:buFont typeface="Roboto"/>
              <a:buAutoNum type="arabicPeriod"/>
            </a:pPr>
            <a:r>
              <a:rPr lang="fr" sz="1500">
                <a:solidFill>
                  <a:srgbClr val="374151"/>
                </a:solidFill>
                <a:highlight>
                  <a:srgbClr val="F7F7F8"/>
                </a:highlight>
                <a:latin typeface="Roboto"/>
                <a:ea typeface="Roboto"/>
                <a:cs typeface="Roboto"/>
                <a:sym typeface="Roboto"/>
              </a:rPr>
              <a:t>Admin: This actor will have access to the backend of the app and will be responsible for managing and maintaining the app, including user data, content moderation, and app updates.</a:t>
            </a:r>
            <a:endParaRPr sz="1500">
              <a:solidFill>
                <a:srgbClr val="374151"/>
              </a:solidFill>
              <a:highlight>
                <a:srgbClr val="F7F7F8"/>
              </a:highlight>
              <a:latin typeface="Roboto"/>
              <a:ea typeface="Roboto"/>
              <a:cs typeface="Roboto"/>
              <a:sym typeface="Roboto"/>
            </a:endParaRPr>
          </a:p>
          <a:p>
            <a:pPr indent="-309562" lvl="0" marL="457200" rtl="0" algn="l">
              <a:spcBef>
                <a:spcPts val="0"/>
              </a:spcBef>
              <a:spcAft>
                <a:spcPts val="0"/>
              </a:spcAft>
              <a:buClr>
                <a:srgbClr val="374151"/>
              </a:buClr>
              <a:buSzPct val="100000"/>
              <a:buFont typeface="Roboto"/>
              <a:buAutoNum type="arabicPeriod"/>
            </a:pPr>
            <a:r>
              <a:rPr lang="fr" sz="1500">
                <a:solidFill>
                  <a:srgbClr val="374151"/>
                </a:solidFill>
                <a:highlight>
                  <a:srgbClr val="F7F7F8"/>
                </a:highlight>
                <a:latin typeface="Roboto"/>
                <a:ea typeface="Roboto"/>
                <a:cs typeface="Roboto"/>
                <a:sym typeface="Roboto"/>
              </a:rPr>
              <a:t>User: This actor will be the primary user of your app, who will create a profile and interact with other users by posting updates, sharing media content, following other users, and engaging with their content through likes, comments, and shares.</a:t>
            </a:r>
            <a:endParaRPr sz="1500">
              <a:solidFill>
                <a:srgbClr val="374151"/>
              </a:solidFill>
              <a:highlight>
                <a:srgbClr val="F7F7F8"/>
              </a:highlight>
              <a:latin typeface="Roboto"/>
              <a:ea typeface="Roboto"/>
              <a:cs typeface="Roboto"/>
              <a:sym typeface="Roboto"/>
            </a:endParaRPr>
          </a:p>
          <a:p>
            <a:pPr indent="-309562" lvl="0" marL="457200" rtl="0" algn="l">
              <a:spcBef>
                <a:spcPts val="0"/>
              </a:spcBef>
              <a:spcAft>
                <a:spcPts val="0"/>
              </a:spcAft>
              <a:buClr>
                <a:srgbClr val="374151"/>
              </a:buClr>
              <a:buSzPct val="100000"/>
              <a:buFont typeface="Roboto"/>
              <a:buAutoNum type="arabicPeriod"/>
            </a:pPr>
            <a:r>
              <a:rPr lang="fr" sz="1500">
                <a:solidFill>
                  <a:srgbClr val="374151"/>
                </a:solidFill>
                <a:highlight>
                  <a:srgbClr val="F7F7F8"/>
                </a:highlight>
                <a:latin typeface="Roboto"/>
                <a:ea typeface="Roboto"/>
                <a:cs typeface="Roboto"/>
                <a:sym typeface="Roboto"/>
              </a:rPr>
              <a:t>Visitor: This actor will be a non-registered user who can browse the app's public content, but cannot interact with it unless they sign up for an account.</a:t>
            </a:r>
            <a:endParaRPr sz="1500">
              <a:solidFill>
                <a:srgbClr val="374151"/>
              </a:solidFill>
              <a:highlight>
                <a:srgbClr val="F7F7F8"/>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800">
                <a:solidFill>
                  <a:srgbClr val="374151"/>
                </a:solidFill>
                <a:highlight>
                  <a:srgbClr val="F7F7F8"/>
                </a:highlight>
                <a:latin typeface="Roboto"/>
                <a:ea typeface="Roboto"/>
                <a:cs typeface="Roboto"/>
                <a:sym typeface="Roboto"/>
              </a:rPr>
              <a:t>Aim of my app:</a:t>
            </a:r>
            <a:endParaRPr sz="3400"/>
          </a:p>
        </p:txBody>
      </p:sp>
      <p:sp>
        <p:nvSpPr>
          <p:cNvPr id="295" name="Google Shape;295;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solidFill>
                  <a:srgbClr val="374151"/>
                </a:solidFill>
                <a:highlight>
                  <a:srgbClr val="F7F7F8"/>
                </a:highlight>
                <a:latin typeface="Roboto"/>
                <a:ea typeface="Roboto"/>
                <a:cs typeface="Roboto"/>
                <a:sym typeface="Roboto"/>
              </a:rPr>
              <a:t>The aim of my social media app is to create a platform that enables users to connect with each other, share their interests, and engage with content in a meaningful way. Your app will aim to provide a user-friendly experience, with intuitive navigation and features that encourage user engagement and content creation. Your app will also prioritize user privacy and security by implementing robust data protection measures and content moderation policies to create a safe and enjoyable experience for all users.</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