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EB072E-7D0D-611A-2099-F7DC2EF63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F3A2CC-D46F-21C8-5251-8C4017F73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1DA7A2-6FBB-47CF-C9FF-D7B52847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F364B5-003E-EEA2-CB9A-32F5E94E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EC4EC3-05E5-47F8-935C-DC2B0E46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73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5BD90-F58D-C90B-F1F1-2039DEB1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15CCA0-C71F-2F82-EDC0-DC74D4403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7AF124-59F4-2EA5-9B3D-F49FD189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111847-19C1-1CFB-AFF0-EFD0AF48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CF7570-EDF7-9EEE-00EE-5E739441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19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8CF5813-939E-08CB-7416-0381871D5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8C5A26-512C-5582-D4FD-0B6670F44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3C56F3-1089-CFE5-0A93-86251A89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9CB4BE-0AA7-0A3E-3AD1-5F336514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D8FC8F-2BF7-4D9F-372F-7C35D8B1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85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BFA0E-06B5-F325-BB8E-D6D4ED84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49BE72-5D90-9D32-AAEA-E9C4FA3EC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54EC17-4963-652F-D852-45F03A45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B72B1A-D8AC-C511-A954-8D59BEFD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48D8D5-A42F-1297-113C-269C84AD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35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209E0-B47A-C520-0D58-B05F0625C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172EAC-33E3-7708-D058-11D5EF668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231859-EAC2-C1C2-C530-273776A3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CB228-899E-A36F-1D8B-CDC6A7DF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A7F238-2DDE-592D-B881-110FDE0D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23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93554-FE0E-A864-ECE3-403676A6E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082181-CECA-F735-0882-4D19C6E4E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C808F2-6C5D-95F7-9786-5477336B8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0E31DC-C6E7-6E9A-E0BB-4744F1E8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09CF89-01B9-358A-5586-08ACBB0B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1B7E95-F5EA-7E25-BB6E-2AF1763A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30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89ED9-7C2D-86C2-CA81-7241BB1FC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072A51-B246-0D0B-D8DA-E345EF76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182FF6-F3D2-427E-DE69-8F42A7F10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81E042D-2443-876F-C836-2239A1944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76227D-EB36-5EB3-B135-2EB0AB9ED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88D16C-4F82-CF85-DD40-D51FE309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BC8C3A-3213-CBA7-8B47-1954D6F7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DD2EF8-EF3F-6E40-3F94-7EC5B20E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1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63157-B87E-8822-C2BF-0DB51B8E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4EFCC5-AD17-D796-C0D7-F1620A02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12D7BC-FA11-8ABB-0C3F-0A9CDB6BF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C49773-AD93-DA3E-D8D0-75447C0D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18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514F8CB-A4D0-2083-8D4A-B2960C99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F33119-1495-23B7-EEDF-79B3BC78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E2EF41-0105-8EE1-9F9E-CE58718A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53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8FFAAB-16E7-0980-64D0-263D3C07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2D0994-94DE-0135-C78B-A88C8F60B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982583-4FD8-DF54-72B7-BCC181980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4C564D-330C-67AF-8E88-295A72BA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504915-EB06-82C5-D2CE-CA64996B9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1731CC-330F-2862-9BA2-20C98D5F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04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480E57-AE6B-2FAF-4180-F3BA3F89A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274E720-EFEA-A9C9-951F-F3D071438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5CC0AE-0B52-6A7A-ACAD-C871BB414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284044-C9AC-4938-4583-EF74F3B8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70EF-88EF-4C7C-B4B0-67786D37935B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D88FA3-9773-F01F-6901-BE89F2FFE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1A46EC-60AA-8417-13B6-06267781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46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93E512-D884-A2C3-5E0F-D0F7A6F0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B51B16-3463-CC66-DB5E-0EA9464B3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23F6F4-F5C2-355D-7A89-DDBA805FB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870EF-88EF-4C7C-B4B0-67786D37935B}" type="datetimeFigureOut">
              <a:rPr lang="de-DE" smtClean="0"/>
              <a:t>07.11.2023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79352E-AF73-2AB9-F77C-A80C38783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BB231-A72E-37AF-79C6-77B8E758D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211A9-4C3D-4642-AE25-E300F238E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40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174BCF-4305-742D-EA9E-9DBA9A307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A266AD-7C27-5031-255F-2BA31D637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6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5" name="Table 2"/>
          <p:cNvGraphicFramePr/>
          <p:nvPr/>
        </p:nvGraphicFramePr>
        <p:xfrm>
          <a:off x="7061837" y="4396779"/>
          <a:ext cx="1274458" cy="1469880"/>
        </p:xfrm>
        <a:graphic>
          <a:graphicData uri="http://schemas.openxmlformats.org/drawingml/2006/table">
            <a:tbl>
              <a:tblPr/>
              <a:tblGrid>
                <a:gridCol w="1274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FACT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6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5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QUERYID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TIMEID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ANONID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URLID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IRANK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CLICK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6" name="Table 3"/>
          <p:cNvGraphicFramePr/>
          <p:nvPr/>
        </p:nvGraphicFramePr>
        <p:xfrm>
          <a:off x="8786791" y="4101759"/>
          <a:ext cx="1966050" cy="2059920"/>
        </p:xfrm>
        <a:graphic>
          <a:graphicData uri="http://schemas.openxmlformats.org/drawingml/2006/table">
            <a:tbl>
              <a:tblPr/>
              <a:tblGrid>
                <a:gridCol w="196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URLDIM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6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3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URL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TITLE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DESCRIPTION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PROTOCOL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SUBDOMAIN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THISDOMAIN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TOPLEVELDOMAIN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THISPATH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7" name="Table 4"/>
          <p:cNvGraphicFramePr/>
          <p:nvPr/>
        </p:nvGraphicFramePr>
        <p:xfrm>
          <a:off x="4969021" y="4034439"/>
          <a:ext cx="1642320" cy="2194560"/>
        </p:xfrm>
        <a:graphic>
          <a:graphicData uri="http://schemas.openxmlformats.org/drawingml/2006/table">
            <a:tbl>
              <a:tblPr/>
              <a:tblGrid>
                <a:gridCol w="1642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TIMEDIM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6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year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month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calendar week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day of the week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weekend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day of the year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hour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minute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second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8" name="Table 5"/>
          <p:cNvGraphicFramePr/>
          <p:nvPr/>
        </p:nvGraphicFramePr>
        <p:xfrm>
          <a:off x="7065855" y="2991789"/>
          <a:ext cx="1270440" cy="733320"/>
        </p:xfrm>
        <a:graphic>
          <a:graphicData uri="http://schemas.openxmlformats.org/drawingml/2006/table">
            <a:tbl>
              <a:tblPr/>
              <a:tblGrid>
                <a:gridCol w="127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>
                          <a:solidFill>
                            <a:srgbClr val="FFFFFF"/>
                          </a:solidFill>
                          <a:latin typeface="Century Gothic"/>
                        </a:rPr>
                        <a:t>QUERYDIM</a:t>
                      </a:r>
                      <a:endParaRPr lang="de-DE" sz="1200" b="0" strike="noStrike" spc="-1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6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QUERY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9" name="Table 6"/>
          <p:cNvGraphicFramePr/>
          <p:nvPr/>
        </p:nvGraphicFramePr>
        <p:xfrm>
          <a:off x="8786791" y="1791457"/>
          <a:ext cx="1966050" cy="733320"/>
        </p:xfrm>
        <a:graphic>
          <a:graphicData uri="http://schemas.openxmlformats.org/drawingml/2006/table">
            <a:tbl>
              <a:tblPr/>
              <a:tblGrid>
                <a:gridCol w="196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WORLD_CUP_QUERYDIM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QUERY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0" name="Table 7"/>
          <p:cNvGraphicFramePr/>
          <p:nvPr/>
        </p:nvGraphicFramePr>
        <p:xfrm>
          <a:off x="8786791" y="958893"/>
          <a:ext cx="2316355" cy="574504"/>
        </p:xfrm>
        <a:graphic>
          <a:graphicData uri="http://schemas.openxmlformats.org/drawingml/2006/table">
            <a:tbl>
              <a:tblPr/>
              <a:tblGrid>
                <a:gridCol w="2316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2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WORLD_CUP_SEARCH_TERMS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TERM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1" name="Table 8"/>
          <p:cNvGraphicFramePr/>
          <p:nvPr/>
        </p:nvGraphicFramePr>
        <p:xfrm>
          <a:off x="4284286" y="958893"/>
          <a:ext cx="2327055" cy="574504"/>
        </p:xfrm>
        <a:graphic>
          <a:graphicData uri="http://schemas.openxmlformats.org/drawingml/2006/table">
            <a:tbl>
              <a:tblPr/>
              <a:tblGrid>
                <a:gridCol w="232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7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PLAYER_SEARCH_TERMS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TERM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2" name="Table 9"/>
          <p:cNvGraphicFramePr/>
          <p:nvPr/>
        </p:nvGraphicFramePr>
        <p:xfrm>
          <a:off x="4969021" y="1791457"/>
          <a:ext cx="1642320" cy="733320"/>
        </p:xfrm>
        <a:graphic>
          <a:graphicData uri="http://schemas.openxmlformats.org/drawingml/2006/table">
            <a:tbl>
              <a:tblPr/>
              <a:tblGrid>
                <a:gridCol w="1642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PLAYER_QUERYDIM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ID</a:t>
                      </a:r>
                      <a:endParaRPr lang="de-DE" sz="1200" b="0" strike="noStrike" spc="-1" dirty="0">
                        <a:latin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QUERY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5" name="CustomShape 22"/>
          <p:cNvSpPr/>
          <p:nvPr/>
        </p:nvSpPr>
        <p:spPr>
          <a:xfrm>
            <a:off x="531746" y="-33509"/>
            <a:ext cx="10571400" cy="96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2800" b="1" spc="-1" dirty="0">
                <a:solidFill>
                  <a:srgbClr val="FFFFFF"/>
                </a:solidFill>
                <a:latin typeface="Century Gothic"/>
                <a:ea typeface="DejaVu Sans"/>
              </a:rPr>
              <a:t>S</a:t>
            </a:r>
            <a:r>
              <a:rPr lang="en-US" sz="2800" b="1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chema</a:t>
            </a:r>
            <a:endParaRPr lang="de-DE" sz="2800" b="0" strike="noStrike" spc="-1" dirty="0">
              <a:latin typeface="Calibri"/>
            </a:endParaRPr>
          </a:p>
        </p:txBody>
      </p:sp>
      <p:sp>
        <p:nvSpPr>
          <p:cNvPr id="368" name="CustomShape 25"/>
          <p:cNvSpPr/>
          <p:nvPr/>
        </p:nvSpPr>
        <p:spPr>
          <a:xfrm>
            <a:off x="6611341" y="1781447"/>
            <a:ext cx="2205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E1B9FF"/>
                </a:solidFill>
                <a:latin typeface="Century Gothic"/>
                <a:ea typeface="DejaVu Sans"/>
              </a:rPr>
              <a:t>materialized view</a:t>
            </a:r>
            <a:endParaRPr lang="de-DE" sz="1800" b="0" strike="noStrike" spc="-1" dirty="0">
              <a:solidFill>
                <a:srgbClr val="E1B9FF"/>
              </a:solidFill>
              <a:latin typeface="Calibri"/>
            </a:endParaRPr>
          </a:p>
        </p:txBody>
      </p:sp>
      <p:graphicFrame>
        <p:nvGraphicFramePr>
          <p:cNvPr id="2" name="Table 10">
            <a:extLst>
              <a:ext uri="{FF2B5EF4-FFF2-40B4-BE49-F238E27FC236}">
                <a16:creationId xmlns:a16="http://schemas.microsoft.com/office/drawing/2014/main" id="{2498D223-5258-A39F-C896-15CCDDAABB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2657477"/>
              </p:ext>
            </p:extLst>
          </p:nvPr>
        </p:nvGraphicFramePr>
        <p:xfrm>
          <a:off x="795095" y="2395114"/>
          <a:ext cx="1752998" cy="1464840"/>
        </p:xfrm>
        <a:graphic>
          <a:graphicData uri="http://schemas.openxmlformats.org/drawingml/2006/table">
            <a:tbl>
              <a:tblPr/>
              <a:tblGrid>
                <a:gridCol w="1752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</a:rPr>
                        <a:t>MATCHDIM</a:t>
                      </a:r>
                      <a:endParaRPr lang="de-DE" sz="1200" b="0" strike="noStrike" spc="-1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ID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HOME_TEAM</a:t>
                      </a:r>
                      <a:endParaRPr lang="de-DE" sz="1200" b="0" strike="noStrike" spc="-1" dirty="0">
                        <a:latin typeface="Century Gothic" panose="020B0502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AWAY_TEAM</a:t>
                      </a:r>
                      <a:endParaRPr lang="de-DE" sz="1200" b="0" strike="noStrike" spc="-1" dirty="0">
                        <a:latin typeface="Century Gothic" panose="020B0502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HOME_SCORE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AWAY_SCORE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latin typeface="Century Gothic" panose="020B0502020202020204" pitchFamily="34" charset="0"/>
                        </a:rPr>
                        <a:t>ATTENDANCE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10">
            <a:extLst>
              <a:ext uri="{FF2B5EF4-FFF2-40B4-BE49-F238E27FC236}">
                <a16:creationId xmlns:a16="http://schemas.microsoft.com/office/drawing/2014/main" id="{81D76573-5D97-87BC-4346-EA47E34A91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6400018"/>
              </p:ext>
            </p:extLst>
          </p:nvPr>
        </p:nvGraphicFramePr>
        <p:xfrm>
          <a:off x="795095" y="1304429"/>
          <a:ext cx="1752998" cy="916200"/>
        </p:xfrm>
        <a:graphic>
          <a:graphicData uri="http://schemas.openxmlformats.org/drawingml/2006/table">
            <a:tbl>
              <a:tblPr/>
              <a:tblGrid>
                <a:gridCol w="1752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PLAYERDIM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ID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PLAYER_NAME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SHIRT_NUMBER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E0B9867E-4730-D2A1-13A4-56E0BBD250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5959076"/>
              </p:ext>
            </p:extLst>
          </p:nvPr>
        </p:nvGraphicFramePr>
        <p:xfrm>
          <a:off x="2996085" y="3429000"/>
          <a:ext cx="1522440" cy="1645920"/>
        </p:xfrm>
        <a:graphic>
          <a:graphicData uri="http://schemas.openxmlformats.org/drawingml/2006/table">
            <a:tbl>
              <a:tblPr/>
              <a:tblGrid>
                <a:gridCol w="152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MATCH_FACTS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MATCHES_ID</a:t>
                      </a:r>
                      <a:endParaRPr lang="de-DE" sz="1200" b="0" strike="noStrike" spc="-1" dirty="0">
                        <a:latin typeface="Century Gothic" panose="020B0502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PLAYER_ID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PLAYER_MATCH_STATISTICS_ID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TIME_ID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LOCATION_ID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TEAM_ID</a:t>
                      </a:r>
                      <a:endParaRPr lang="de-DE" sz="1200" b="0" strike="noStrike" spc="-1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F48D2A21-A59E-F934-847B-734DA329A7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9932513"/>
              </p:ext>
            </p:extLst>
          </p:nvPr>
        </p:nvGraphicFramePr>
        <p:xfrm>
          <a:off x="795095" y="4034439"/>
          <a:ext cx="1752999" cy="1099080"/>
        </p:xfrm>
        <a:graphic>
          <a:graphicData uri="http://schemas.openxmlformats.org/drawingml/2006/table">
            <a:tbl>
              <a:tblPr/>
              <a:tblGrid>
                <a:gridCol w="175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</a:rPr>
                        <a:t>PLAYER_MATCHDIM</a:t>
                      </a:r>
                      <a:endParaRPr lang="de-DE" sz="1200" b="0" strike="noStrike" spc="-1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ID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GOALS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RED_CARDS</a:t>
                      </a:r>
                      <a:endParaRPr lang="de-DE" sz="1200" b="0" strike="noStrike" spc="-1" dirty="0">
                        <a:solidFill>
                          <a:srgbClr val="000000"/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YELLOW_CARDS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EDCBBBEB-69C8-3DC1-B77D-17BAD7D8C2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5118660"/>
              </p:ext>
            </p:extLst>
          </p:nvPr>
        </p:nvGraphicFramePr>
        <p:xfrm>
          <a:off x="795095" y="5308004"/>
          <a:ext cx="1752998" cy="916200"/>
        </p:xfrm>
        <a:graphic>
          <a:graphicData uri="http://schemas.openxmlformats.org/drawingml/2006/table">
            <a:tbl>
              <a:tblPr/>
              <a:tblGrid>
                <a:gridCol w="1752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LOCATIONDIM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ID</a:t>
                      </a:r>
                      <a:endParaRPr lang="de-DE" sz="1200" b="0" strike="noStrike" spc="-1" dirty="0">
                        <a:latin typeface="Century Gothic" panose="020B0502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CITY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0" strike="noStrike" spc="-1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STADIUM</a:t>
                      </a:r>
                      <a:endParaRPr lang="de-DE" sz="1200" b="0" strike="noStrike" spc="-1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8287BC5-AB3B-1B20-0A7B-DDF99F9C10E5}"/>
              </a:ext>
            </a:extLst>
          </p:cNvPr>
          <p:cNvCxnSpPr>
            <a:cxnSpLocks/>
            <a:stCxn id="345" idx="1"/>
            <a:endCxn id="347" idx="3"/>
          </p:cNvCxnSpPr>
          <p:nvPr/>
        </p:nvCxnSpPr>
        <p:spPr>
          <a:xfrm flipH="1">
            <a:off x="6611341" y="5131719"/>
            <a:ext cx="450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00CD1F3-F200-6A24-014C-ACC9D3EC9167}"/>
              </a:ext>
            </a:extLst>
          </p:cNvPr>
          <p:cNvCxnSpPr>
            <a:cxnSpLocks/>
            <a:stCxn id="345" idx="3"/>
            <a:endCxn id="346" idx="1"/>
          </p:cNvCxnSpPr>
          <p:nvPr/>
        </p:nvCxnSpPr>
        <p:spPr>
          <a:xfrm>
            <a:off x="8336295" y="5131719"/>
            <a:ext cx="450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38566657-82AA-FAA7-8DA3-B69E1D842FA8}"/>
              </a:ext>
            </a:extLst>
          </p:cNvPr>
          <p:cNvCxnSpPr>
            <a:endCxn id="348" idx="2"/>
          </p:cNvCxnSpPr>
          <p:nvPr/>
        </p:nvCxnSpPr>
        <p:spPr>
          <a:xfrm flipV="1">
            <a:off x="7699066" y="3725109"/>
            <a:ext cx="2009" cy="67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B5E3CBCD-417C-A161-9AA1-FB7D0FF90A9C}"/>
              </a:ext>
            </a:extLst>
          </p:cNvPr>
          <p:cNvCxnSpPr>
            <a:cxnSpLocks/>
          </p:cNvCxnSpPr>
          <p:nvPr/>
        </p:nvCxnSpPr>
        <p:spPr>
          <a:xfrm>
            <a:off x="6611341" y="2309091"/>
            <a:ext cx="851641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FE003939-C40C-EC7B-D15E-3C84584CDE2D}"/>
              </a:ext>
            </a:extLst>
          </p:cNvPr>
          <p:cNvCxnSpPr>
            <a:cxnSpLocks/>
          </p:cNvCxnSpPr>
          <p:nvPr/>
        </p:nvCxnSpPr>
        <p:spPr>
          <a:xfrm>
            <a:off x="7952509" y="2309091"/>
            <a:ext cx="85578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>
            <a:extLst>
              <a:ext uri="{FF2B5EF4-FFF2-40B4-BE49-F238E27FC236}">
                <a16:creationId xmlns:a16="http://schemas.microsoft.com/office/drawing/2014/main" id="{75437850-2B57-DFBA-348F-270D013DFE41}"/>
              </a:ext>
            </a:extLst>
          </p:cNvPr>
          <p:cNvCxnSpPr/>
          <p:nvPr/>
        </p:nvCxnSpPr>
        <p:spPr>
          <a:xfrm>
            <a:off x="7462982" y="2309091"/>
            <a:ext cx="0" cy="6826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Gerade Verbindung mit Pfeil 321">
            <a:extLst>
              <a:ext uri="{FF2B5EF4-FFF2-40B4-BE49-F238E27FC236}">
                <a16:creationId xmlns:a16="http://schemas.microsoft.com/office/drawing/2014/main" id="{6654D2F8-B95B-56D8-C644-0729D66C8850}"/>
              </a:ext>
            </a:extLst>
          </p:cNvPr>
          <p:cNvCxnSpPr/>
          <p:nvPr/>
        </p:nvCxnSpPr>
        <p:spPr>
          <a:xfrm>
            <a:off x="7952509" y="2309091"/>
            <a:ext cx="0" cy="6826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Gerader Verbinder 323">
            <a:extLst>
              <a:ext uri="{FF2B5EF4-FFF2-40B4-BE49-F238E27FC236}">
                <a16:creationId xmlns:a16="http://schemas.microsoft.com/office/drawing/2014/main" id="{FFE87744-F9B5-57E4-04B4-518295DC7655}"/>
              </a:ext>
            </a:extLst>
          </p:cNvPr>
          <p:cNvCxnSpPr>
            <a:endCxn id="4" idx="3"/>
          </p:cNvCxnSpPr>
          <p:nvPr/>
        </p:nvCxnSpPr>
        <p:spPr>
          <a:xfrm flipH="1" flipV="1">
            <a:off x="4518525" y="4251960"/>
            <a:ext cx="450496" cy="87975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6" name="Gerader Verbinder 325">
            <a:extLst>
              <a:ext uri="{FF2B5EF4-FFF2-40B4-BE49-F238E27FC236}">
                <a16:creationId xmlns:a16="http://schemas.microsoft.com/office/drawing/2014/main" id="{E3D08A26-7D4E-F785-C4F7-B0F18F7F7CDB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548093" y="1762529"/>
            <a:ext cx="447992" cy="248943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Gerader Verbinder 327">
            <a:extLst>
              <a:ext uri="{FF2B5EF4-FFF2-40B4-BE49-F238E27FC236}">
                <a16:creationId xmlns:a16="http://schemas.microsoft.com/office/drawing/2014/main" id="{1695042C-70E1-1209-FE64-1DC8D6DC9224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548093" y="3127534"/>
            <a:ext cx="447992" cy="1124426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Gerader Verbinder 331">
            <a:extLst>
              <a:ext uri="{FF2B5EF4-FFF2-40B4-BE49-F238E27FC236}">
                <a16:creationId xmlns:a16="http://schemas.microsoft.com/office/drawing/2014/main" id="{1BA70F10-3D71-FAFB-6923-5EAF9BF6EC41}"/>
              </a:ext>
            </a:extLst>
          </p:cNvPr>
          <p:cNvCxnSpPr>
            <a:endCxn id="5" idx="3"/>
          </p:cNvCxnSpPr>
          <p:nvPr/>
        </p:nvCxnSpPr>
        <p:spPr>
          <a:xfrm flipH="1">
            <a:off x="2548094" y="4160520"/>
            <a:ext cx="447991" cy="42345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4" name="Gerader Verbinder 333">
            <a:extLst>
              <a:ext uri="{FF2B5EF4-FFF2-40B4-BE49-F238E27FC236}">
                <a16:creationId xmlns:a16="http://schemas.microsoft.com/office/drawing/2014/main" id="{E751DE5A-8156-5989-0D7B-35810D85919C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2548093" y="4251960"/>
            <a:ext cx="447992" cy="151414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0">
            <a:extLst>
              <a:ext uri="{FF2B5EF4-FFF2-40B4-BE49-F238E27FC236}">
                <a16:creationId xmlns:a16="http://schemas.microsoft.com/office/drawing/2014/main" id="{788E99A8-1E9C-2576-30B5-617E4DE6BD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3004887"/>
              </p:ext>
            </p:extLst>
          </p:nvPr>
        </p:nvGraphicFramePr>
        <p:xfrm>
          <a:off x="2996085" y="2074031"/>
          <a:ext cx="1522440" cy="916200"/>
        </p:xfrm>
        <a:graphic>
          <a:graphicData uri="http://schemas.openxmlformats.org/drawingml/2006/table">
            <a:tbl>
              <a:tblPr/>
              <a:tblGrid>
                <a:gridCol w="152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TEAMDIM</a:t>
                      </a:r>
                      <a:endParaRPr lang="de-DE" sz="1200" b="0" strike="noStrike" spc="-1" dirty="0"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ID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TEAM_NAME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RANK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91FC551-BB42-4065-0EDB-A3AECA551EAE}"/>
              </a:ext>
            </a:extLst>
          </p:cNvPr>
          <p:cNvCxnSpPr>
            <a:endCxn id="4" idx="0"/>
          </p:cNvCxnSpPr>
          <p:nvPr/>
        </p:nvCxnSpPr>
        <p:spPr>
          <a:xfrm>
            <a:off x="3757305" y="2961524"/>
            <a:ext cx="0" cy="467476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20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Breitbild</PresentationFormat>
  <Paragraphs>74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Eric Jonas</dc:creator>
  <cp:lastModifiedBy>Eric Jonas</cp:lastModifiedBy>
  <cp:revision>8</cp:revision>
  <dcterms:created xsi:type="dcterms:W3CDTF">2023-11-05T20:32:52Z</dcterms:created>
  <dcterms:modified xsi:type="dcterms:W3CDTF">2023-11-07T23:08:16Z</dcterms:modified>
</cp:coreProperties>
</file>