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B072E-7D0D-611A-2099-F7DC2EF6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3A2CC-D46F-21C8-5251-8C4017F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DA7A2-6FBB-47CF-C9FF-D7B5284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364B5-003E-EEA2-CB9A-32F5E94E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4EC3-05E5-47F8-935C-DC2B0E4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D90-F58D-C90B-F1F1-2039DEB1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5CCA0-C71F-2F82-EDC0-DC74D440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AF124-59F4-2EA5-9B3D-F49FD18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1847-19C1-1CFB-AFF0-EFD0AF4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7570-EDF7-9EEE-00EE-5E73944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F5813-939E-08CB-7416-0381871D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C5A26-512C-5582-D4FD-0B6670F4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56F3-1089-CFE5-0A93-86251A8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B4BE-0AA7-0A3E-3AD1-5F33651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FC8F-2BF7-4D9F-372F-7C35D8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FA0E-06B5-F325-BB8E-D6D4ED8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9BE72-5D90-9D32-AAEA-E9C4FA3E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4EC17-4963-652F-D852-45F03A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72B1A-D8AC-C511-A954-8D59BEF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8D8D5-A42F-1297-113C-269C84A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209E0-B47A-C520-0D58-B05F062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72EAC-33E3-7708-D058-11D5EF66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31859-EAC2-C1C2-C530-273776A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B228-899E-A36F-1D8B-CDC6A7DF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7F238-2DDE-592D-B881-110FDE0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3554-FE0E-A864-ECE3-403676A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2181-CECA-F735-0882-4D19C6E4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808F2-6C5D-95F7-9786-5477336B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E31DC-C6E7-6E9A-E0BB-4744F1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9CF89-01B9-358A-5586-08ACBB0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B7E95-F5EA-7E25-BB6E-2AF1763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9ED9-7C2D-86C2-CA81-7241BB1F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72A51-B246-0D0B-D8DA-E345EF76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82FF6-F3D2-427E-DE69-8F42A7F1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E042D-2443-876F-C836-2239A194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76227D-EB36-5EB3-B135-2EB0AB9E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8D16C-4F82-CF85-DD40-D51FE30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C8C3A-3213-CBA7-8B47-1954D6F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D2EF8-EF3F-6E40-3F94-7EC5B20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3157-B87E-8822-C2BF-0DB51B8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EFCC5-AD17-D796-C0D7-F1620A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12D7BC-FA11-8ABB-0C3F-0A9CDB6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C49773-AD93-DA3E-D8D0-75447C0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4F8CB-A4D0-2083-8D4A-B2960C9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F33119-1495-23B7-EEDF-79B3BC7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2EF41-0105-8EE1-9F9E-CE5871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FAAB-16E7-0980-64D0-263D3C0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D0994-94DE-0135-C78B-A88C8F60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82583-4FD8-DF54-72B7-BCC1819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C564D-330C-67AF-8E88-295A72B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04915-EB06-82C5-D2CE-CA64996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731CC-330F-2862-9BA2-20C98D5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80E57-AE6B-2FAF-4180-F3BA3F89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4E720-EFEA-A9C9-951F-F3D07143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CC0AE-0B52-6A7A-ACAD-C871BB41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84044-C9AC-4938-4583-EF74F3B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88FA3-9773-F01F-6901-BE89F2FF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A46EC-60AA-8417-13B6-0626778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93E512-D884-A2C3-5E0F-D0F7A6F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51B16-3463-CC66-DB5E-0EA9464B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3F6F4-F5C2-355D-7A89-DDBA805F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70EF-88EF-4C7C-B4B0-67786D37935B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352E-AF73-2AB9-F77C-A80C3878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BB231-A72E-37AF-79C6-77B8E758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74BCF-4305-742D-EA9E-9DBA9A307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266AD-7C27-5031-255F-2BA31D63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2"/>
          <p:cNvGraphicFramePr/>
          <p:nvPr/>
        </p:nvGraphicFramePr>
        <p:xfrm>
          <a:off x="7061837" y="4396779"/>
          <a:ext cx="1274458" cy="1469880"/>
        </p:xfrm>
        <a:graphic>
          <a:graphicData uri="http://schemas.openxmlformats.org/drawingml/2006/table">
            <a:tbl>
              <a:tblPr/>
              <a:tblGrid>
                <a:gridCol w="12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FACT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ANONID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IRANK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CLICK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8786791" y="4101759"/>
          <a:ext cx="1966050" cy="20599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URLDIM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TITLE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DESCRIPTION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PROTOCOL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SUBDOMAIN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TOPLEVELDOMAIN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THISPATH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Table 4"/>
          <p:cNvGraphicFramePr/>
          <p:nvPr/>
        </p:nvGraphicFramePr>
        <p:xfrm>
          <a:off x="4969021" y="4034439"/>
          <a:ext cx="1642320" cy="219456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TIMEDIM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month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calendar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weekend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hour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minute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second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7065855" y="2991789"/>
          <a:ext cx="1270440" cy="733320"/>
        </p:xfrm>
        <a:graphic>
          <a:graphicData uri="http://schemas.openxmlformats.org/drawingml/2006/table">
            <a:tbl>
              <a:tblPr/>
              <a:tblGrid>
                <a:gridCol w="127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QUERYDIM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Table 6"/>
          <p:cNvGraphicFramePr/>
          <p:nvPr/>
        </p:nvGraphicFramePr>
        <p:xfrm>
          <a:off x="8786791" y="1791457"/>
          <a:ext cx="1966050" cy="7333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Table 7"/>
          <p:cNvGraphicFramePr/>
          <p:nvPr/>
        </p:nvGraphicFramePr>
        <p:xfrm>
          <a:off x="8786791" y="958893"/>
          <a:ext cx="2316355" cy="574504"/>
        </p:xfrm>
        <a:graphic>
          <a:graphicData uri="http://schemas.openxmlformats.org/drawingml/2006/table">
            <a:tbl>
              <a:tblPr/>
              <a:tblGrid>
                <a:gridCol w="2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1" name="Table 8"/>
          <p:cNvGraphicFramePr/>
          <p:nvPr/>
        </p:nvGraphicFramePr>
        <p:xfrm>
          <a:off x="4284286" y="958893"/>
          <a:ext cx="2327055" cy="574504"/>
        </p:xfrm>
        <a:graphic>
          <a:graphicData uri="http://schemas.openxmlformats.org/drawingml/2006/table">
            <a:tbl>
              <a:tblPr/>
              <a:tblGrid>
                <a:gridCol w="232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Table 9"/>
          <p:cNvGraphicFramePr/>
          <p:nvPr/>
        </p:nvGraphicFramePr>
        <p:xfrm>
          <a:off x="4969021" y="1791457"/>
          <a:ext cx="1642320" cy="73332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CustomShape 22"/>
          <p:cNvSpPr/>
          <p:nvPr/>
        </p:nvSpPr>
        <p:spPr>
          <a:xfrm>
            <a:off x="531746" y="-33509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1" spc="-1" dirty="0">
                <a:solidFill>
                  <a:srgbClr val="FFFFFF"/>
                </a:solidFill>
                <a:latin typeface="Century Gothic"/>
                <a:ea typeface="DejaVu Sans"/>
              </a:rPr>
              <a:t>S</a:t>
            </a:r>
            <a:r>
              <a:rPr lang="en-US" sz="28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chema</a:t>
            </a:r>
            <a:endParaRPr lang="de-DE" sz="2800" b="0" strike="noStrike" spc="-1" dirty="0">
              <a:latin typeface="Calibri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6611341" y="1781447"/>
            <a:ext cx="220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E1B9FF"/>
                </a:solidFill>
                <a:latin typeface="Century Gothic"/>
                <a:ea typeface="DejaVu Sans"/>
              </a:rPr>
              <a:t>materialized view</a:t>
            </a:r>
            <a:endParaRPr lang="de-DE" sz="1800" b="0" strike="noStrike" spc="-1" dirty="0">
              <a:solidFill>
                <a:srgbClr val="E1B9FF"/>
              </a:solidFill>
              <a:latin typeface="Calibri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2498D223-5258-A39F-C896-15CCDDAABB4E}"/>
              </a:ext>
            </a:extLst>
          </p:cNvPr>
          <p:cNvGraphicFramePr/>
          <p:nvPr/>
        </p:nvGraphicFramePr>
        <p:xfrm>
          <a:off x="795095" y="2395114"/>
          <a:ext cx="1752998" cy="146484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AWAY_TEAM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HOME_SCORE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AWAY_SCORE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Calibri"/>
                        </a:rPr>
                        <a:t>ATTENDANCE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81D76573-5D97-87BC-4346-EA47E34A919F}"/>
              </a:ext>
            </a:extLst>
          </p:cNvPr>
          <p:cNvGraphicFramePr/>
          <p:nvPr/>
        </p:nvGraphicFramePr>
        <p:xfrm>
          <a:off x="796204" y="1487309"/>
          <a:ext cx="1752998" cy="73332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PLAYER_NAME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0B9867E-4730-D2A1-13A4-56E0BBD25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139198"/>
              </p:ext>
            </p:extLst>
          </p:nvPr>
        </p:nvGraphicFramePr>
        <p:xfrm>
          <a:off x="2996084" y="3429000"/>
          <a:ext cx="1640311" cy="1280160"/>
        </p:xfrm>
        <a:graphic>
          <a:graphicData uri="http://schemas.openxmlformats.org/drawingml/2006/table">
            <a:tbl>
              <a:tblPr/>
              <a:tblGrid>
                <a:gridCol w="164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MATCH_FACTS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MATCHES_ID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PLAYER_MATCH_ID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LOCATION_ID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48D2A21-A59E-F934-847B-734DA329A769}"/>
              </a:ext>
            </a:extLst>
          </p:cNvPr>
          <p:cNvGraphicFramePr/>
          <p:nvPr/>
        </p:nvGraphicFramePr>
        <p:xfrm>
          <a:off x="795095" y="4034439"/>
          <a:ext cx="1752999" cy="1281960"/>
        </p:xfrm>
        <a:graphic>
          <a:graphicData uri="http://schemas.openxmlformats.org/drawingml/2006/table">
            <a:tbl>
              <a:tblPr/>
              <a:tblGrid>
                <a:gridCol w="17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PLAYER_MATCHDIM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SHIRT_NUMBER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PLAYER_RED_CARDS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PLAYER_YELLOW_CARDS</a:t>
                      </a:r>
                      <a:endParaRPr lang="en-GB" sz="1200" b="0" strike="noStrike" spc="-1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EDCBBBEB-69C8-3DC1-B77D-17BAD7D8C2B6}"/>
              </a:ext>
            </a:extLst>
          </p:cNvPr>
          <p:cNvGraphicFramePr/>
          <p:nvPr/>
        </p:nvGraphicFramePr>
        <p:xfrm>
          <a:off x="795095" y="5485902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LOCATIONDIM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STADIUM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287BC5-AB3B-1B20-0A7B-DDF99F9C10E5}"/>
              </a:ext>
            </a:extLst>
          </p:cNvPr>
          <p:cNvCxnSpPr>
            <a:cxnSpLocks/>
            <a:stCxn id="345" idx="1"/>
            <a:endCxn id="347" idx="3"/>
          </p:cNvCxnSpPr>
          <p:nvPr/>
        </p:nvCxnSpPr>
        <p:spPr>
          <a:xfrm flipH="1">
            <a:off x="6611341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00CD1F3-F200-6A24-014C-ACC9D3EC9167}"/>
              </a:ext>
            </a:extLst>
          </p:cNvPr>
          <p:cNvCxnSpPr>
            <a:cxnSpLocks/>
            <a:stCxn id="345" idx="3"/>
            <a:endCxn id="346" idx="1"/>
          </p:cNvCxnSpPr>
          <p:nvPr/>
        </p:nvCxnSpPr>
        <p:spPr>
          <a:xfrm>
            <a:off x="8336295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8566657-82AA-FAA7-8DA3-B69E1D842FA8}"/>
              </a:ext>
            </a:extLst>
          </p:cNvPr>
          <p:cNvCxnSpPr>
            <a:endCxn id="348" idx="2"/>
          </p:cNvCxnSpPr>
          <p:nvPr/>
        </p:nvCxnSpPr>
        <p:spPr>
          <a:xfrm flipV="1">
            <a:off x="7699066" y="3725109"/>
            <a:ext cx="2009" cy="67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5E3CBCD-417C-A161-9AA1-FB7D0FF90A9C}"/>
              </a:ext>
            </a:extLst>
          </p:cNvPr>
          <p:cNvCxnSpPr>
            <a:cxnSpLocks/>
          </p:cNvCxnSpPr>
          <p:nvPr/>
        </p:nvCxnSpPr>
        <p:spPr>
          <a:xfrm>
            <a:off x="6611341" y="2309091"/>
            <a:ext cx="8516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003939-C40C-EC7B-D15E-3C84584CDE2D}"/>
              </a:ext>
            </a:extLst>
          </p:cNvPr>
          <p:cNvCxnSpPr>
            <a:cxnSpLocks/>
          </p:cNvCxnSpPr>
          <p:nvPr/>
        </p:nvCxnSpPr>
        <p:spPr>
          <a:xfrm>
            <a:off x="7952509" y="2309091"/>
            <a:ext cx="8557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75437850-2B57-DFBA-348F-270D013DFE41}"/>
              </a:ext>
            </a:extLst>
          </p:cNvPr>
          <p:cNvCxnSpPr/>
          <p:nvPr/>
        </p:nvCxnSpPr>
        <p:spPr>
          <a:xfrm>
            <a:off x="7462982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6654D2F8-B95B-56D8-C644-0729D66C8850}"/>
              </a:ext>
            </a:extLst>
          </p:cNvPr>
          <p:cNvCxnSpPr/>
          <p:nvPr/>
        </p:nvCxnSpPr>
        <p:spPr>
          <a:xfrm>
            <a:off x="7952509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FFE87744-F9B5-57E4-04B4-518295DC765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36395" y="4069080"/>
            <a:ext cx="332626" cy="106263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E3D08A26-7D4E-F785-C4F7-B0F18F7F7C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49202" y="1853969"/>
            <a:ext cx="446882" cy="22151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1695042C-70E1-1209-FE64-1DC8D6DC92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48093" y="3127534"/>
            <a:ext cx="447991" cy="9415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r Verbinder 331">
            <a:extLst>
              <a:ext uri="{FF2B5EF4-FFF2-40B4-BE49-F238E27FC236}">
                <a16:creationId xmlns:a16="http://schemas.microsoft.com/office/drawing/2014/main" id="{1BA70F10-3D71-FAFB-6923-5EAF9BF6EC41}"/>
              </a:ext>
            </a:extLst>
          </p:cNvPr>
          <p:cNvCxnSpPr>
            <a:endCxn id="5" idx="3"/>
          </p:cNvCxnSpPr>
          <p:nvPr/>
        </p:nvCxnSpPr>
        <p:spPr>
          <a:xfrm flipH="1">
            <a:off x="2548094" y="4160520"/>
            <a:ext cx="447991" cy="51489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E751DE5A-8156-5989-0D7B-35810D8591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48093" y="4069080"/>
            <a:ext cx="447991" cy="187492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69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Jonas</dc:creator>
  <cp:lastModifiedBy>Jonas, Eric</cp:lastModifiedBy>
  <cp:revision>2</cp:revision>
  <dcterms:created xsi:type="dcterms:W3CDTF">2023-11-05T20:32:52Z</dcterms:created>
  <dcterms:modified xsi:type="dcterms:W3CDTF">2023-11-06T09:28:16Z</dcterms:modified>
</cp:coreProperties>
</file>