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94" d="100"/>
          <a:sy n="94" d="100"/>
        </p:scale>
        <p:origin x="-6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7" name="Picture 3" descr="F:\Paid Tutorial\Node Free\Yhumnail\41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239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deleteMany</a:t>
            </a:r>
            <a:r>
              <a:rPr lang="en-US" dirty="0" smtClean="0"/>
              <a:t>()  Delete All Data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64553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3" y="1581150"/>
            <a:ext cx="5391150" cy="327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3" y="1655604"/>
            <a:ext cx="562773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7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003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5" y="1659890"/>
            <a:ext cx="70485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910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</a:t>
            </a:r>
            <a:r>
              <a:rPr lang="en-US" dirty="0" err="1" smtClean="0"/>
              <a:t>projectsection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0436"/>
            <a:ext cx="871855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5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167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query 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7175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095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limit  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7" y="1809750"/>
            <a:ext cx="793115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938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</a:t>
            </a:r>
            <a:r>
              <a:rPr lang="en-US" sz="2400" dirty="0" smtClean="0">
                <a:latin typeface="Bahnschrift Condensed" pitchFamily="34" charset="0"/>
              </a:rPr>
              <a:t>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7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us in MongoDB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is MongoDB &amp; MongoDB Atlas</a:t>
            </a:r>
          </a:p>
        </p:txBody>
      </p:sp>
    </p:spTree>
    <p:extLst>
      <p:ext uri="{BB962C8B-B14F-4D97-AF65-F5344CB8AC3E}">
        <p14:creationId xmlns:p14="http://schemas.microsoft.com/office/powerpoint/2010/main" val="11883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6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Tools For Practice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Compass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Atlas Account</a:t>
            </a:r>
          </a:p>
        </p:txBody>
      </p:sp>
    </p:spTree>
    <p:extLst>
      <p:ext uri="{BB962C8B-B14F-4D97-AF65-F5344CB8AC3E}">
        <p14:creationId xmlns:p14="http://schemas.microsoft.com/office/powerpoint/2010/main" val="577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565149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504950"/>
            <a:ext cx="78474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MongoClient</a:t>
            </a:r>
            <a:r>
              <a:rPr lang="en-US" sz="1200" dirty="0"/>
              <a:t> = require('</a:t>
            </a:r>
            <a:r>
              <a:rPr lang="en-US" sz="1200" dirty="0" err="1"/>
              <a:t>mongodb</a:t>
            </a:r>
            <a:r>
              <a:rPr lang="en-US" sz="1200" dirty="0"/>
              <a:t>').</a:t>
            </a:r>
            <a:r>
              <a:rPr lang="en-US" sz="1200" dirty="0" err="1"/>
              <a:t>MongoClient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mongodb+srv</a:t>
            </a:r>
            <a:r>
              <a:rPr lang="en-US" sz="1200" dirty="0"/>
              <a:t>://rabbildemo:HbU4xB6HVLq8cRZ2@cluster0.w4qrh.mongodb.net?retryWrites=</a:t>
            </a:r>
            <a:r>
              <a:rPr lang="en-US" sz="1200" dirty="0" err="1"/>
              <a:t>true&amp;w</a:t>
            </a:r>
            <a:r>
              <a:rPr lang="en-US" sz="1200" dirty="0"/>
              <a:t>=majority";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={ </a:t>
            </a:r>
            <a:r>
              <a:rPr lang="en-US" sz="1200" dirty="0" err="1"/>
              <a:t>useNewUrlParser</a:t>
            </a:r>
            <a:r>
              <a:rPr lang="en-US" sz="1200" dirty="0"/>
              <a:t>: true, </a:t>
            </a:r>
            <a:r>
              <a:rPr lang="en-US" sz="1200" dirty="0" err="1"/>
              <a:t>useUnifiedTopology</a:t>
            </a:r>
            <a:r>
              <a:rPr lang="en-US" sz="1200" dirty="0"/>
              <a:t>: true }</a:t>
            </a:r>
            <a:br>
              <a:rPr lang="en-US" sz="1200" dirty="0"/>
            </a:br>
            <a:r>
              <a:rPr lang="en-US" sz="1200" dirty="0" err="1"/>
              <a:t>MongoClient.connect</a:t>
            </a:r>
            <a:r>
              <a:rPr lang="en-US" sz="1200" dirty="0"/>
              <a:t>(</a:t>
            </a:r>
            <a:r>
              <a:rPr lang="en-US" sz="1200" dirty="0" err="1"/>
              <a:t>url,config</a:t>
            </a:r>
            <a:r>
              <a:rPr lang="en-US" sz="1200" dirty="0"/>
              <a:t>, function(err) {</a:t>
            </a:r>
            <a:br>
              <a:rPr lang="en-US" sz="1200" dirty="0"/>
            </a:br>
            <a:r>
              <a:rPr lang="en-US" sz="1200" dirty="0"/>
              <a:t> if(err){</a:t>
            </a:r>
            <a:br>
              <a:rPr lang="en-US" sz="1200" dirty="0"/>
            </a:br>
            <a:r>
              <a:rPr lang="en-US" sz="1200" dirty="0"/>
              <a:t>     console.log("Fail")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 else{</a:t>
            </a:r>
            <a:br>
              <a:rPr lang="en-US" sz="1200" dirty="0"/>
            </a:br>
            <a:r>
              <a:rPr lang="en-US" sz="1200" dirty="0"/>
              <a:t>     console.log("Success")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8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662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Database</a:t>
            </a:r>
            <a:r>
              <a:rPr lang="en-US" sz="2400" dirty="0" smtClean="0">
                <a:latin typeface="Bahnschrift Condensed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" y="1573492"/>
            <a:ext cx="7848600" cy="27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Insert Data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</a:t>
            </a:r>
            <a:r>
              <a:rPr lang="en-US" sz="2400" dirty="0" err="1" smtClean="0">
                <a:latin typeface="Bahnschrift Condensed" pitchFamily="34" charset="0"/>
                <a:sym typeface="Wingdings" pitchFamily="2" charset="2"/>
              </a:rPr>
              <a:t>DatabaseSpecific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 Collection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7086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Data Delete: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 smtClean="0"/>
              <a:t>()  method to delete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 smtClean="0"/>
              <a:t>() method to delete many 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75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deleteOne</a:t>
            </a:r>
            <a:r>
              <a:rPr lang="en-US" dirty="0" smtClean="0"/>
              <a:t>()  method to delete one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5772150" cy="33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202</Words>
  <Application>Microsoft Office PowerPoint</Application>
  <PresentationFormat>On-screen Show (16:9)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199</cp:revision>
  <dcterms:created xsi:type="dcterms:W3CDTF">2006-08-16T00:00:00Z</dcterms:created>
  <dcterms:modified xsi:type="dcterms:W3CDTF">2020-10-12T20:42:41Z</dcterms:modified>
</cp:coreProperties>
</file>