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 varScale="1">
        <p:scale>
          <a:sx n="87" d="100"/>
          <a:sy n="87" d="100"/>
        </p:scale>
        <p:origin x="-860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027" name="Picture 3" descr="F:\Paid Tutorial\Node Free\Yhumnail\41 –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239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deleteMany</a:t>
            </a:r>
            <a:r>
              <a:rPr lang="en-US" dirty="0" smtClean="0"/>
              <a:t>()  Delete All Data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Condensed" pitchFamily="34" charset="0"/>
              </a:rPr>
              <a:t>What us in MongoDB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Condensed" pitchFamily="34" charset="0"/>
              </a:rPr>
              <a:t>What is MongoDB &amp; MongoDB Atlas</a:t>
            </a:r>
          </a:p>
        </p:txBody>
      </p:sp>
    </p:spTree>
    <p:extLst>
      <p:ext uri="{BB962C8B-B14F-4D97-AF65-F5344CB8AC3E}">
        <p14:creationId xmlns:p14="http://schemas.microsoft.com/office/powerpoint/2010/main" val="11883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6356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Tools For Practice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Bahnschrift Condensed" pitchFamily="34" charset="0"/>
              </a:rPr>
              <a:t>MongoDB Compass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Bahnschrift Condensed" pitchFamily="34" charset="0"/>
              </a:rPr>
              <a:t>MongoDB Atlas Account</a:t>
            </a:r>
          </a:p>
        </p:txBody>
      </p:sp>
    </p:spTree>
    <p:extLst>
      <p:ext uri="{BB962C8B-B14F-4D97-AF65-F5344CB8AC3E}">
        <p14:creationId xmlns:p14="http://schemas.microsoft.com/office/powerpoint/2010/main" val="5778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 </a:t>
            </a:r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8750"/>
            <a:ext cx="8565149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0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 </a:t>
            </a:r>
            <a:endParaRPr lang="en-US" sz="2400" dirty="0" smtClean="0">
              <a:latin typeface="Bahnschrif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9" y="1504950"/>
            <a:ext cx="78474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MongoClient</a:t>
            </a:r>
            <a:r>
              <a:rPr lang="en-US" sz="1200" dirty="0"/>
              <a:t> </a:t>
            </a:r>
            <a:r>
              <a:rPr lang="en-US" sz="1200" dirty="0"/>
              <a:t>= require(</a:t>
            </a:r>
            <a:r>
              <a:rPr lang="en-US" sz="1200" dirty="0"/>
              <a:t>'</a:t>
            </a:r>
            <a:r>
              <a:rPr lang="en-US" sz="1200" dirty="0" err="1"/>
              <a:t>mongodb</a:t>
            </a:r>
            <a:r>
              <a:rPr lang="en-US" sz="1200" dirty="0"/>
              <a:t>'</a:t>
            </a:r>
            <a:r>
              <a:rPr lang="en-US" sz="1200" dirty="0"/>
              <a:t>).</a:t>
            </a:r>
            <a:r>
              <a:rPr lang="en-US" sz="1200" dirty="0" err="1"/>
              <a:t>MongoClient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r>
              <a:rPr lang="en-US" sz="1200" dirty="0"/>
              <a:t> </a:t>
            </a:r>
            <a:r>
              <a:rPr lang="en-US" sz="1200" dirty="0"/>
              <a:t>= </a:t>
            </a:r>
            <a:r>
              <a:rPr lang="en-US" sz="1200" dirty="0"/>
              <a:t>"</a:t>
            </a:r>
            <a:r>
              <a:rPr lang="en-US" sz="1200" dirty="0" err="1"/>
              <a:t>mongodb+srv</a:t>
            </a:r>
            <a:r>
              <a:rPr lang="en-US" sz="1200" dirty="0"/>
              <a:t>://rabbildemo:HbU4xB6HVLq8cRZ2@cluster0.w4qrh.mongodb.net?retryWrites=</a:t>
            </a:r>
            <a:r>
              <a:rPr lang="en-US" sz="1200" dirty="0" err="1"/>
              <a:t>true&amp;w</a:t>
            </a:r>
            <a:r>
              <a:rPr lang="en-US" sz="1200" dirty="0"/>
              <a:t>=majority"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config</a:t>
            </a:r>
            <a:r>
              <a:rPr lang="en-US" sz="1200" dirty="0"/>
              <a:t>={ </a:t>
            </a:r>
            <a:r>
              <a:rPr lang="en-US" sz="1200" dirty="0" err="1"/>
              <a:t>useNewUrlParser</a:t>
            </a:r>
            <a:r>
              <a:rPr lang="en-US" sz="1200" dirty="0"/>
              <a:t>: </a:t>
            </a:r>
            <a:r>
              <a:rPr lang="en-US" sz="1200" dirty="0"/>
              <a:t>true</a:t>
            </a:r>
            <a:r>
              <a:rPr lang="en-US" sz="1200" dirty="0"/>
              <a:t>, </a:t>
            </a:r>
            <a:r>
              <a:rPr lang="en-US" sz="1200" dirty="0" err="1"/>
              <a:t>useUnifiedTopology</a:t>
            </a:r>
            <a:r>
              <a:rPr lang="en-US" sz="1200" dirty="0"/>
              <a:t>: </a:t>
            </a:r>
            <a:r>
              <a:rPr lang="en-US" sz="1200" dirty="0"/>
              <a:t>true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 err="1"/>
              <a:t>MongoClient</a:t>
            </a:r>
            <a:r>
              <a:rPr lang="en-US" sz="1200" dirty="0" err="1"/>
              <a:t>.</a:t>
            </a:r>
            <a:r>
              <a:rPr lang="en-US" sz="1200" dirty="0" err="1"/>
              <a:t>connect</a:t>
            </a:r>
            <a:r>
              <a:rPr lang="en-US" sz="1200" dirty="0"/>
              <a:t>(</a:t>
            </a:r>
            <a:r>
              <a:rPr lang="en-US" sz="1200" dirty="0" err="1"/>
              <a:t>url</a:t>
            </a:r>
            <a:r>
              <a:rPr lang="en-US" sz="1200" dirty="0" err="1"/>
              <a:t>,</a:t>
            </a:r>
            <a:r>
              <a:rPr lang="en-US" sz="1200" dirty="0" err="1"/>
              <a:t>config</a:t>
            </a:r>
            <a:r>
              <a:rPr lang="en-US" sz="1200" dirty="0"/>
              <a:t>, </a:t>
            </a:r>
            <a:r>
              <a:rPr lang="en-US" sz="1200" dirty="0"/>
              <a:t>function</a:t>
            </a:r>
            <a:r>
              <a:rPr lang="en-US" sz="1200" dirty="0"/>
              <a:t>(err) {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/>
              <a:t>if</a:t>
            </a:r>
            <a:r>
              <a:rPr lang="en-US" sz="1200" dirty="0"/>
              <a:t>(err){</a:t>
            </a:r>
            <a:br>
              <a:rPr lang="en-US" sz="1200" dirty="0"/>
            </a:br>
            <a:r>
              <a:rPr lang="en-US" sz="1200" dirty="0"/>
              <a:t>     </a:t>
            </a:r>
            <a:r>
              <a:rPr lang="en-US" sz="1200" dirty="0"/>
              <a:t>console</a:t>
            </a:r>
            <a:r>
              <a:rPr lang="en-US" sz="1200" dirty="0"/>
              <a:t>.</a:t>
            </a:r>
            <a:r>
              <a:rPr lang="en-US" sz="1200" dirty="0"/>
              <a:t>log</a:t>
            </a:r>
            <a:r>
              <a:rPr lang="en-US" sz="1200" dirty="0"/>
              <a:t>(</a:t>
            </a:r>
            <a:r>
              <a:rPr lang="en-US" sz="1200" dirty="0"/>
              <a:t>"Fail"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/>
              <a:t>else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</a:t>
            </a:r>
            <a:r>
              <a:rPr lang="en-US" sz="1200" dirty="0"/>
              <a:t>console</a:t>
            </a:r>
            <a:r>
              <a:rPr lang="en-US" sz="1200" dirty="0"/>
              <a:t>.</a:t>
            </a:r>
            <a:r>
              <a:rPr lang="en-US" sz="1200" dirty="0"/>
              <a:t>log</a:t>
            </a:r>
            <a:r>
              <a:rPr lang="en-US" sz="1200" dirty="0"/>
              <a:t>(</a:t>
            </a:r>
            <a:r>
              <a:rPr lang="en-US" sz="1200" dirty="0"/>
              <a:t>"Success"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789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662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 Specific Database</a:t>
            </a:r>
            <a:r>
              <a:rPr lang="en-US" sz="2400" dirty="0" smtClean="0">
                <a:latin typeface="Bahnschrift Condensed" pitchFamily="34" charset="0"/>
              </a:rPr>
              <a:t> </a:t>
            </a:r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8" y="1573492"/>
            <a:ext cx="7848600" cy="277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0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Insert Data 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 Specific </a:t>
            </a:r>
            <a:r>
              <a:rPr lang="en-US" sz="2400" dirty="0" err="1" smtClean="0">
                <a:latin typeface="Bahnschrift Condensed" pitchFamily="34" charset="0"/>
                <a:sym typeface="Wingdings" pitchFamily="2" charset="2"/>
              </a:rPr>
              <a:t>Database</a:t>
            </a:r>
            <a:r>
              <a:rPr lang="en-US" sz="2400" dirty="0" err="1" smtClean="0">
                <a:latin typeface="Bahnschrift Condensed" pitchFamily="34" charset="0"/>
                <a:sym typeface="Wingdings" pitchFamily="2" charset="2"/>
              </a:rPr>
              <a:t>Specific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 Collection</a:t>
            </a:r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70866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50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Data Delete: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deleteOne</a:t>
            </a:r>
            <a:r>
              <a:rPr lang="en-US" dirty="0" smtClean="0"/>
              <a:t>()  method to delete 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deleteMany</a:t>
            </a:r>
            <a:r>
              <a:rPr lang="en-US" dirty="0" smtClean="0"/>
              <a:t>() method to delete many 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753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deleteOne</a:t>
            </a:r>
            <a:r>
              <a:rPr lang="en-US" dirty="0" smtClean="0"/>
              <a:t>()  method to delete one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5772150" cy="33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4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119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185</cp:revision>
  <dcterms:created xsi:type="dcterms:W3CDTF">2006-08-16T00:00:00Z</dcterms:created>
  <dcterms:modified xsi:type="dcterms:W3CDTF">2020-10-03T18:07:14Z</dcterms:modified>
</cp:coreProperties>
</file>