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87" d="100"/>
          <a:sy n="87" d="100"/>
        </p:scale>
        <p:origin x="-8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deleteMany</a:t>
            </a:r>
            <a:r>
              <a:rPr lang="en-US" dirty="0" smtClean="0"/>
              <a:t>()  Delete All Data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64553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275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Select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</a:t>
            </a:r>
            <a:r>
              <a:rPr lang="en-US" b="1" dirty="0"/>
              <a:t>() </a:t>
            </a:r>
            <a:r>
              <a:rPr lang="en-US" dirty="0" smtClean="0"/>
              <a:t>to select all</a:t>
            </a:r>
            <a:endParaRPr lang="en-US" dirty="0" smtClean="0"/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= require('</a:t>
            </a:r>
            <a:r>
              <a:rPr lang="en-US" sz="1200" dirty="0" err="1"/>
              <a:t>mongodb</a:t>
            </a:r>
            <a:r>
              <a:rPr lang="en-US" sz="1200" dirty="0"/>
              <a:t>').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true, </a:t>
            </a:r>
            <a:r>
              <a:rPr lang="en-US" sz="1200" dirty="0" err="1"/>
              <a:t>useUnifiedTopology</a:t>
            </a:r>
            <a:r>
              <a:rPr lang="en-US" sz="1200" dirty="0"/>
              <a:t>: true }</a:t>
            </a:r>
            <a:br>
              <a:rPr lang="en-US" sz="1200" dirty="0"/>
            </a:br>
            <a:r>
              <a:rPr lang="en-US" sz="1200" dirty="0" err="1"/>
              <a:t>MongoClient.connect</a:t>
            </a:r>
            <a:r>
              <a:rPr lang="en-US" sz="1200" dirty="0"/>
              <a:t>(</a:t>
            </a:r>
            <a:r>
              <a:rPr lang="en-US" sz="1200" dirty="0" err="1"/>
              <a:t>url,config</a:t>
            </a:r>
            <a:r>
              <a:rPr lang="en-US" sz="1200" dirty="0"/>
              <a:t>, function(err) {</a:t>
            </a:r>
            <a:br>
              <a:rPr lang="en-US" sz="1200" dirty="0"/>
            </a:br>
            <a:r>
              <a:rPr lang="en-US" sz="1200" dirty="0"/>
              <a:t> if(err){</a:t>
            </a:r>
            <a:br>
              <a:rPr lang="en-US" sz="1200" dirty="0"/>
            </a:br>
            <a:r>
              <a:rPr lang="en-US" sz="1200" dirty="0"/>
              <a:t>     console.log("Fail")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else{</a:t>
            </a:r>
            <a:br>
              <a:rPr lang="en-US" sz="1200" dirty="0"/>
            </a:br>
            <a:r>
              <a:rPr lang="en-US" sz="1200" dirty="0"/>
              <a:t>     console.log("Success")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 smtClean="0">
                <a:latin typeface="Bahnschrift Condensed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Insert Data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DatabaseSpecific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Data Delete: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 smtClean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 smtClean="0"/>
              <a:t>() method to delete many 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deleteOne</a:t>
            </a:r>
            <a:r>
              <a:rPr lang="en-US" dirty="0" smtClean="0"/>
              <a:t>()  method to delete one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137</Words>
  <Application>Microsoft Office PowerPoint</Application>
  <PresentationFormat>On-screen Show (16:9)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188</cp:revision>
  <dcterms:created xsi:type="dcterms:W3CDTF">2006-08-16T00:00:00Z</dcterms:created>
  <dcterms:modified xsi:type="dcterms:W3CDTF">2020-10-03T19:03:36Z</dcterms:modified>
</cp:coreProperties>
</file>