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0" r:id="rId2"/>
  </p:sldIdLst>
  <p:sldSz cx="7559675" cy="1069181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93A5"/>
    <a:srgbClr val="383548"/>
    <a:srgbClr val="0B1431"/>
    <a:srgbClr val="4C5358"/>
    <a:srgbClr val="EEECE1"/>
    <a:srgbClr val="DA1B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1" autoAdjust="0"/>
  </p:normalViewPr>
  <p:slideViewPr>
    <p:cSldViewPr snapToGrid="0" snapToObjects="1">
      <p:cViewPr>
        <p:scale>
          <a:sx n="96" d="100"/>
          <a:sy n="96" d="100"/>
        </p:scale>
        <p:origin x="1032" y="-2922"/>
      </p:cViewPr>
      <p:guideLst>
        <p:guide orient="horz" pos="3368"/>
        <p:guide pos="23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03C01-FED8-47A0-B39E-3A20138F45BD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F9D9A-DCC7-4EB6-8A8A-7DAE9CFE5F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15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i="0" dirty="0">
                <a:solidFill>
                  <a:srgbClr val="909090"/>
                </a:solidFill>
                <a:effectLst/>
                <a:latin typeface="lato"/>
              </a:rPr>
              <a:t>© Copyright www.Cvexemple.com - Tous droits réservés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F9D9A-DCC7-4EB6-8A8A-7DAE9CFE5FC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68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6976" y="3321394"/>
            <a:ext cx="6425724" cy="229181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3952" y="6058695"/>
            <a:ext cx="5291773" cy="27323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68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02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3180" y="668239"/>
            <a:ext cx="1406939" cy="14218627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362" y="668239"/>
            <a:ext cx="4094824" cy="1421862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75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73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icture Placeholder 66">
            <a:extLst>
              <a:ext uri="{FF2B5EF4-FFF2-40B4-BE49-F238E27FC236}">
                <a16:creationId xmlns:a16="http://schemas.microsoft.com/office/drawing/2014/main" id="{E200AD0F-AD80-49C6-8CB3-3985BA8C17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879575" y="147522"/>
            <a:ext cx="1783602" cy="1783602"/>
          </a:xfrm>
          <a:custGeom>
            <a:avLst/>
            <a:gdLst>
              <a:gd name="connsiteX0" fmla="*/ 891801 w 1783602"/>
              <a:gd name="connsiteY0" fmla="*/ 0 h 1783602"/>
              <a:gd name="connsiteX1" fmla="*/ 1783602 w 1783602"/>
              <a:gd name="connsiteY1" fmla="*/ 891801 h 1783602"/>
              <a:gd name="connsiteX2" fmla="*/ 891801 w 1783602"/>
              <a:gd name="connsiteY2" fmla="*/ 1783602 h 1783602"/>
              <a:gd name="connsiteX3" fmla="*/ 0 w 1783602"/>
              <a:gd name="connsiteY3" fmla="*/ 891801 h 1783602"/>
              <a:gd name="connsiteX4" fmla="*/ 891801 w 1783602"/>
              <a:gd name="connsiteY4" fmla="*/ 0 h 178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3602" h="1783602">
                <a:moveTo>
                  <a:pt x="891801" y="0"/>
                </a:moveTo>
                <a:cubicBezTo>
                  <a:pt x="1384329" y="0"/>
                  <a:pt x="1783602" y="399273"/>
                  <a:pt x="1783602" y="891801"/>
                </a:cubicBezTo>
                <a:cubicBezTo>
                  <a:pt x="1783602" y="1384329"/>
                  <a:pt x="1384329" y="1783602"/>
                  <a:pt x="891801" y="1783602"/>
                </a:cubicBezTo>
                <a:cubicBezTo>
                  <a:pt x="399273" y="1783602"/>
                  <a:pt x="0" y="1384329"/>
                  <a:pt x="0" y="891801"/>
                </a:cubicBezTo>
                <a:cubicBezTo>
                  <a:pt x="0" y="399273"/>
                  <a:pt x="399273" y="0"/>
                  <a:pt x="89180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99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362" y="3888158"/>
            <a:ext cx="2750882" cy="10998707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89238" y="3888158"/>
            <a:ext cx="2750882" cy="10998707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9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7984" y="2393284"/>
            <a:ext cx="3340169" cy="997407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17" indent="0">
              <a:buNone/>
              <a:defRPr sz="1999" b="1"/>
            </a:lvl2pPr>
            <a:lvl3pPr marL="914034" indent="0">
              <a:buNone/>
              <a:defRPr sz="1799" b="1"/>
            </a:lvl3pPr>
            <a:lvl4pPr marL="1371051" indent="0">
              <a:buNone/>
              <a:defRPr sz="1599" b="1"/>
            </a:lvl4pPr>
            <a:lvl5pPr marL="1828068" indent="0">
              <a:buNone/>
              <a:defRPr sz="1599" b="1"/>
            </a:lvl5pPr>
            <a:lvl6pPr marL="2285086" indent="0">
              <a:buNone/>
              <a:defRPr sz="1599" b="1"/>
            </a:lvl6pPr>
            <a:lvl7pPr marL="2742103" indent="0">
              <a:buNone/>
              <a:defRPr sz="1599" b="1"/>
            </a:lvl7pPr>
            <a:lvl8pPr marL="3199120" indent="0">
              <a:buNone/>
              <a:defRPr sz="1599" b="1"/>
            </a:lvl8pPr>
            <a:lvl9pPr marL="3656137" indent="0">
              <a:buNone/>
              <a:defRPr sz="159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7984" y="3390692"/>
            <a:ext cx="3340169" cy="616016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0210" y="2393284"/>
            <a:ext cx="3341482" cy="997407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17" indent="0">
              <a:buNone/>
              <a:defRPr sz="1999" b="1"/>
            </a:lvl2pPr>
            <a:lvl3pPr marL="914034" indent="0">
              <a:buNone/>
              <a:defRPr sz="1799" b="1"/>
            </a:lvl3pPr>
            <a:lvl4pPr marL="1371051" indent="0">
              <a:buNone/>
              <a:defRPr sz="1599" b="1"/>
            </a:lvl4pPr>
            <a:lvl5pPr marL="1828068" indent="0">
              <a:buNone/>
              <a:defRPr sz="1599" b="1"/>
            </a:lvl5pPr>
            <a:lvl6pPr marL="2285086" indent="0">
              <a:buNone/>
              <a:defRPr sz="1599" b="1"/>
            </a:lvl6pPr>
            <a:lvl7pPr marL="2742103" indent="0">
              <a:buNone/>
              <a:defRPr sz="1599" b="1"/>
            </a:lvl7pPr>
            <a:lvl8pPr marL="3199120" indent="0">
              <a:buNone/>
              <a:defRPr sz="1599" b="1"/>
            </a:lvl8pPr>
            <a:lvl9pPr marL="3656137" indent="0">
              <a:buNone/>
              <a:defRPr sz="159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0210" y="3390692"/>
            <a:ext cx="3341482" cy="616016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79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8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15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7984" y="425692"/>
            <a:ext cx="2487081" cy="1811668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5623" y="425693"/>
            <a:ext cx="4226068" cy="9125166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7984" y="2237361"/>
            <a:ext cx="2487081" cy="7313498"/>
          </a:xfrm>
        </p:spPr>
        <p:txBody>
          <a:bodyPr/>
          <a:lstStyle>
            <a:lvl1pPr marL="0" indent="0">
              <a:buNone/>
              <a:defRPr sz="1399"/>
            </a:lvl1pPr>
            <a:lvl2pPr marL="457017" indent="0">
              <a:buNone/>
              <a:defRPr sz="1200"/>
            </a:lvl2pPr>
            <a:lvl3pPr marL="914034" indent="0">
              <a:buNone/>
              <a:defRPr sz="1000"/>
            </a:lvl3pPr>
            <a:lvl4pPr marL="1371051" indent="0">
              <a:buNone/>
              <a:defRPr sz="900"/>
            </a:lvl4pPr>
            <a:lvl5pPr marL="1828068" indent="0">
              <a:buNone/>
              <a:defRPr sz="900"/>
            </a:lvl5pPr>
            <a:lvl6pPr marL="2285086" indent="0">
              <a:buNone/>
              <a:defRPr sz="900"/>
            </a:lvl6pPr>
            <a:lvl7pPr marL="2742103" indent="0">
              <a:buNone/>
              <a:defRPr sz="900"/>
            </a:lvl7pPr>
            <a:lvl8pPr marL="3199120" indent="0">
              <a:buNone/>
              <a:defRPr sz="900"/>
            </a:lvl8pPr>
            <a:lvl9pPr marL="3656137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44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1750" y="7484270"/>
            <a:ext cx="4535805" cy="883560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1750" y="955333"/>
            <a:ext cx="4535805" cy="6415088"/>
          </a:xfrm>
        </p:spPr>
        <p:txBody>
          <a:bodyPr/>
          <a:lstStyle>
            <a:lvl1pPr marL="0" indent="0">
              <a:buNone/>
              <a:defRPr sz="3199"/>
            </a:lvl1pPr>
            <a:lvl2pPr marL="457017" indent="0">
              <a:buNone/>
              <a:defRPr sz="2799"/>
            </a:lvl2pPr>
            <a:lvl3pPr marL="914034" indent="0">
              <a:buNone/>
              <a:defRPr sz="2399"/>
            </a:lvl3pPr>
            <a:lvl4pPr marL="1371051" indent="0">
              <a:buNone/>
              <a:defRPr sz="1999"/>
            </a:lvl4pPr>
            <a:lvl5pPr marL="1828068" indent="0">
              <a:buNone/>
              <a:defRPr sz="1999"/>
            </a:lvl5pPr>
            <a:lvl6pPr marL="2285086" indent="0">
              <a:buNone/>
              <a:defRPr sz="1999"/>
            </a:lvl6pPr>
            <a:lvl7pPr marL="2742103" indent="0">
              <a:buNone/>
              <a:defRPr sz="1999"/>
            </a:lvl7pPr>
            <a:lvl8pPr marL="3199120" indent="0">
              <a:buNone/>
              <a:defRPr sz="1999"/>
            </a:lvl8pPr>
            <a:lvl9pPr marL="3656137" indent="0">
              <a:buNone/>
              <a:defRPr sz="1999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1750" y="8367829"/>
            <a:ext cx="4535805" cy="1254803"/>
          </a:xfrm>
        </p:spPr>
        <p:txBody>
          <a:bodyPr/>
          <a:lstStyle>
            <a:lvl1pPr marL="0" indent="0">
              <a:buNone/>
              <a:defRPr sz="1399"/>
            </a:lvl1pPr>
            <a:lvl2pPr marL="457017" indent="0">
              <a:buNone/>
              <a:defRPr sz="1200"/>
            </a:lvl2pPr>
            <a:lvl3pPr marL="914034" indent="0">
              <a:buNone/>
              <a:defRPr sz="1000"/>
            </a:lvl3pPr>
            <a:lvl4pPr marL="1371051" indent="0">
              <a:buNone/>
              <a:defRPr sz="900"/>
            </a:lvl4pPr>
            <a:lvl5pPr marL="1828068" indent="0">
              <a:buNone/>
              <a:defRPr sz="900"/>
            </a:lvl5pPr>
            <a:lvl6pPr marL="2285086" indent="0">
              <a:buNone/>
              <a:defRPr sz="900"/>
            </a:lvl6pPr>
            <a:lvl7pPr marL="2742103" indent="0">
              <a:buNone/>
              <a:defRPr sz="900"/>
            </a:lvl7pPr>
            <a:lvl8pPr marL="3199120" indent="0">
              <a:buNone/>
              <a:defRPr sz="900"/>
            </a:lvl8pPr>
            <a:lvl9pPr marL="3656137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9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7985" y="9909728"/>
            <a:ext cx="176392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6A27C-E2F9-C140-AA96-063441F5E1DC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2889" y="9909728"/>
            <a:ext cx="2393898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17768" y="9909728"/>
            <a:ext cx="176392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9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017" rtl="0" eaLnBrk="1" latinLnBrk="0" hangingPunct="1">
        <a:spcBef>
          <a:spcPct val="0"/>
        </a:spcBef>
        <a:buNone/>
        <a:defRPr sz="43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63" indent="-342763" algn="l" defTabSz="457017" rtl="0" eaLnBrk="1" latinLnBrk="0" hangingPunct="1">
        <a:spcBef>
          <a:spcPct val="20000"/>
        </a:spcBef>
        <a:buFont typeface="Arial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653" indent="-285636" algn="l" defTabSz="457017" rtl="0" eaLnBrk="1" latinLnBrk="0" hangingPunct="1">
        <a:spcBef>
          <a:spcPct val="20000"/>
        </a:spcBef>
        <a:buFont typeface="Arial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543" indent="-228509" algn="l" defTabSz="457017" rtl="0" eaLnBrk="1" latinLnBrk="0" hangingPunct="1">
        <a:spcBef>
          <a:spcPct val="20000"/>
        </a:spcBef>
        <a:buFont typeface="Arial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0" indent="-228509" algn="l" defTabSz="457017" rtl="0" eaLnBrk="1" latinLnBrk="0" hangingPunct="1">
        <a:spcBef>
          <a:spcPct val="20000"/>
        </a:spcBef>
        <a:buFont typeface="Arial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577" indent="-228509" algn="l" defTabSz="457017" rtl="0" eaLnBrk="1" latinLnBrk="0" hangingPunct="1">
        <a:spcBef>
          <a:spcPct val="20000"/>
        </a:spcBef>
        <a:buFont typeface="Arial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594" indent="-228509" algn="l" defTabSz="457017" rtl="0" eaLnBrk="1" latinLnBrk="0" hangingPunct="1">
        <a:spcBef>
          <a:spcPct val="200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457017" rtl="0" eaLnBrk="1" latinLnBrk="0" hangingPunct="1">
        <a:spcBef>
          <a:spcPct val="200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457017" rtl="0" eaLnBrk="1" latinLnBrk="0" hangingPunct="1">
        <a:spcBef>
          <a:spcPct val="200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457017" rtl="0" eaLnBrk="1" latinLnBrk="0" hangingPunct="1">
        <a:spcBef>
          <a:spcPct val="200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1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45701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45701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45701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45701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45701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45701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45701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45701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3BA853-EFB0-4DFC-B86D-487BBB9A896B}"/>
              </a:ext>
            </a:extLst>
          </p:cNvPr>
          <p:cNvSpPr/>
          <p:nvPr/>
        </p:nvSpPr>
        <p:spPr>
          <a:xfrm>
            <a:off x="0" y="0"/>
            <a:ext cx="7559675" cy="2039189"/>
          </a:xfrm>
          <a:prstGeom prst="rect">
            <a:avLst/>
          </a:prstGeom>
          <a:solidFill>
            <a:srgbClr val="3835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1" name="Picture Placeholder 60">
            <a:extLst>
              <a:ext uri="{FF2B5EF4-FFF2-40B4-BE49-F238E27FC236}">
                <a16:creationId xmlns:a16="http://schemas.microsoft.com/office/drawing/2014/main" id="{A007FA3F-B5DF-4DFC-892F-47BB1ECE351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2879575" y="147522"/>
            <a:ext cx="1783602" cy="1783602"/>
          </a:xfrm>
          <a:ln w="25400">
            <a:solidFill>
              <a:srgbClr val="1693A5"/>
            </a:solidFill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5EB012E-F9DC-4DA7-A4FB-C4C1B0E5BEC9}"/>
              </a:ext>
            </a:extLst>
          </p:cNvPr>
          <p:cNvSpPr/>
          <p:nvPr/>
        </p:nvSpPr>
        <p:spPr>
          <a:xfrm>
            <a:off x="2483898" y="1121709"/>
            <a:ext cx="294740" cy="294740"/>
          </a:xfrm>
          <a:prstGeom prst="ellipse">
            <a:avLst/>
          </a:prstGeom>
          <a:solidFill>
            <a:srgbClr val="1693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799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02BFBC-B865-4EB6-8102-5A723D8DE085}"/>
              </a:ext>
            </a:extLst>
          </p:cNvPr>
          <p:cNvSpPr/>
          <p:nvPr/>
        </p:nvSpPr>
        <p:spPr>
          <a:xfrm>
            <a:off x="4774967" y="720060"/>
            <a:ext cx="294740" cy="294740"/>
          </a:xfrm>
          <a:prstGeom prst="ellipse">
            <a:avLst/>
          </a:prstGeom>
          <a:solidFill>
            <a:srgbClr val="1693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799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32B814-BA02-4B0A-8D27-841863AC3EA0}"/>
              </a:ext>
            </a:extLst>
          </p:cNvPr>
          <p:cNvSpPr/>
          <p:nvPr/>
        </p:nvSpPr>
        <p:spPr>
          <a:xfrm>
            <a:off x="4776801" y="1093219"/>
            <a:ext cx="294740" cy="294740"/>
          </a:xfrm>
          <a:prstGeom prst="ellipse">
            <a:avLst/>
          </a:prstGeom>
          <a:solidFill>
            <a:srgbClr val="1693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799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42045C-D811-4162-88FD-79380F801C6A}"/>
              </a:ext>
            </a:extLst>
          </p:cNvPr>
          <p:cNvSpPr/>
          <p:nvPr/>
        </p:nvSpPr>
        <p:spPr>
          <a:xfrm>
            <a:off x="2484390" y="710687"/>
            <a:ext cx="294740" cy="294740"/>
          </a:xfrm>
          <a:prstGeom prst="ellipse">
            <a:avLst/>
          </a:prstGeom>
          <a:solidFill>
            <a:srgbClr val="1693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799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6A6958-C1A0-4068-AB77-5CA4240C2B7C}"/>
              </a:ext>
            </a:extLst>
          </p:cNvPr>
          <p:cNvSpPr/>
          <p:nvPr/>
        </p:nvSpPr>
        <p:spPr>
          <a:xfrm>
            <a:off x="1753585" y="747371"/>
            <a:ext cx="649280" cy="19909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07000"/>
              </a:lnSpc>
              <a:spcAft>
                <a:spcPts val="761"/>
              </a:spcAft>
            </a:pPr>
            <a:r>
              <a:rPr lang="fr-MA" sz="1265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Ville, Pays</a:t>
            </a:r>
            <a:endParaRPr lang="fr-FR" sz="1265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E30D55-A81B-4EB7-B042-8EBEA3F9E35B}"/>
              </a:ext>
            </a:extLst>
          </p:cNvPr>
          <p:cNvSpPr/>
          <p:nvPr/>
        </p:nvSpPr>
        <p:spPr>
          <a:xfrm>
            <a:off x="5131816" y="771570"/>
            <a:ext cx="681278" cy="1946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65" dirty="0" err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Téléphone</a:t>
            </a:r>
            <a:endParaRPr lang="en-US" sz="1265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4CEEBD-0FF9-4E34-87E2-3C1D1DC9FD60}"/>
              </a:ext>
            </a:extLst>
          </p:cNvPr>
          <p:cNvSpPr/>
          <p:nvPr/>
        </p:nvSpPr>
        <p:spPr>
          <a:xfrm>
            <a:off x="5131821" y="1133786"/>
            <a:ext cx="1417439" cy="1946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65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info@cvexemple.com</a:t>
            </a:r>
            <a:endParaRPr lang="fr-FR" sz="1265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4D2A54-EDC1-494C-8334-1C251E2E1CD9}"/>
              </a:ext>
            </a:extLst>
          </p:cNvPr>
          <p:cNvSpPr/>
          <p:nvPr/>
        </p:nvSpPr>
        <p:spPr>
          <a:xfrm>
            <a:off x="1797784" y="1142945"/>
            <a:ext cx="611900" cy="19909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07000"/>
              </a:lnSpc>
              <a:spcAft>
                <a:spcPts val="761"/>
              </a:spcAft>
            </a:pPr>
            <a:r>
              <a:rPr lang="fr-MA" sz="1265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/LinkedIn</a:t>
            </a:r>
            <a:endParaRPr lang="fr-FR" sz="1265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99BCA4-1F32-4232-BB7E-F37C5BD2E9EC}"/>
              </a:ext>
            </a:extLst>
          </p:cNvPr>
          <p:cNvSpPr/>
          <p:nvPr/>
        </p:nvSpPr>
        <p:spPr>
          <a:xfrm>
            <a:off x="2570354" y="1145875"/>
            <a:ext cx="121828" cy="1888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7000"/>
              </a:lnSpc>
              <a:spcAft>
                <a:spcPts val="761"/>
              </a:spcAft>
            </a:pPr>
            <a:r>
              <a:rPr lang="fr-MA" sz="1200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</a:t>
            </a:r>
            <a:endParaRPr lang="fr-FR" sz="1265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شكل حر 78">
            <a:extLst>
              <a:ext uri="{FF2B5EF4-FFF2-40B4-BE49-F238E27FC236}">
                <a16:creationId xmlns:a16="http://schemas.microsoft.com/office/drawing/2014/main" id="{37266053-602A-4829-995D-474C1A6B87E6}"/>
              </a:ext>
            </a:extLst>
          </p:cNvPr>
          <p:cNvSpPr>
            <a:spLocks noChangeAspect="1"/>
          </p:cNvSpPr>
          <p:nvPr/>
        </p:nvSpPr>
        <p:spPr>
          <a:xfrm>
            <a:off x="2583841" y="785700"/>
            <a:ext cx="95838" cy="144715"/>
          </a:xfrm>
          <a:custGeom>
            <a:avLst/>
            <a:gdLst>
              <a:gd name="connsiteX0" fmla="*/ 1316986 w 2647950"/>
              <a:gd name="connsiteY0" fmla="*/ 704850 h 3976070"/>
              <a:gd name="connsiteX1" fmla="*/ 776597 w 2647950"/>
              <a:gd name="connsiteY1" fmla="*/ 1245239 h 3976070"/>
              <a:gd name="connsiteX2" fmla="*/ 1316986 w 2647950"/>
              <a:gd name="connsiteY2" fmla="*/ 1785628 h 3976070"/>
              <a:gd name="connsiteX3" fmla="*/ 1857375 w 2647950"/>
              <a:gd name="connsiteY3" fmla="*/ 1245239 h 3976070"/>
              <a:gd name="connsiteX4" fmla="*/ 1316986 w 2647950"/>
              <a:gd name="connsiteY4" fmla="*/ 704850 h 3976070"/>
              <a:gd name="connsiteX5" fmla="*/ 1323975 w 2647950"/>
              <a:gd name="connsiteY5" fmla="*/ 0 h 3976070"/>
              <a:gd name="connsiteX6" fmla="*/ 2647950 w 2647950"/>
              <a:gd name="connsiteY6" fmla="*/ 1323975 h 3976070"/>
              <a:gd name="connsiteX7" fmla="*/ 2421836 w 2647950"/>
              <a:gd name="connsiteY7" fmla="*/ 2064222 h 3976070"/>
              <a:gd name="connsiteX8" fmla="*/ 2358543 w 2647950"/>
              <a:gd name="connsiteY8" fmla="*/ 2148863 h 3976070"/>
              <a:gd name="connsiteX9" fmla="*/ 1334733 w 2647950"/>
              <a:gd name="connsiteY9" fmla="*/ 3976070 h 3976070"/>
              <a:gd name="connsiteX10" fmla="*/ 273757 w 2647950"/>
              <a:gd name="connsiteY10" fmla="*/ 2127934 h 3976070"/>
              <a:gd name="connsiteX11" fmla="*/ 226114 w 2647950"/>
              <a:gd name="connsiteY11" fmla="*/ 2064222 h 3976070"/>
              <a:gd name="connsiteX12" fmla="*/ 0 w 2647950"/>
              <a:gd name="connsiteY12" fmla="*/ 1323975 h 3976070"/>
              <a:gd name="connsiteX13" fmla="*/ 1323975 w 2647950"/>
              <a:gd name="connsiteY13" fmla="*/ 0 h 397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47950" h="3976070">
                <a:moveTo>
                  <a:pt x="1316986" y="704850"/>
                </a:moveTo>
                <a:cubicBezTo>
                  <a:pt x="1018537" y="704850"/>
                  <a:pt x="776597" y="946790"/>
                  <a:pt x="776597" y="1245239"/>
                </a:cubicBezTo>
                <a:cubicBezTo>
                  <a:pt x="776597" y="1543688"/>
                  <a:pt x="1018537" y="1785628"/>
                  <a:pt x="1316986" y="1785628"/>
                </a:cubicBezTo>
                <a:cubicBezTo>
                  <a:pt x="1615435" y="1785628"/>
                  <a:pt x="1857375" y="1543688"/>
                  <a:pt x="1857375" y="1245239"/>
                </a:cubicBezTo>
                <a:cubicBezTo>
                  <a:pt x="1857375" y="946790"/>
                  <a:pt x="1615435" y="704850"/>
                  <a:pt x="1316986" y="704850"/>
                </a:cubicBezTo>
                <a:close/>
                <a:moveTo>
                  <a:pt x="1323975" y="0"/>
                </a:moveTo>
                <a:cubicBezTo>
                  <a:pt x="2055186" y="0"/>
                  <a:pt x="2647950" y="592764"/>
                  <a:pt x="2647950" y="1323975"/>
                </a:cubicBezTo>
                <a:cubicBezTo>
                  <a:pt x="2647950" y="1598179"/>
                  <a:pt x="2564593" y="1852914"/>
                  <a:pt x="2421836" y="2064222"/>
                </a:cubicBezTo>
                <a:lnTo>
                  <a:pt x="2358543" y="2148863"/>
                </a:lnTo>
                <a:lnTo>
                  <a:pt x="1334733" y="3976070"/>
                </a:lnTo>
                <a:lnTo>
                  <a:pt x="273757" y="2127934"/>
                </a:lnTo>
                <a:lnTo>
                  <a:pt x="226114" y="2064222"/>
                </a:lnTo>
                <a:cubicBezTo>
                  <a:pt x="83358" y="1852914"/>
                  <a:pt x="0" y="1598179"/>
                  <a:pt x="0" y="1323975"/>
                </a:cubicBezTo>
                <a:cubicBezTo>
                  <a:pt x="0" y="592764"/>
                  <a:pt x="592764" y="0"/>
                  <a:pt x="1323975" y="0"/>
                </a:cubicBezTo>
                <a:close/>
              </a:path>
            </a:pathLst>
          </a:custGeom>
          <a:solidFill>
            <a:schemeClr val="bg1"/>
          </a:solidFill>
          <a:ln w="79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1736" tIns="50867" rIns="101736" bIns="50867" numCol="1" spcCol="0" rtlCol="1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MA" sz="1265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شكل حر 85">
            <a:extLst>
              <a:ext uri="{FF2B5EF4-FFF2-40B4-BE49-F238E27FC236}">
                <a16:creationId xmlns:a16="http://schemas.microsoft.com/office/drawing/2014/main" id="{B12628C3-CCE4-4ECC-BFF9-C366C8475A4A}"/>
              </a:ext>
            </a:extLst>
          </p:cNvPr>
          <p:cNvSpPr>
            <a:spLocks noChangeAspect="1"/>
          </p:cNvSpPr>
          <p:nvPr/>
        </p:nvSpPr>
        <p:spPr>
          <a:xfrm>
            <a:off x="4858365" y="1193668"/>
            <a:ext cx="131613" cy="93842"/>
          </a:xfrm>
          <a:custGeom>
            <a:avLst/>
            <a:gdLst>
              <a:gd name="connsiteX0" fmla="*/ 3316236 w 8372474"/>
              <a:gd name="connsiteY0" fmla="*/ 3531540 h 5981701"/>
              <a:gd name="connsiteX1" fmla="*/ 1307076 w 8372474"/>
              <a:gd name="connsiteY1" fmla="*/ 5537782 h 5981701"/>
              <a:gd name="connsiteX2" fmla="*/ 7035211 w 8372474"/>
              <a:gd name="connsiteY2" fmla="*/ 5534939 h 5981701"/>
              <a:gd name="connsiteX3" fmla="*/ 5064612 w 8372474"/>
              <a:gd name="connsiteY3" fmla="*/ 3558654 h 5981701"/>
              <a:gd name="connsiteX4" fmla="*/ 4317667 w 8372474"/>
              <a:gd name="connsiteY4" fmla="*/ 4306522 h 5981701"/>
              <a:gd name="connsiteX5" fmla="*/ 4091217 w 8372474"/>
              <a:gd name="connsiteY5" fmla="*/ 4308903 h 5981701"/>
              <a:gd name="connsiteX6" fmla="*/ 7887285 w 8372474"/>
              <a:gd name="connsiteY6" fmla="*/ 736631 h 5981701"/>
              <a:gd name="connsiteX7" fmla="*/ 5379748 w 8372474"/>
              <a:gd name="connsiteY7" fmla="*/ 3243523 h 5981701"/>
              <a:gd name="connsiteX8" fmla="*/ 7665088 w 8372474"/>
              <a:gd name="connsiteY8" fmla="*/ 5527516 h 5981701"/>
              <a:gd name="connsiteX9" fmla="*/ 7884020 w 8372474"/>
              <a:gd name="connsiteY9" fmla="*/ 5078798 h 5981701"/>
              <a:gd name="connsiteX10" fmla="*/ 7887285 w 8372474"/>
              <a:gd name="connsiteY10" fmla="*/ 736631 h 5981701"/>
              <a:gd name="connsiteX11" fmla="*/ 494711 w 8372474"/>
              <a:gd name="connsiteY11" fmla="*/ 712818 h 5981701"/>
              <a:gd name="connsiteX12" fmla="*/ 497974 w 8372474"/>
              <a:gd name="connsiteY12" fmla="*/ 5054986 h 5981701"/>
              <a:gd name="connsiteX13" fmla="*/ 716862 w 8372474"/>
              <a:gd name="connsiteY13" fmla="*/ 5503704 h 5981701"/>
              <a:gd name="connsiteX14" fmla="*/ 3001739 w 8372474"/>
              <a:gd name="connsiteY14" fmla="*/ 3219711 h 5981701"/>
              <a:gd name="connsiteX15" fmla="*/ 881060 w 8372474"/>
              <a:gd name="connsiteY15" fmla="*/ 472017 h 5981701"/>
              <a:gd name="connsiteX16" fmla="*/ 4067173 w 8372474"/>
              <a:gd name="connsiteY16" fmla="*/ 3655748 h 5981701"/>
              <a:gd name="connsiteX17" fmla="*/ 4212429 w 8372474"/>
              <a:gd name="connsiteY17" fmla="*/ 3729567 h 5981701"/>
              <a:gd name="connsiteX18" fmla="*/ 4348161 w 8372474"/>
              <a:gd name="connsiteY18" fmla="*/ 3641461 h 5981701"/>
              <a:gd name="connsiteX19" fmla="*/ 7519985 w 8372474"/>
              <a:gd name="connsiteY19" fmla="*/ 472017 h 5981701"/>
              <a:gd name="connsiteX20" fmla="*/ 892290 w 8372474"/>
              <a:gd name="connsiteY20" fmla="*/ 0 h 5981701"/>
              <a:gd name="connsiteX21" fmla="*/ 7480184 w 8372474"/>
              <a:gd name="connsiteY21" fmla="*/ 0 h 5981701"/>
              <a:gd name="connsiteX22" fmla="*/ 8372474 w 8372474"/>
              <a:gd name="connsiteY22" fmla="*/ 892290 h 5981701"/>
              <a:gd name="connsiteX23" fmla="*/ 8372474 w 8372474"/>
              <a:gd name="connsiteY23" fmla="*/ 5089411 h 5981701"/>
              <a:gd name="connsiteX24" fmla="*/ 7480184 w 8372474"/>
              <a:gd name="connsiteY24" fmla="*/ 5981701 h 5981701"/>
              <a:gd name="connsiteX25" fmla="*/ 892290 w 8372474"/>
              <a:gd name="connsiteY25" fmla="*/ 5981701 h 5981701"/>
              <a:gd name="connsiteX26" fmla="*/ 0 w 8372474"/>
              <a:gd name="connsiteY26" fmla="*/ 5089411 h 5981701"/>
              <a:gd name="connsiteX27" fmla="*/ 0 w 8372474"/>
              <a:gd name="connsiteY27" fmla="*/ 892290 h 5981701"/>
              <a:gd name="connsiteX28" fmla="*/ 892290 w 8372474"/>
              <a:gd name="connsiteY28" fmla="*/ 0 h 598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372474" h="5981701">
                <a:moveTo>
                  <a:pt x="3316236" y="3531540"/>
                </a:moveTo>
                <a:lnTo>
                  <a:pt x="1307076" y="5537782"/>
                </a:lnTo>
                <a:lnTo>
                  <a:pt x="7035211" y="5534939"/>
                </a:lnTo>
                <a:lnTo>
                  <a:pt x="5064612" y="3558654"/>
                </a:lnTo>
                <a:lnTo>
                  <a:pt x="4317667" y="4306522"/>
                </a:lnTo>
                <a:cubicBezTo>
                  <a:pt x="4246947" y="4383516"/>
                  <a:pt x="4152413" y="4365259"/>
                  <a:pt x="4091217" y="4308903"/>
                </a:cubicBezTo>
                <a:close/>
                <a:moveTo>
                  <a:pt x="7887285" y="736631"/>
                </a:moveTo>
                <a:lnTo>
                  <a:pt x="5379748" y="3243523"/>
                </a:lnTo>
                <a:lnTo>
                  <a:pt x="7665088" y="5527516"/>
                </a:lnTo>
                <a:cubicBezTo>
                  <a:pt x="7783318" y="5489862"/>
                  <a:pt x="7896785" y="5392677"/>
                  <a:pt x="7884020" y="5078798"/>
                </a:cubicBezTo>
                <a:cubicBezTo>
                  <a:pt x="7877170" y="3582196"/>
                  <a:pt x="7894135" y="2233232"/>
                  <a:pt x="7887285" y="736631"/>
                </a:cubicBezTo>
                <a:close/>
                <a:moveTo>
                  <a:pt x="494711" y="712818"/>
                </a:moveTo>
                <a:cubicBezTo>
                  <a:pt x="487861" y="2209420"/>
                  <a:pt x="504824" y="3558384"/>
                  <a:pt x="497974" y="5054986"/>
                </a:cubicBezTo>
                <a:cubicBezTo>
                  <a:pt x="485212" y="5368865"/>
                  <a:pt x="598656" y="5466050"/>
                  <a:pt x="716862" y="5503704"/>
                </a:cubicBezTo>
                <a:lnTo>
                  <a:pt x="3001739" y="3219711"/>
                </a:lnTo>
                <a:close/>
                <a:moveTo>
                  <a:pt x="881060" y="472017"/>
                </a:moveTo>
                <a:lnTo>
                  <a:pt x="4067173" y="3655748"/>
                </a:lnTo>
                <a:cubicBezTo>
                  <a:pt x="4101304" y="3685117"/>
                  <a:pt x="4099716" y="3719248"/>
                  <a:pt x="4212429" y="3729567"/>
                </a:cubicBezTo>
                <a:cubicBezTo>
                  <a:pt x="4298154" y="3712104"/>
                  <a:pt x="4312442" y="3685118"/>
                  <a:pt x="4348161" y="3641461"/>
                </a:cubicBezTo>
                <a:lnTo>
                  <a:pt x="7519985" y="472017"/>
                </a:lnTo>
                <a:close/>
                <a:moveTo>
                  <a:pt x="892290" y="0"/>
                </a:moveTo>
                <a:lnTo>
                  <a:pt x="7480184" y="0"/>
                </a:lnTo>
                <a:cubicBezTo>
                  <a:pt x="7972982" y="0"/>
                  <a:pt x="8372474" y="399492"/>
                  <a:pt x="8372474" y="892290"/>
                </a:cubicBezTo>
                <a:lnTo>
                  <a:pt x="8372474" y="5089411"/>
                </a:lnTo>
                <a:cubicBezTo>
                  <a:pt x="8372474" y="5582209"/>
                  <a:pt x="7972982" y="5981701"/>
                  <a:pt x="7480184" y="5981701"/>
                </a:cubicBezTo>
                <a:lnTo>
                  <a:pt x="892290" y="5981701"/>
                </a:lnTo>
                <a:cubicBezTo>
                  <a:pt x="399492" y="5981701"/>
                  <a:pt x="0" y="5582209"/>
                  <a:pt x="0" y="5089411"/>
                </a:cubicBezTo>
                <a:lnTo>
                  <a:pt x="0" y="892290"/>
                </a:lnTo>
                <a:cubicBezTo>
                  <a:pt x="0" y="399492"/>
                  <a:pt x="399492" y="0"/>
                  <a:pt x="8922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1736" tIns="50867" rIns="101736" bIns="50867" numCol="1" spcCol="0" rtlCol="1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MA" sz="1265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E9AD8A6-C6D7-4D60-B598-0FBBC35A4E7E}"/>
              </a:ext>
            </a:extLst>
          </p:cNvPr>
          <p:cNvSpPr/>
          <p:nvPr/>
        </p:nvSpPr>
        <p:spPr>
          <a:xfrm>
            <a:off x="4856428" y="801521"/>
            <a:ext cx="131819" cy="131818"/>
          </a:xfrm>
          <a:custGeom>
            <a:avLst/>
            <a:gdLst>
              <a:gd name="connsiteX0" fmla="*/ 67377 w 108660"/>
              <a:gd name="connsiteY0" fmla="*/ 71902 h 115365"/>
              <a:gd name="connsiteX1" fmla="*/ 70853 w 108660"/>
              <a:gd name="connsiteY1" fmla="*/ 73629 h 115365"/>
              <a:gd name="connsiteX2" fmla="*/ 86114 w 108660"/>
              <a:gd name="connsiteY2" fmla="*/ 100034 h 115365"/>
              <a:gd name="connsiteX3" fmla="*/ 84836 w 108660"/>
              <a:gd name="connsiteY3" fmla="*/ 104841 h 115365"/>
              <a:gd name="connsiteX4" fmla="*/ 76774 w 108660"/>
              <a:gd name="connsiteY4" fmla="*/ 109523 h 115365"/>
              <a:gd name="connsiteX5" fmla="*/ 71978 w 108660"/>
              <a:gd name="connsiteY5" fmla="*/ 108243 h 115365"/>
              <a:gd name="connsiteX6" fmla="*/ 56717 w 108660"/>
              <a:gd name="connsiteY6" fmla="*/ 81838 h 115365"/>
              <a:gd name="connsiteX7" fmla="*/ 57995 w 108660"/>
              <a:gd name="connsiteY7" fmla="*/ 77031 h 115365"/>
              <a:gd name="connsiteX8" fmla="*/ 66057 w 108660"/>
              <a:gd name="connsiteY8" fmla="*/ 72349 h 115365"/>
              <a:gd name="connsiteX9" fmla="*/ 67377 w 108660"/>
              <a:gd name="connsiteY9" fmla="*/ 71902 h 115365"/>
              <a:gd name="connsiteX10" fmla="*/ 90660 w 108660"/>
              <a:gd name="connsiteY10" fmla="*/ 11963 h 115365"/>
              <a:gd name="connsiteX11" fmla="*/ 108660 w 108660"/>
              <a:gd name="connsiteY11" fmla="*/ 29963 h 115365"/>
              <a:gd name="connsiteX12" fmla="*/ 90660 w 108660"/>
              <a:gd name="connsiteY12" fmla="*/ 47963 h 115365"/>
              <a:gd name="connsiteX13" fmla="*/ 72660 w 108660"/>
              <a:gd name="connsiteY13" fmla="*/ 29963 h 115365"/>
              <a:gd name="connsiteX14" fmla="*/ 90660 w 108660"/>
              <a:gd name="connsiteY14" fmla="*/ 11963 h 115365"/>
              <a:gd name="connsiteX15" fmla="*/ 12883 w 108660"/>
              <a:gd name="connsiteY15" fmla="*/ 10583 h 115365"/>
              <a:gd name="connsiteX16" fmla="*/ 28856 w 108660"/>
              <a:gd name="connsiteY16" fmla="*/ 38492 h 115365"/>
              <a:gd name="connsiteX17" fmla="*/ 29670 w 108660"/>
              <a:gd name="connsiteY17" fmla="*/ 68633 h 115365"/>
              <a:gd name="connsiteX18" fmla="*/ 54537 w 108660"/>
              <a:gd name="connsiteY18" fmla="*/ 82872 h 115365"/>
              <a:gd name="connsiteX19" fmla="*/ 70535 w 108660"/>
              <a:gd name="connsiteY19" fmla="*/ 110710 h 115365"/>
              <a:gd name="connsiteX20" fmla="*/ 56894 w 108660"/>
              <a:gd name="connsiteY20" fmla="*/ 115365 h 115365"/>
              <a:gd name="connsiteX21" fmla="*/ 45294 w 108660"/>
              <a:gd name="connsiteY21" fmla="*/ 110850 h 115365"/>
              <a:gd name="connsiteX22" fmla="*/ 20 w 108660"/>
              <a:gd name="connsiteY22" fmla="*/ 26785 h 115365"/>
              <a:gd name="connsiteX23" fmla="*/ 3356 w 108660"/>
              <a:gd name="connsiteY23" fmla="*/ 17711 h 115365"/>
              <a:gd name="connsiteX24" fmla="*/ 12883 w 108660"/>
              <a:gd name="connsiteY24" fmla="*/ 10583 h 115365"/>
              <a:gd name="connsiteX25" fmla="*/ 26146 w 108660"/>
              <a:gd name="connsiteY25" fmla="*/ 27 h 115365"/>
              <a:gd name="connsiteX26" fmla="*/ 29622 w 108660"/>
              <a:gd name="connsiteY26" fmla="*/ 1755 h 115365"/>
              <a:gd name="connsiteX27" fmla="*/ 44882 w 108660"/>
              <a:gd name="connsiteY27" fmla="*/ 28160 h 115365"/>
              <a:gd name="connsiteX28" fmla="*/ 43605 w 108660"/>
              <a:gd name="connsiteY28" fmla="*/ 32967 h 115365"/>
              <a:gd name="connsiteX29" fmla="*/ 35542 w 108660"/>
              <a:gd name="connsiteY29" fmla="*/ 37649 h 115365"/>
              <a:gd name="connsiteX30" fmla="*/ 30747 w 108660"/>
              <a:gd name="connsiteY30" fmla="*/ 36368 h 115365"/>
              <a:gd name="connsiteX31" fmla="*/ 15486 w 108660"/>
              <a:gd name="connsiteY31" fmla="*/ 9963 h 115365"/>
              <a:gd name="connsiteX32" fmla="*/ 16764 w 108660"/>
              <a:gd name="connsiteY32" fmla="*/ 5156 h 115365"/>
              <a:gd name="connsiteX33" fmla="*/ 24826 w 108660"/>
              <a:gd name="connsiteY33" fmla="*/ 474 h 115365"/>
              <a:gd name="connsiteX34" fmla="*/ 26146 w 108660"/>
              <a:gd name="connsiteY34" fmla="*/ 27 h 11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8660" h="115365">
                <a:moveTo>
                  <a:pt x="67377" y="71902"/>
                </a:moveTo>
                <a:cubicBezTo>
                  <a:pt x="68734" y="71731"/>
                  <a:pt x="70124" y="72369"/>
                  <a:pt x="70853" y="73629"/>
                </a:cubicBezTo>
                <a:lnTo>
                  <a:pt x="86114" y="100034"/>
                </a:lnTo>
                <a:cubicBezTo>
                  <a:pt x="87085" y="101715"/>
                  <a:pt x="86513" y="103867"/>
                  <a:pt x="84836" y="104841"/>
                </a:cubicBezTo>
                <a:lnTo>
                  <a:pt x="76774" y="109523"/>
                </a:lnTo>
                <a:cubicBezTo>
                  <a:pt x="75097" y="110497"/>
                  <a:pt x="72950" y="109924"/>
                  <a:pt x="71978" y="108243"/>
                </a:cubicBezTo>
                <a:lnTo>
                  <a:pt x="56717" y="81838"/>
                </a:lnTo>
                <a:cubicBezTo>
                  <a:pt x="55746" y="80157"/>
                  <a:pt x="56318" y="78005"/>
                  <a:pt x="57995" y="77031"/>
                </a:cubicBezTo>
                <a:lnTo>
                  <a:pt x="66057" y="72349"/>
                </a:lnTo>
                <a:cubicBezTo>
                  <a:pt x="66477" y="72106"/>
                  <a:pt x="66925" y="71959"/>
                  <a:pt x="67377" y="71902"/>
                </a:cubicBezTo>
                <a:close/>
                <a:moveTo>
                  <a:pt x="90660" y="11963"/>
                </a:moveTo>
                <a:cubicBezTo>
                  <a:pt x="100601" y="11963"/>
                  <a:pt x="108660" y="20022"/>
                  <a:pt x="108660" y="29963"/>
                </a:cubicBezTo>
                <a:cubicBezTo>
                  <a:pt x="108660" y="39904"/>
                  <a:pt x="100601" y="47963"/>
                  <a:pt x="90660" y="47963"/>
                </a:cubicBezTo>
                <a:cubicBezTo>
                  <a:pt x="80719" y="47963"/>
                  <a:pt x="72660" y="39904"/>
                  <a:pt x="72660" y="29963"/>
                </a:cubicBezTo>
                <a:cubicBezTo>
                  <a:pt x="72660" y="20022"/>
                  <a:pt x="80719" y="11963"/>
                  <a:pt x="90660" y="11963"/>
                </a:cubicBezTo>
                <a:close/>
                <a:moveTo>
                  <a:pt x="12883" y="10583"/>
                </a:moveTo>
                <a:lnTo>
                  <a:pt x="28856" y="38492"/>
                </a:lnTo>
                <a:cubicBezTo>
                  <a:pt x="19525" y="44628"/>
                  <a:pt x="25413" y="61107"/>
                  <a:pt x="29670" y="68633"/>
                </a:cubicBezTo>
                <a:cubicBezTo>
                  <a:pt x="34137" y="76158"/>
                  <a:pt x="44638" y="88577"/>
                  <a:pt x="54537" y="82872"/>
                </a:cubicBezTo>
                <a:lnTo>
                  <a:pt x="70535" y="110710"/>
                </a:lnTo>
                <a:cubicBezTo>
                  <a:pt x="62330" y="115705"/>
                  <a:pt x="59819" y="115213"/>
                  <a:pt x="56894" y="115365"/>
                </a:cubicBezTo>
                <a:cubicBezTo>
                  <a:pt x="52780" y="115307"/>
                  <a:pt x="47969" y="112616"/>
                  <a:pt x="45294" y="110850"/>
                </a:cubicBezTo>
                <a:cubicBezTo>
                  <a:pt x="32483" y="102989"/>
                  <a:pt x="-936" y="61099"/>
                  <a:pt x="20" y="26785"/>
                </a:cubicBezTo>
                <a:cubicBezTo>
                  <a:pt x="137" y="22672"/>
                  <a:pt x="1794" y="19675"/>
                  <a:pt x="3356" y="17711"/>
                </a:cubicBezTo>
                <a:cubicBezTo>
                  <a:pt x="5476" y="15116"/>
                  <a:pt x="9518" y="12492"/>
                  <a:pt x="12883" y="10583"/>
                </a:cubicBezTo>
                <a:close/>
                <a:moveTo>
                  <a:pt x="26146" y="27"/>
                </a:moveTo>
                <a:cubicBezTo>
                  <a:pt x="27503" y="-144"/>
                  <a:pt x="28893" y="494"/>
                  <a:pt x="29622" y="1755"/>
                </a:cubicBezTo>
                <a:lnTo>
                  <a:pt x="44882" y="28160"/>
                </a:lnTo>
                <a:cubicBezTo>
                  <a:pt x="45854" y="29841"/>
                  <a:pt x="45282" y="31993"/>
                  <a:pt x="43605" y="32967"/>
                </a:cubicBezTo>
                <a:lnTo>
                  <a:pt x="35542" y="37649"/>
                </a:lnTo>
                <a:cubicBezTo>
                  <a:pt x="33866" y="38622"/>
                  <a:pt x="31719" y="38049"/>
                  <a:pt x="30747" y="36368"/>
                </a:cubicBezTo>
                <a:lnTo>
                  <a:pt x="15486" y="9963"/>
                </a:lnTo>
                <a:cubicBezTo>
                  <a:pt x="14515" y="8282"/>
                  <a:pt x="15087" y="6130"/>
                  <a:pt x="16764" y="5156"/>
                </a:cubicBezTo>
                <a:lnTo>
                  <a:pt x="24826" y="474"/>
                </a:lnTo>
                <a:cubicBezTo>
                  <a:pt x="25245" y="231"/>
                  <a:pt x="25694" y="84"/>
                  <a:pt x="26146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MA" sz="1265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62D9E61-DD40-4D81-8DED-28C71DC23A96}"/>
              </a:ext>
            </a:extLst>
          </p:cNvPr>
          <p:cNvSpPr txBox="1">
            <a:spLocks/>
          </p:cNvSpPr>
          <p:nvPr/>
        </p:nvSpPr>
        <p:spPr>
          <a:xfrm>
            <a:off x="285271" y="2063486"/>
            <a:ext cx="6985322" cy="141577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ctr" defTabSz="457017" rtl="0" eaLnBrk="1" latinLnBrk="0" hangingPunct="1">
              <a:spcBef>
                <a:spcPct val="0"/>
              </a:spcBef>
              <a:buNone/>
              <a:defRPr sz="439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kern="700" spc="-201">
                <a:solidFill>
                  <a:srgbClr val="1693A5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PRÉNOM</a:t>
            </a:r>
            <a:r>
              <a:rPr lang="fr-FR" sz="3600" b="1" kern="700" spc="-201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3600" b="1" kern="700" spc="-201">
                <a:ea typeface="Open Sans" panose="020B0606030504020204" pitchFamily="34" charset="0"/>
                <a:cs typeface="Open Sans" panose="020B0606030504020204" pitchFamily="34" charset="0"/>
              </a:rPr>
              <a:t>NOM</a:t>
            </a:r>
            <a:br>
              <a:rPr lang="fr-FR" sz="4215" b="1" kern="700" spc="-201"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fr-FR" sz="1400" b="1">
                <a:ea typeface="Open Sans" panose="020B0606030504020204" pitchFamily="34" charset="0"/>
                <a:cs typeface="Open Sans" panose="020B0606030504020204" pitchFamily="34" charset="0"/>
              </a:rPr>
              <a:t>Titre du poste recherché</a:t>
            </a:r>
            <a:br>
              <a:rPr lang="fr-FR" sz="1200" b="1"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fr-FR" sz="1200">
                <a:ea typeface="Open Sans" panose="020B0606030504020204" pitchFamily="34" charset="0"/>
                <a:cs typeface="Open Sans" panose="020B0606030504020204" pitchFamily="34" charset="0"/>
              </a:rPr>
              <a:t>Décrivez en quelques lignes votre parcours professionnel, vos compétences clés pour le poste et vos objectifs de carrière. Ceci est en fait une introduction à votre lettre de motivation. Décrivez en quelques lignes votre parcours professionnel, vos Décrivez en quelques lignes votre parcours professionnel</a:t>
            </a:r>
            <a:endParaRPr lang="fr-FR" sz="1200" b="1" kern="700" spc="-20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655E62-38D2-42C8-B45C-B1A0C7C57215}"/>
              </a:ext>
            </a:extLst>
          </p:cNvPr>
          <p:cNvSpPr/>
          <p:nvPr/>
        </p:nvSpPr>
        <p:spPr>
          <a:xfrm>
            <a:off x="505162" y="4173787"/>
            <a:ext cx="6690768" cy="87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265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NOM ENTREPRISE | POSTE OCCUPÉ</a:t>
            </a:r>
          </a:p>
          <a:p>
            <a:pPr lvl="0"/>
            <a:r>
              <a:rPr lang="fr-FR" sz="12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Janvier 20xx – mars 20xx</a:t>
            </a:r>
            <a:endParaRPr lang="fr-FR" sz="1265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fr-FR" sz="1265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Décrivez ici les fonctions que vous avez occupé pour ce poste. Décrivez également vos missions et les résultats que vous avez obtenu.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DF4F32-1534-48E5-99E2-D481F9138735}"/>
              </a:ext>
            </a:extLst>
          </p:cNvPr>
          <p:cNvSpPr/>
          <p:nvPr/>
        </p:nvSpPr>
        <p:spPr>
          <a:xfrm>
            <a:off x="480768" y="5085099"/>
            <a:ext cx="6690768" cy="87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265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NOM ENTREPRISE | POSTE OCCUPÉ</a:t>
            </a:r>
          </a:p>
          <a:p>
            <a:pPr lvl="0"/>
            <a:r>
              <a:rPr lang="fr-FR" sz="12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Janvier 20xx – mars 20xx</a:t>
            </a:r>
            <a:endParaRPr lang="fr-FR" sz="1265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fr-FR" sz="1265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Décrivez ici les fonctions que vous avez occupé pour ce poste. Décrivez également vos missions et les résultats que vous avez obtenu.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A4F6BA-477D-4BCF-BC14-6E9F0F2512D9}"/>
              </a:ext>
            </a:extLst>
          </p:cNvPr>
          <p:cNvSpPr/>
          <p:nvPr/>
        </p:nvSpPr>
        <p:spPr>
          <a:xfrm>
            <a:off x="501959" y="6637129"/>
            <a:ext cx="6669577" cy="87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/>
            <a:r>
              <a:rPr lang="fr-FR" sz="1265" b="1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DIPLÔME / NOM DE L’UNIVERSITÉ OU ÉCOLE</a:t>
            </a:r>
            <a:endParaRPr lang="fr-FR" sz="1265" dirty="0">
              <a:latin typeface="+mj-lt"/>
              <a:ea typeface="Times New Roman" panose="02020603050405020304" pitchFamily="18" charset="0"/>
            </a:endParaRPr>
          </a:p>
          <a:p>
            <a:pPr>
              <a:defRPr/>
            </a:pPr>
            <a:r>
              <a:rPr lang="fr-FR" sz="1265" b="1" dirty="0">
                <a:solidFill>
                  <a:srgbClr val="333333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20xx – 20xx</a:t>
            </a:r>
          </a:p>
          <a:p>
            <a:pPr algn="just">
              <a:defRPr/>
            </a:pPr>
            <a:r>
              <a:rPr lang="fr-FR" sz="1265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Décrivez en une ligne les objectifs et les spécialités de cette formation. Inscrivez votre mention si vous en avez eu une.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3B7F0A-0A7D-4EE7-9BFC-E55E02153600}"/>
              </a:ext>
            </a:extLst>
          </p:cNvPr>
          <p:cNvSpPr/>
          <p:nvPr/>
        </p:nvSpPr>
        <p:spPr>
          <a:xfrm>
            <a:off x="497952" y="7511661"/>
            <a:ext cx="6669577" cy="87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/>
            <a:r>
              <a:rPr lang="fr-FR" sz="1265" b="1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DIPLÔME / NOM DE L’UNIVERSITÉ OU ÉCOLE</a:t>
            </a:r>
            <a:endParaRPr lang="fr-FR" sz="1265" dirty="0">
              <a:latin typeface="+mj-lt"/>
              <a:ea typeface="Times New Roman" panose="02020603050405020304" pitchFamily="18" charset="0"/>
            </a:endParaRPr>
          </a:p>
          <a:p>
            <a:pPr>
              <a:defRPr/>
            </a:pPr>
            <a:r>
              <a:rPr lang="fr-FR" sz="1265" b="1" dirty="0">
                <a:solidFill>
                  <a:srgbClr val="333333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20xx – 20xx</a:t>
            </a:r>
          </a:p>
          <a:p>
            <a:pPr algn="just">
              <a:defRPr/>
            </a:pPr>
            <a:r>
              <a:rPr lang="fr-FR" sz="1265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Décrivez en une ligne les objectifs et les spécialités de cette formation. Inscrivez votre mention si vous en avez eu une.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431986-B5EF-4D96-A21C-A9B0C4D75908}"/>
              </a:ext>
            </a:extLst>
          </p:cNvPr>
          <p:cNvSpPr/>
          <p:nvPr/>
        </p:nvSpPr>
        <p:spPr>
          <a:xfrm>
            <a:off x="5313683" y="9591612"/>
            <a:ext cx="983283" cy="928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82563" indent="-18256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250" dirty="0">
                <a:solidFill>
                  <a:srgbClr val="000000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Anglais</a:t>
            </a:r>
          </a:p>
          <a:p>
            <a:pPr marL="182563" indent="-18256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250" dirty="0">
                <a:solidFill>
                  <a:srgbClr val="000000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Allemand</a:t>
            </a:r>
          </a:p>
          <a:p>
            <a:pPr marL="182563" indent="-18256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250" dirty="0">
                <a:solidFill>
                  <a:srgbClr val="000000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Espagnol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05FA77-8194-4615-A802-811CF4449BA0}"/>
              </a:ext>
            </a:extLst>
          </p:cNvPr>
          <p:cNvSpPr/>
          <p:nvPr/>
        </p:nvSpPr>
        <p:spPr>
          <a:xfrm>
            <a:off x="332933" y="9592125"/>
            <a:ext cx="1436085" cy="927113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marL="182563" indent="-18256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50" kern="12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Ms</a:t>
            </a:r>
            <a:r>
              <a:rPr lang="en-US" sz="125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office</a:t>
            </a:r>
            <a:endParaRPr lang="fr-FR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82563" indent="-18256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5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Google Ads</a:t>
            </a:r>
            <a:endParaRPr lang="fr-FR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82563" indent="-18256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5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Facebook Ads</a:t>
            </a:r>
            <a:endParaRPr lang="fr-FR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3D6EC6-05F5-4AFD-87C6-155C17F97227}"/>
              </a:ext>
            </a:extLst>
          </p:cNvPr>
          <p:cNvSpPr/>
          <p:nvPr/>
        </p:nvSpPr>
        <p:spPr>
          <a:xfrm>
            <a:off x="2897774" y="9592125"/>
            <a:ext cx="1209602" cy="927113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marL="182563" indent="-18256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250" dirty="0">
                <a:solidFill>
                  <a:srgbClr val="000000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Leadership</a:t>
            </a:r>
          </a:p>
          <a:p>
            <a:pPr marL="182563" indent="-18256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250" dirty="0">
                <a:solidFill>
                  <a:srgbClr val="000000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Sérieux</a:t>
            </a:r>
          </a:p>
          <a:p>
            <a:pPr marL="182563" indent="-18256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250" dirty="0">
                <a:solidFill>
                  <a:srgbClr val="000000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Créativité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9317E6B-1F41-4FF4-9484-F14FC6F7580A}"/>
              </a:ext>
            </a:extLst>
          </p:cNvPr>
          <p:cNvGrpSpPr/>
          <p:nvPr/>
        </p:nvGrpSpPr>
        <p:grpSpPr>
          <a:xfrm>
            <a:off x="0" y="3625139"/>
            <a:ext cx="3906316" cy="368146"/>
            <a:chOff x="0" y="3625139"/>
            <a:chExt cx="3906316" cy="36814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F12A81B-554C-47FE-9F3C-BB8614987C58}"/>
                </a:ext>
              </a:extLst>
            </p:cNvPr>
            <p:cNvSpPr/>
            <p:nvPr/>
          </p:nvSpPr>
          <p:spPr>
            <a:xfrm>
              <a:off x="0" y="3625139"/>
              <a:ext cx="3906316" cy="368146"/>
            </a:xfrm>
            <a:custGeom>
              <a:avLst/>
              <a:gdLst>
                <a:gd name="connsiteX0" fmla="*/ 0 w 3906316"/>
                <a:gd name="connsiteY0" fmla="*/ 0 h 368146"/>
                <a:gd name="connsiteX1" fmla="*/ 3722243 w 3906316"/>
                <a:gd name="connsiteY1" fmla="*/ 0 h 368146"/>
                <a:gd name="connsiteX2" fmla="*/ 3906316 w 3906316"/>
                <a:gd name="connsiteY2" fmla="*/ 184073 h 368146"/>
                <a:gd name="connsiteX3" fmla="*/ 3906315 w 3906316"/>
                <a:gd name="connsiteY3" fmla="*/ 184073 h 368146"/>
                <a:gd name="connsiteX4" fmla="*/ 3722242 w 3906316"/>
                <a:gd name="connsiteY4" fmla="*/ 368146 h 368146"/>
                <a:gd name="connsiteX5" fmla="*/ 0 w 3906316"/>
                <a:gd name="connsiteY5" fmla="*/ 368145 h 368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6316" h="368146">
                  <a:moveTo>
                    <a:pt x="0" y="0"/>
                  </a:moveTo>
                  <a:lnTo>
                    <a:pt x="3722243" y="0"/>
                  </a:lnTo>
                  <a:cubicBezTo>
                    <a:pt x="3823904" y="0"/>
                    <a:pt x="3906316" y="82412"/>
                    <a:pt x="3906316" y="184073"/>
                  </a:cubicBezTo>
                  <a:lnTo>
                    <a:pt x="3906315" y="184073"/>
                  </a:lnTo>
                  <a:cubicBezTo>
                    <a:pt x="3906315" y="285734"/>
                    <a:pt x="3823903" y="368146"/>
                    <a:pt x="3722242" y="368146"/>
                  </a:cubicBezTo>
                  <a:lnTo>
                    <a:pt x="0" y="368145"/>
                  </a:lnTo>
                  <a:close/>
                </a:path>
              </a:pathLst>
            </a:custGeom>
            <a:solidFill>
              <a:srgbClr val="383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02" tIns="45701" rIns="91402" bIns="457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5738">
                <a:lnSpc>
                  <a:spcPct val="107000"/>
                </a:lnSpc>
                <a:spcAft>
                  <a:spcPts val="800"/>
                </a:spcAft>
              </a:pPr>
              <a:r>
                <a:rPr lang="fr-FR" sz="1799" b="1" dirty="0">
                  <a:solidFill>
                    <a:srgbClr val="FFFFFF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EXPERIENCE PROFESSIONNELLE</a:t>
              </a:r>
              <a:endParaRPr lang="fr-FR" sz="1100" dirty="0"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187AC0C-160F-4F46-B7AD-5B215E732A8C}"/>
                </a:ext>
              </a:extLst>
            </p:cNvPr>
            <p:cNvSpPr/>
            <p:nvPr/>
          </p:nvSpPr>
          <p:spPr>
            <a:xfrm>
              <a:off x="0" y="3625139"/>
              <a:ext cx="184417" cy="368146"/>
            </a:xfrm>
            <a:prstGeom prst="rect">
              <a:avLst/>
            </a:prstGeom>
            <a:solidFill>
              <a:srgbClr val="1693A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AE38E03-BE60-4306-BEFD-FBE4E4BEDD08}"/>
              </a:ext>
            </a:extLst>
          </p:cNvPr>
          <p:cNvGrpSpPr/>
          <p:nvPr/>
        </p:nvGrpSpPr>
        <p:grpSpPr>
          <a:xfrm>
            <a:off x="-1" y="6082718"/>
            <a:ext cx="3905297" cy="373970"/>
            <a:chOff x="-1" y="6164779"/>
            <a:chExt cx="3905297" cy="37397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53EB01D-27DB-4DEB-9391-B50CE98298F1}"/>
                </a:ext>
              </a:extLst>
            </p:cNvPr>
            <p:cNvSpPr/>
            <p:nvPr/>
          </p:nvSpPr>
          <p:spPr>
            <a:xfrm>
              <a:off x="0" y="6164889"/>
              <a:ext cx="3905296" cy="373860"/>
            </a:xfrm>
            <a:custGeom>
              <a:avLst/>
              <a:gdLst>
                <a:gd name="connsiteX0" fmla="*/ 0 w 3905296"/>
                <a:gd name="connsiteY0" fmla="*/ 0 h 373860"/>
                <a:gd name="connsiteX1" fmla="*/ 3718366 w 3905296"/>
                <a:gd name="connsiteY1" fmla="*/ 0 h 373860"/>
                <a:gd name="connsiteX2" fmla="*/ 3905296 w 3905296"/>
                <a:gd name="connsiteY2" fmla="*/ 186930 h 373860"/>
                <a:gd name="connsiteX3" fmla="*/ 3905295 w 3905296"/>
                <a:gd name="connsiteY3" fmla="*/ 186930 h 373860"/>
                <a:gd name="connsiteX4" fmla="*/ 3718365 w 3905296"/>
                <a:gd name="connsiteY4" fmla="*/ 373860 h 373860"/>
                <a:gd name="connsiteX5" fmla="*/ 0 w 3905296"/>
                <a:gd name="connsiteY5" fmla="*/ 373859 h 37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5296" h="373860">
                  <a:moveTo>
                    <a:pt x="0" y="0"/>
                  </a:moveTo>
                  <a:lnTo>
                    <a:pt x="3718366" y="0"/>
                  </a:lnTo>
                  <a:cubicBezTo>
                    <a:pt x="3821605" y="0"/>
                    <a:pt x="3905296" y="83691"/>
                    <a:pt x="3905296" y="186930"/>
                  </a:cubicBezTo>
                  <a:lnTo>
                    <a:pt x="3905295" y="186930"/>
                  </a:lnTo>
                  <a:cubicBezTo>
                    <a:pt x="3905295" y="290169"/>
                    <a:pt x="3821604" y="373860"/>
                    <a:pt x="3718365" y="373860"/>
                  </a:cubicBezTo>
                  <a:lnTo>
                    <a:pt x="0" y="373859"/>
                  </a:lnTo>
                  <a:close/>
                </a:path>
              </a:pathLst>
            </a:custGeom>
            <a:solidFill>
              <a:srgbClr val="383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02" tIns="45701" rIns="91402" bIns="457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5738">
                <a:lnSpc>
                  <a:spcPct val="107000"/>
                </a:lnSpc>
                <a:spcAft>
                  <a:spcPts val="800"/>
                </a:spcAft>
              </a:pPr>
              <a:r>
                <a:rPr lang="fr-FR" sz="1799" b="1" dirty="0">
                  <a:solidFill>
                    <a:srgbClr val="FFFFFF"/>
                  </a:solidFill>
                  <a:cs typeface="Arial" panose="020B0604020202020204" pitchFamily="34" charset="0"/>
                </a:rPr>
                <a:t>FORMATION 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CEBC42-AB7F-419C-B2C3-7924CB1633A4}"/>
                </a:ext>
              </a:extLst>
            </p:cNvPr>
            <p:cNvSpPr/>
            <p:nvPr/>
          </p:nvSpPr>
          <p:spPr>
            <a:xfrm>
              <a:off x="-1" y="6164779"/>
              <a:ext cx="184417" cy="373970"/>
            </a:xfrm>
            <a:prstGeom prst="rect">
              <a:avLst/>
            </a:prstGeom>
            <a:solidFill>
              <a:srgbClr val="1693A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322B007-4568-4F05-8270-FBD3EFB66A4B}"/>
              </a:ext>
            </a:extLst>
          </p:cNvPr>
          <p:cNvGrpSpPr/>
          <p:nvPr/>
        </p:nvGrpSpPr>
        <p:grpSpPr>
          <a:xfrm>
            <a:off x="-1192" y="8524681"/>
            <a:ext cx="3923961" cy="368146"/>
            <a:chOff x="-1192" y="8466066"/>
            <a:chExt cx="3923961" cy="368146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2C5D99E-38CC-472B-B9E6-023ECC891033}"/>
                </a:ext>
              </a:extLst>
            </p:cNvPr>
            <p:cNvSpPr/>
            <p:nvPr/>
          </p:nvSpPr>
          <p:spPr>
            <a:xfrm>
              <a:off x="-1192" y="8466066"/>
              <a:ext cx="3923961" cy="368146"/>
            </a:xfrm>
            <a:custGeom>
              <a:avLst/>
              <a:gdLst>
                <a:gd name="connsiteX0" fmla="*/ 0 w 3923961"/>
                <a:gd name="connsiteY0" fmla="*/ 0 h 368146"/>
                <a:gd name="connsiteX1" fmla="*/ 3739888 w 3923961"/>
                <a:gd name="connsiteY1" fmla="*/ 0 h 368146"/>
                <a:gd name="connsiteX2" fmla="*/ 3923961 w 3923961"/>
                <a:gd name="connsiteY2" fmla="*/ 184073 h 368146"/>
                <a:gd name="connsiteX3" fmla="*/ 3923960 w 3923961"/>
                <a:gd name="connsiteY3" fmla="*/ 184073 h 368146"/>
                <a:gd name="connsiteX4" fmla="*/ 3739887 w 3923961"/>
                <a:gd name="connsiteY4" fmla="*/ 368146 h 368146"/>
                <a:gd name="connsiteX5" fmla="*/ 0 w 3923961"/>
                <a:gd name="connsiteY5" fmla="*/ 368145 h 368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23961" h="368146">
                  <a:moveTo>
                    <a:pt x="0" y="0"/>
                  </a:moveTo>
                  <a:lnTo>
                    <a:pt x="3739888" y="0"/>
                  </a:lnTo>
                  <a:cubicBezTo>
                    <a:pt x="3841549" y="0"/>
                    <a:pt x="3923961" y="82412"/>
                    <a:pt x="3923961" y="184073"/>
                  </a:cubicBezTo>
                  <a:lnTo>
                    <a:pt x="3923960" y="184073"/>
                  </a:lnTo>
                  <a:cubicBezTo>
                    <a:pt x="3923960" y="285734"/>
                    <a:pt x="3841548" y="368146"/>
                    <a:pt x="3739887" y="368146"/>
                  </a:cubicBezTo>
                  <a:lnTo>
                    <a:pt x="0" y="368145"/>
                  </a:lnTo>
                  <a:close/>
                </a:path>
              </a:pathLst>
            </a:custGeom>
            <a:solidFill>
              <a:srgbClr val="383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02" tIns="45701" rIns="91402" bIns="457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5738">
                <a:lnSpc>
                  <a:spcPct val="107000"/>
                </a:lnSpc>
                <a:spcAft>
                  <a:spcPts val="800"/>
                </a:spcAft>
              </a:pPr>
              <a:r>
                <a:rPr lang="en-US" sz="1799" b="1" dirty="0">
                  <a:solidFill>
                    <a:srgbClr val="FFFFFF"/>
                  </a:solidFill>
                  <a:cs typeface="Arial" panose="020B0604020202020204" pitchFamily="34" charset="0"/>
                </a:rPr>
                <a:t>COMPETENCES</a:t>
              </a:r>
              <a:endParaRPr lang="fr-FR" sz="1799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0D8BDB0-F3BB-4980-893C-50E704760175}"/>
                </a:ext>
              </a:extLst>
            </p:cNvPr>
            <p:cNvSpPr/>
            <p:nvPr/>
          </p:nvSpPr>
          <p:spPr>
            <a:xfrm>
              <a:off x="-320" y="8466066"/>
              <a:ext cx="184417" cy="368146"/>
            </a:xfrm>
            <a:prstGeom prst="rect">
              <a:avLst/>
            </a:prstGeom>
            <a:solidFill>
              <a:srgbClr val="1693A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1B0364C-1CD3-4581-BCA3-2E59F516329C}"/>
              </a:ext>
            </a:extLst>
          </p:cNvPr>
          <p:cNvGrpSpPr/>
          <p:nvPr/>
        </p:nvGrpSpPr>
        <p:grpSpPr>
          <a:xfrm>
            <a:off x="371541" y="9132647"/>
            <a:ext cx="1648205" cy="288000"/>
            <a:chOff x="371541" y="8980248"/>
            <a:chExt cx="1648205" cy="28800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4B2CC0-57D7-4513-BCCE-497D5936C645}"/>
                </a:ext>
              </a:extLst>
            </p:cNvPr>
            <p:cNvSpPr/>
            <p:nvPr/>
          </p:nvSpPr>
          <p:spPr>
            <a:xfrm>
              <a:off x="505163" y="8980248"/>
              <a:ext cx="1514583" cy="288000"/>
            </a:xfrm>
            <a:custGeom>
              <a:avLst/>
              <a:gdLst>
                <a:gd name="connsiteX0" fmla="*/ 2583 w 1514583"/>
                <a:gd name="connsiteY0" fmla="*/ 0 h 288000"/>
                <a:gd name="connsiteX1" fmla="*/ 1370583 w 1514583"/>
                <a:gd name="connsiteY1" fmla="*/ 0 h 288000"/>
                <a:gd name="connsiteX2" fmla="*/ 1514583 w 1514583"/>
                <a:gd name="connsiteY2" fmla="*/ 144000 h 288000"/>
                <a:gd name="connsiteX3" fmla="*/ 1370583 w 1514583"/>
                <a:gd name="connsiteY3" fmla="*/ 288000 h 288000"/>
                <a:gd name="connsiteX4" fmla="*/ 2583 w 1514583"/>
                <a:gd name="connsiteY4" fmla="*/ 288000 h 288000"/>
                <a:gd name="connsiteX5" fmla="*/ 0 w 1514583"/>
                <a:gd name="connsiteY5" fmla="*/ 287479 h 288000"/>
                <a:gd name="connsiteX6" fmla="*/ 0 w 1514583"/>
                <a:gd name="connsiteY6" fmla="*/ 521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14583" h="288000">
                  <a:moveTo>
                    <a:pt x="2583" y="0"/>
                  </a:moveTo>
                  <a:lnTo>
                    <a:pt x="1370583" y="0"/>
                  </a:lnTo>
                  <a:cubicBezTo>
                    <a:pt x="1450112" y="0"/>
                    <a:pt x="1514583" y="64471"/>
                    <a:pt x="1514583" y="144000"/>
                  </a:cubicBezTo>
                  <a:cubicBezTo>
                    <a:pt x="1514583" y="223529"/>
                    <a:pt x="1450112" y="288000"/>
                    <a:pt x="1370583" y="288000"/>
                  </a:cubicBezTo>
                  <a:lnTo>
                    <a:pt x="2583" y="288000"/>
                  </a:lnTo>
                  <a:lnTo>
                    <a:pt x="0" y="287479"/>
                  </a:lnTo>
                  <a:lnTo>
                    <a:pt x="0" y="521"/>
                  </a:lnTo>
                  <a:close/>
                </a:path>
              </a:pathLst>
            </a:custGeom>
            <a:solidFill>
              <a:srgbClr val="383548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tlCol="0" anchor="ctr">
              <a:noAutofit/>
            </a:bodyPr>
            <a:lstStyle/>
            <a:p>
              <a:pPr marL="87313">
                <a:lnSpc>
                  <a:spcPct val="115000"/>
                </a:lnSpc>
                <a:spcBef>
                  <a:spcPts val="500"/>
                </a:spcBef>
                <a:spcAft>
                  <a:spcPts val="1000"/>
                </a:spcAft>
              </a:pPr>
              <a:r>
                <a:rPr lang="fr-FR" sz="1500" kern="1200" dirty="0">
                  <a:solidFill>
                    <a:schemeClr val="bg1"/>
                  </a:solidFill>
                  <a:effectLst/>
                  <a:ea typeface="Open Sans" panose="020B0606030504020204" pitchFamily="34" charset="0"/>
                  <a:cs typeface="Open Sans" panose="020B0606030504020204" pitchFamily="34" charset="0"/>
                </a:rPr>
                <a:t>Professionnelles</a:t>
              </a:r>
              <a:endParaRPr lang="fr-FR" sz="11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24A1042-4302-4F46-9C6E-F886FA8154E1}"/>
                </a:ext>
              </a:extLst>
            </p:cNvPr>
            <p:cNvSpPr/>
            <p:nvPr/>
          </p:nvSpPr>
          <p:spPr>
            <a:xfrm>
              <a:off x="371541" y="8980248"/>
              <a:ext cx="144269" cy="288000"/>
            </a:xfrm>
            <a:prstGeom prst="rect">
              <a:avLst/>
            </a:prstGeom>
            <a:solidFill>
              <a:srgbClr val="1693A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ED5941E-138F-4BE1-AB11-100CE0F4BF76}"/>
              </a:ext>
            </a:extLst>
          </p:cNvPr>
          <p:cNvGrpSpPr/>
          <p:nvPr/>
        </p:nvGrpSpPr>
        <p:grpSpPr>
          <a:xfrm>
            <a:off x="2948155" y="9132647"/>
            <a:ext cx="1663365" cy="288936"/>
            <a:chOff x="3082497" y="8980248"/>
            <a:chExt cx="1663365" cy="288936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90FEFB1-D215-4971-B470-3DF9EFA0F4B6}"/>
                </a:ext>
              </a:extLst>
            </p:cNvPr>
            <p:cNvSpPr/>
            <p:nvPr/>
          </p:nvSpPr>
          <p:spPr>
            <a:xfrm>
              <a:off x="3194475" y="8980248"/>
              <a:ext cx="1551387" cy="288000"/>
            </a:xfrm>
            <a:custGeom>
              <a:avLst/>
              <a:gdLst>
                <a:gd name="connsiteX0" fmla="*/ 39387 w 1551387"/>
                <a:gd name="connsiteY0" fmla="*/ 0 h 288000"/>
                <a:gd name="connsiteX1" fmla="*/ 1407387 w 1551387"/>
                <a:gd name="connsiteY1" fmla="*/ 0 h 288000"/>
                <a:gd name="connsiteX2" fmla="*/ 1551387 w 1551387"/>
                <a:gd name="connsiteY2" fmla="*/ 144000 h 288000"/>
                <a:gd name="connsiteX3" fmla="*/ 1407387 w 1551387"/>
                <a:gd name="connsiteY3" fmla="*/ 288000 h 288000"/>
                <a:gd name="connsiteX4" fmla="*/ 39387 w 1551387"/>
                <a:gd name="connsiteY4" fmla="*/ 288000 h 288000"/>
                <a:gd name="connsiteX5" fmla="*/ 0 w 1551387"/>
                <a:gd name="connsiteY5" fmla="*/ 280048 h 288000"/>
                <a:gd name="connsiteX6" fmla="*/ 0 w 1551387"/>
                <a:gd name="connsiteY6" fmla="*/ 7952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1387" h="288000">
                  <a:moveTo>
                    <a:pt x="39387" y="0"/>
                  </a:moveTo>
                  <a:lnTo>
                    <a:pt x="1407387" y="0"/>
                  </a:lnTo>
                  <a:cubicBezTo>
                    <a:pt x="1486916" y="0"/>
                    <a:pt x="1551387" y="64471"/>
                    <a:pt x="1551387" y="144000"/>
                  </a:cubicBezTo>
                  <a:cubicBezTo>
                    <a:pt x="1551387" y="223529"/>
                    <a:pt x="1486916" y="288000"/>
                    <a:pt x="1407387" y="288000"/>
                  </a:cubicBezTo>
                  <a:lnTo>
                    <a:pt x="39387" y="288000"/>
                  </a:lnTo>
                  <a:lnTo>
                    <a:pt x="0" y="280048"/>
                  </a:lnTo>
                  <a:lnTo>
                    <a:pt x="0" y="7952"/>
                  </a:lnTo>
                  <a:close/>
                </a:path>
              </a:pathLst>
            </a:custGeom>
            <a:solidFill>
              <a:srgbClr val="383548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tlCol="0" anchor="ctr">
              <a:noAutofit/>
            </a:bodyPr>
            <a:lstStyle/>
            <a:p>
              <a:pPr marL="88900">
                <a:lnSpc>
                  <a:spcPct val="115000"/>
                </a:lnSpc>
                <a:spcBef>
                  <a:spcPts val="500"/>
                </a:spcBef>
                <a:spcAft>
                  <a:spcPts val="1000"/>
                </a:spcAft>
              </a:pPr>
              <a:r>
                <a:rPr lang="fr-FR" sz="1500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Personnelles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CB128AE-6CCF-4BBD-B2EB-E435DC3611B2}"/>
                </a:ext>
              </a:extLst>
            </p:cNvPr>
            <p:cNvSpPr/>
            <p:nvPr/>
          </p:nvSpPr>
          <p:spPr>
            <a:xfrm>
              <a:off x="3082497" y="8981184"/>
              <a:ext cx="144269" cy="288000"/>
            </a:xfrm>
            <a:prstGeom prst="rect">
              <a:avLst/>
            </a:prstGeom>
            <a:solidFill>
              <a:srgbClr val="1693A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D1CA45B-3410-47AE-9447-E6C785B089CB}"/>
              </a:ext>
            </a:extLst>
          </p:cNvPr>
          <p:cNvGrpSpPr/>
          <p:nvPr/>
        </p:nvGrpSpPr>
        <p:grpSpPr>
          <a:xfrm>
            <a:off x="5359087" y="9132557"/>
            <a:ext cx="1649212" cy="288090"/>
            <a:chOff x="5359087" y="8980158"/>
            <a:chExt cx="1649212" cy="288090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E681663-D89E-40AE-BA93-BDC8C0068218}"/>
                </a:ext>
              </a:extLst>
            </p:cNvPr>
            <p:cNvSpPr/>
            <p:nvPr/>
          </p:nvSpPr>
          <p:spPr>
            <a:xfrm>
              <a:off x="5472455" y="8980248"/>
              <a:ext cx="1535844" cy="288000"/>
            </a:xfrm>
            <a:custGeom>
              <a:avLst/>
              <a:gdLst>
                <a:gd name="connsiteX0" fmla="*/ 23844 w 1535844"/>
                <a:gd name="connsiteY0" fmla="*/ 0 h 288000"/>
                <a:gd name="connsiteX1" fmla="*/ 1391844 w 1535844"/>
                <a:gd name="connsiteY1" fmla="*/ 0 h 288000"/>
                <a:gd name="connsiteX2" fmla="*/ 1535844 w 1535844"/>
                <a:gd name="connsiteY2" fmla="*/ 144000 h 288000"/>
                <a:gd name="connsiteX3" fmla="*/ 1391844 w 1535844"/>
                <a:gd name="connsiteY3" fmla="*/ 288000 h 288000"/>
                <a:gd name="connsiteX4" fmla="*/ 23844 w 1535844"/>
                <a:gd name="connsiteY4" fmla="*/ 288000 h 288000"/>
                <a:gd name="connsiteX5" fmla="*/ 0 w 1535844"/>
                <a:gd name="connsiteY5" fmla="*/ 283186 h 288000"/>
                <a:gd name="connsiteX6" fmla="*/ 0 w 1535844"/>
                <a:gd name="connsiteY6" fmla="*/ 4814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5844" h="288000">
                  <a:moveTo>
                    <a:pt x="23844" y="0"/>
                  </a:moveTo>
                  <a:lnTo>
                    <a:pt x="1391844" y="0"/>
                  </a:lnTo>
                  <a:cubicBezTo>
                    <a:pt x="1471373" y="0"/>
                    <a:pt x="1535844" y="64471"/>
                    <a:pt x="1535844" y="144000"/>
                  </a:cubicBezTo>
                  <a:cubicBezTo>
                    <a:pt x="1535844" y="223529"/>
                    <a:pt x="1471373" y="288000"/>
                    <a:pt x="1391844" y="288000"/>
                  </a:cubicBezTo>
                  <a:lnTo>
                    <a:pt x="23844" y="288000"/>
                  </a:lnTo>
                  <a:lnTo>
                    <a:pt x="0" y="283186"/>
                  </a:lnTo>
                  <a:lnTo>
                    <a:pt x="0" y="4814"/>
                  </a:lnTo>
                  <a:close/>
                </a:path>
              </a:pathLst>
            </a:custGeom>
            <a:solidFill>
              <a:srgbClr val="383548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tlCol="0" anchor="ctr">
              <a:noAutofit/>
            </a:bodyPr>
            <a:lstStyle/>
            <a:p>
              <a:pPr marL="88900">
                <a:lnSpc>
                  <a:spcPct val="115000"/>
                </a:lnSpc>
                <a:spcBef>
                  <a:spcPts val="500"/>
                </a:spcBef>
                <a:spcAft>
                  <a:spcPts val="1000"/>
                </a:spcAft>
              </a:pPr>
              <a:r>
                <a:rPr lang="fr-FR" sz="1500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Langues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825A36C-2275-46F7-A658-22FEAB173FA5}"/>
                </a:ext>
              </a:extLst>
            </p:cNvPr>
            <p:cNvSpPr/>
            <p:nvPr/>
          </p:nvSpPr>
          <p:spPr>
            <a:xfrm>
              <a:off x="5359087" y="8980158"/>
              <a:ext cx="144269" cy="288000"/>
            </a:xfrm>
            <a:prstGeom prst="rect">
              <a:avLst/>
            </a:prstGeom>
            <a:solidFill>
              <a:srgbClr val="1693A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C1B6BBC-0100-4E5C-A51F-25522344F7BE}"/>
              </a:ext>
            </a:extLst>
          </p:cNvPr>
          <p:cNvSpPr/>
          <p:nvPr/>
        </p:nvSpPr>
        <p:spPr>
          <a:xfrm>
            <a:off x="1511278" y="9769212"/>
            <a:ext cx="1169264" cy="9367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B27844C-50FC-4953-9117-20F1FE1B4570}"/>
              </a:ext>
            </a:extLst>
          </p:cNvPr>
          <p:cNvSpPr/>
          <p:nvPr/>
        </p:nvSpPr>
        <p:spPr>
          <a:xfrm>
            <a:off x="1511277" y="9769212"/>
            <a:ext cx="1074809" cy="93670"/>
          </a:xfrm>
          <a:prstGeom prst="roundRect">
            <a:avLst>
              <a:gd name="adj" fmla="val 50000"/>
            </a:avLst>
          </a:prstGeom>
          <a:solidFill>
            <a:srgbClr val="1693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F9EAC5A-D334-4E47-A5CA-F0BA2CFC120C}"/>
              </a:ext>
            </a:extLst>
          </p:cNvPr>
          <p:cNvSpPr/>
          <p:nvPr/>
        </p:nvSpPr>
        <p:spPr>
          <a:xfrm>
            <a:off x="1511770" y="10058534"/>
            <a:ext cx="1169264" cy="9367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AA9367E-DC8A-4E09-AFE0-4E5188BF41E8}"/>
              </a:ext>
            </a:extLst>
          </p:cNvPr>
          <p:cNvSpPr/>
          <p:nvPr/>
        </p:nvSpPr>
        <p:spPr>
          <a:xfrm>
            <a:off x="1511769" y="10058534"/>
            <a:ext cx="972621" cy="93670"/>
          </a:xfrm>
          <a:prstGeom prst="roundRect">
            <a:avLst>
              <a:gd name="adj" fmla="val 50000"/>
            </a:avLst>
          </a:prstGeom>
          <a:solidFill>
            <a:srgbClr val="1693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B82D93E-94F1-4C9B-AE58-4FA2F88AA0AD}"/>
              </a:ext>
            </a:extLst>
          </p:cNvPr>
          <p:cNvSpPr/>
          <p:nvPr/>
        </p:nvSpPr>
        <p:spPr>
          <a:xfrm>
            <a:off x="1512262" y="10347856"/>
            <a:ext cx="1169264" cy="9367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6A646EA-A6B3-4340-A3A5-A263D8FC781B}"/>
              </a:ext>
            </a:extLst>
          </p:cNvPr>
          <p:cNvSpPr/>
          <p:nvPr/>
        </p:nvSpPr>
        <p:spPr>
          <a:xfrm>
            <a:off x="1512262" y="10347856"/>
            <a:ext cx="857008" cy="93670"/>
          </a:xfrm>
          <a:prstGeom prst="roundRect">
            <a:avLst>
              <a:gd name="adj" fmla="val 50000"/>
            </a:avLst>
          </a:prstGeom>
          <a:solidFill>
            <a:srgbClr val="1693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CC96ACC-2284-42A8-B676-364FC0949520}"/>
              </a:ext>
            </a:extLst>
          </p:cNvPr>
          <p:cNvSpPr/>
          <p:nvPr/>
        </p:nvSpPr>
        <p:spPr>
          <a:xfrm>
            <a:off x="3922769" y="9769212"/>
            <a:ext cx="1169264" cy="9367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DDE6395-1292-4D3A-B823-AB805462B9F7}"/>
              </a:ext>
            </a:extLst>
          </p:cNvPr>
          <p:cNvSpPr/>
          <p:nvPr/>
        </p:nvSpPr>
        <p:spPr>
          <a:xfrm>
            <a:off x="3922769" y="9769212"/>
            <a:ext cx="1102648" cy="93670"/>
          </a:xfrm>
          <a:prstGeom prst="roundRect">
            <a:avLst>
              <a:gd name="adj" fmla="val 50000"/>
            </a:avLst>
          </a:prstGeom>
          <a:solidFill>
            <a:srgbClr val="1693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24F5CAA-E010-492F-9F20-3A7FF89FCEB2}"/>
              </a:ext>
            </a:extLst>
          </p:cNvPr>
          <p:cNvSpPr/>
          <p:nvPr/>
        </p:nvSpPr>
        <p:spPr>
          <a:xfrm>
            <a:off x="3923261" y="10058534"/>
            <a:ext cx="1169264" cy="9367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098EFC2-F760-43BD-8F74-93F7B9DFAC4D}"/>
              </a:ext>
            </a:extLst>
          </p:cNvPr>
          <p:cNvSpPr/>
          <p:nvPr/>
        </p:nvSpPr>
        <p:spPr>
          <a:xfrm>
            <a:off x="3923261" y="10058534"/>
            <a:ext cx="1102156" cy="93670"/>
          </a:xfrm>
          <a:prstGeom prst="roundRect">
            <a:avLst>
              <a:gd name="adj" fmla="val 50000"/>
            </a:avLst>
          </a:prstGeom>
          <a:solidFill>
            <a:srgbClr val="1693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10898F9-3CD6-44CB-9575-61B24425DC89}"/>
              </a:ext>
            </a:extLst>
          </p:cNvPr>
          <p:cNvSpPr/>
          <p:nvPr/>
        </p:nvSpPr>
        <p:spPr>
          <a:xfrm>
            <a:off x="3923753" y="10347856"/>
            <a:ext cx="1169264" cy="9367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CBAAA26-03B8-4FF2-9842-565422A7EB66}"/>
              </a:ext>
            </a:extLst>
          </p:cNvPr>
          <p:cNvSpPr/>
          <p:nvPr/>
        </p:nvSpPr>
        <p:spPr>
          <a:xfrm>
            <a:off x="3923753" y="10347856"/>
            <a:ext cx="1101664" cy="93670"/>
          </a:xfrm>
          <a:prstGeom prst="roundRect">
            <a:avLst>
              <a:gd name="adj" fmla="val 50000"/>
            </a:avLst>
          </a:prstGeom>
          <a:solidFill>
            <a:srgbClr val="1693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30F3A18-823A-4FE1-A24A-8F639E68FBEC}"/>
              </a:ext>
            </a:extLst>
          </p:cNvPr>
          <p:cNvSpPr/>
          <p:nvPr/>
        </p:nvSpPr>
        <p:spPr>
          <a:xfrm>
            <a:off x="6243814" y="9769212"/>
            <a:ext cx="1169264" cy="9367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8216CA9-ABED-4542-8CBA-2F3CFCB8B723}"/>
              </a:ext>
            </a:extLst>
          </p:cNvPr>
          <p:cNvSpPr/>
          <p:nvPr/>
        </p:nvSpPr>
        <p:spPr>
          <a:xfrm>
            <a:off x="6243814" y="9769212"/>
            <a:ext cx="972620" cy="93670"/>
          </a:xfrm>
          <a:prstGeom prst="roundRect">
            <a:avLst>
              <a:gd name="adj" fmla="val 50000"/>
            </a:avLst>
          </a:prstGeom>
          <a:solidFill>
            <a:srgbClr val="1693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67AB3A4-3E3A-4B36-ACA9-510E5FFCE3B2}"/>
              </a:ext>
            </a:extLst>
          </p:cNvPr>
          <p:cNvSpPr/>
          <p:nvPr/>
        </p:nvSpPr>
        <p:spPr>
          <a:xfrm>
            <a:off x="6244306" y="10058534"/>
            <a:ext cx="1169264" cy="9367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FA51EAF-20B1-4321-84D0-544ED5E25375}"/>
              </a:ext>
            </a:extLst>
          </p:cNvPr>
          <p:cNvSpPr/>
          <p:nvPr/>
        </p:nvSpPr>
        <p:spPr>
          <a:xfrm>
            <a:off x="6244306" y="10058534"/>
            <a:ext cx="659257" cy="93670"/>
          </a:xfrm>
          <a:prstGeom prst="roundRect">
            <a:avLst>
              <a:gd name="adj" fmla="val 50000"/>
            </a:avLst>
          </a:prstGeom>
          <a:solidFill>
            <a:srgbClr val="1693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00D76C7-5634-4D5C-B72D-75A459521301}"/>
              </a:ext>
            </a:extLst>
          </p:cNvPr>
          <p:cNvSpPr/>
          <p:nvPr/>
        </p:nvSpPr>
        <p:spPr>
          <a:xfrm>
            <a:off x="6244798" y="10347856"/>
            <a:ext cx="1169264" cy="9367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762F932-47FC-4E02-B413-8ADC55A81B2E}"/>
              </a:ext>
            </a:extLst>
          </p:cNvPr>
          <p:cNvSpPr/>
          <p:nvPr/>
        </p:nvSpPr>
        <p:spPr>
          <a:xfrm>
            <a:off x="6244798" y="10347856"/>
            <a:ext cx="658765" cy="93670"/>
          </a:xfrm>
          <a:prstGeom prst="roundRect">
            <a:avLst>
              <a:gd name="adj" fmla="val 50000"/>
            </a:avLst>
          </a:prstGeom>
          <a:solidFill>
            <a:srgbClr val="1693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5794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233</Words>
  <Application>Microsoft Office PowerPoint</Application>
  <PresentationFormat>Custom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lato</vt:lpstr>
      <vt:lpstr>Times New Roman</vt:lpstr>
      <vt:lpstr>Wingdings</vt:lpstr>
      <vt:lpstr>Thème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WWW.CVEXEMPLE.COM</dc:title>
  <dc:creator>YOUSSEF BAHLA</dc:creator>
  <cp:keywords>WWW.CVEXEMPLE.COM</cp:keywords>
  <cp:lastModifiedBy>YOUSSEF BAHLA</cp:lastModifiedBy>
  <cp:revision>42</cp:revision>
  <dcterms:created xsi:type="dcterms:W3CDTF">2015-07-03T12:55:42Z</dcterms:created>
  <dcterms:modified xsi:type="dcterms:W3CDTF">2021-08-09T20:56:17Z</dcterms:modified>
  <cp:category>WWW.CVEXEMPLE.COM</cp:category>
</cp:coreProperties>
</file>