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24ff9e61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24ff9e61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24fa79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24fa79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24ff9e6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24ff9e6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4ff9e6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4ff9e6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24ff9e61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24ff9e61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24ff9e61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24ff9e61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24ff9e61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24ff9e61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24ff9e61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24ff9e61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24ff9e61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24ff9e61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CC000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CC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CC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CC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CC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CC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CC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CC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CC0000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11700" y="2097450"/>
            <a:ext cx="85206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Times New Roman"/>
                <a:ea typeface="Times New Roman"/>
                <a:cs typeface="Times New Roman"/>
                <a:sym typeface="Times New Roman"/>
              </a:rPr>
              <a:t>Project Summary</a:t>
            </a:r>
            <a:endParaRPr sz="5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7.	System Implementation &lt;Menz&gt; (3.7)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&amp; Shared Memory interaction flow (Reg &amp; BRAM)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Excessive use of pesticides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 agriculture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Healthier planet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4232750" y="0"/>
            <a:ext cx="4911300" cy="5143500"/>
          </a:xfrm>
          <a:prstGeom prst="parallelogram">
            <a:avLst>
              <a:gd fmla="val 25000" name="adj"/>
            </a:avLst>
          </a:prstGeom>
          <a:solidFill>
            <a:srgbClr val="FFFFFF"/>
          </a:solidFill>
          <a:ln>
            <a:noFill/>
          </a:ln>
          <a:effectLst>
            <a:outerShdw blurRad="50800" rotWithShape="0" algn="tl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3331550" y="0"/>
            <a:ext cx="5633700" cy="5143500"/>
          </a:xfrm>
          <a:prstGeom prst="parallelogram">
            <a:avLst>
              <a:gd fmla="val 24220" name="adj"/>
            </a:avLst>
          </a:prstGeom>
          <a:solidFill>
            <a:srgbClr val="EEEEEE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13825" r="13825" t="0"/>
          <a:stretch/>
        </p:blipFill>
        <p:spPr>
          <a:xfrm>
            <a:off x="3562350" y="0"/>
            <a:ext cx="5581800" cy="5143500"/>
          </a:xfrm>
          <a:prstGeom prst="parallelogram">
            <a:avLst>
              <a:gd fmla="val 2368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 Arch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blocks review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Platforms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FPGA vs GPU vs CPU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DSP chips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Architectures &lt;Abdo&gt; (2.3)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Conv2D vs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DWS Conv2D evaluation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MobileNetV1 Architecture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 &lt;Menz&gt; (3.1)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augments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paradox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 &amp; Resolutions Multipliers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Colab Model Training Suite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time restrictions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m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etrics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	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CNN Implementation &lt;Menz&gt; (3.2)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 not supported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Building blocks review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and reconstruct their optimized implementations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Colab Debug suite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 Functions &amp; TL Functions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Samples &amp; Examples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 (TF vs Custom)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3.	System Functional Simulation &lt;Menz&gt; (3.3)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&amp; SPP interfacing protocol simulation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Threading for real time emulation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Shared memory testing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Polling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 (PC &amp; Google &amp; HPS)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4.	Custom Single Purpose Processor &lt;Tarek &amp; Salem&gt; (3.4)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algorithm to HDL flow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design and matmul algorithm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VHDL coding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Testbench and simulation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5.	Avalon Bus MM Interface &lt;Tarek&gt; (3.5)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specifications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Interconnects Diagrams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6.	Custom Peripheral &lt;Menz &amp; Tarek&gt; (3.6)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Wrapper implementation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Peripheral Specifications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Level &amp; Interface Level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Protocol Diagrams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