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5374de4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5374de4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5374de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5374de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dca9849d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dca9849d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5374de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f5374de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f5374de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f5374de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f5374de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f5374de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5374de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f5374de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5374de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f5374de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5374de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f5374de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5374de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f5374de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presentation/d/1BcPF5Ji_Xbrj3f8amATA8ELkaGIo4yf4hWRJ72eMCKQ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presentation/d/1NUKHjl05ocg3x3mctRHn4wy8kU42C2SD7t_clnfXPus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097450"/>
            <a:ext cx="85206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Times New Roman"/>
                <a:ea typeface="Times New Roman"/>
                <a:cs typeface="Times New Roman"/>
                <a:sym typeface="Times New Roman"/>
              </a:rPr>
              <a:t>Deliverables</a:t>
            </a:r>
            <a:endParaRPr sz="5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Diagrams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Multiplication block diagram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Avalon &amp;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Peripheral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interconnects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Peripheral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block diagram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of Model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Documentation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Simulation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Notes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requirements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Peripheral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HPS-FPGA (General Flow)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Model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TensorFlow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libraries, we trained a model that is based on the MobileNet V1 architecture, which can classify Tomato, Apple and Corn plants and their diseases.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Custom CNN </a:t>
            </a: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low level CNN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that supports MobileNet V1 developed using Python.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vectorization and a parallel framework.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delta approach of unifying the standard Conv2D &amp; DW Conv2D into one vectorized and parallel algorithm.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Single Purpose Processor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low level Matrix Multiplication component developed in VHDL as outlined in MMUL_BLOCK.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simulation testbench.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System Functional Simulation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software functional simulation that implements Model &amp; Component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interfacing was designed as outlined in: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6- System Block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Realistic emulation achieved via the use of threading libraries developed in Python.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Custom Peripheral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peripheral was designed as outlined in: </a:t>
            </a:r>
            <a:r>
              <a:rPr lang="en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7- Peripheral Datasheet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custom protocol for memory loading/unloading and for our custom SPP top level control.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Avalon Bus MM Interface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Avalon Bus MM Interface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allowed for: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HPS (Master) to Peripheral (Slave) interfacing.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 (Master) to Peripheral (Slave) interfacing.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System Implementation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system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iterations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were developed on DE10 board.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the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MMul component’s memory is made of: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BRAMs.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Metrics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summary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memory utilization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clock frequency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