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425" r:id="rId2"/>
    <p:sldId id="439" r:id="rId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00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83109-512A-762C-BC27-25DC3BDBE7FB}" v="2" dt="2023-02-15T10:34: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9" autoAdjust="0"/>
    <p:restoredTop sz="92428" autoAdjust="0"/>
  </p:normalViewPr>
  <p:slideViewPr>
    <p:cSldViewPr>
      <p:cViewPr varScale="1">
        <p:scale>
          <a:sx n="75" d="100"/>
          <a:sy n="75" d="100"/>
        </p:scale>
        <p:origin x="102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lloran" userId="348a9531-135a-4703-aeb9-0a40c2d3e88d" providerId="ADAL" clId="{453FFCAB-1AB5-4FB4-8A23-FE8421DC7608}"/>
    <pc:docChg chg="undo custSel addSld delSld modSld">
      <pc:chgData name="John Halloran" userId="348a9531-135a-4703-aeb9-0a40c2d3e88d" providerId="ADAL" clId="{453FFCAB-1AB5-4FB4-8A23-FE8421DC7608}" dt="2023-02-15T09:09:06.933" v="289" actId="47"/>
      <pc:docMkLst>
        <pc:docMk/>
      </pc:docMkLst>
      <pc:sldChg chg="modSp mod">
        <pc:chgData name="John Halloran" userId="348a9531-135a-4703-aeb9-0a40c2d3e88d" providerId="ADAL" clId="{453FFCAB-1AB5-4FB4-8A23-FE8421DC7608}" dt="2023-02-15T09:06:28.239" v="3" actId="20577"/>
        <pc:sldMkLst>
          <pc:docMk/>
          <pc:sldMk cId="4207230177" sldId="425"/>
        </pc:sldMkLst>
        <pc:spChg chg="mod">
          <ac:chgData name="John Halloran" userId="348a9531-135a-4703-aeb9-0a40c2d3e88d" providerId="ADAL" clId="{453FFCAB-1AB5-4FB4-8A23-FE8421DC7608}" dt="2023-02-15T09:06:26.674" v="1" actId="1076"/>
          <ac:spMkLst>
            <pc:docMk/>
            <pc:sldMk cId="4207230177" sldId="425"/>
            <ac:spMk id="2" creationId="{00000000-0000-0000-0000-000000000000}"/>
          </ac:spMkLst>
        </pc:spChg>
        <pc:spChg chg="mod">
          <ac:chgData name="John Halloran" userId="348a9531-135a-4703-aeb9-0a40c2d3e88d" providerId="ADAL" clId="{453FFCAB-1AB5-4FB4-8A23-FE8421DC7608}" dt="2023-02-15T09:06:28.239" v="3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453FFCAB-1AB5-4FB4-8A23-FE8421DC7608}" dt="2023-02-15T09:08:02.049" v="247" actId="20577"/>
        <pc:sldMkLst>
          <pc:docMk/>
          <pc:sldMk cId="2337354533" sldId="439"/>
        </pc:sldMkLst>
        <pc:spChg chg="mod">
          <ac:chgData name="John Halloran" userId="348a9531-135a-4703-aeb9-0a40c2d3e88d" providerId="ADAL" clId="{453FFCAB-1AB5-4FB4-8A23-FE8421DC7608}" dt="2023-02-15T09:06:50.224" v="70" actId="20577"/>
          <ac:spMkLst>
            <pc:docMk/>
            <pc:sldMk cId="2337354533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453FFCAB-1AB5-4FB4-8A23-FE8421DC7608}" dt="2023-02-15T09:08:02.049" v="247" actId="20577"/>
          <ac:spMkLst>
            <pc:docMk/>
            <pc:sldMk cId="2337354533" sldId="439"/>
            <ac:spMk id="8" creationId="{00000000-0000-0000-0000-000000000000}"/>
          </ac:spMkLst>
        </pc:spChg>
      </pc:sldChg>
      <pc:sldChg chg="modSp add del mod">
        <pc:chgData name="John Halloran" userId="348a9531-135a-4703-aeb9-0a40c2d3e88d" providerId="ADAL" clId="{453FFCAB-1AB5-4FB4-8A23-FE8421DC7608}" dt="2023-02-15T09:09:06.933" v="289" actId="47"/>
        <pc:sldMkLst>
          <pc:docMk/>
          <pc:sldMk cId="847445089" sldId="440"/>
        </pc:sldMkLst>
        <pc:spChg chg="mod">
          <ac:chgData name="John Halloran" userId="348a9531-135a-4703-aeb9-0a40c2d3e88d" providerId="ADAL" clId="{453FFCAB-1AB5-4FB4-8A23-FE8421DC7608}" dt="2023-02-15T09:08:39.174" v="288" actId="20577"/>
          <ac:spMkLst>
            <pc:docMk/>
            <pc:sldMk cId="847445089" sldId="440"/>
            <ac:spMk id="7" creationId="{00000000-0000-0000-0000-000000000000}"/>
          </ac:spMkLst>
        </pc:spChg>
      </pc:sldChg>
      <pc:sldChg chg="del">
        <pc:chgData name="John Halloran" userId="348a9531-135a-4703-aeb9-0a40c2d3e88d" providerId="ADAL" clId="{453FFCAB-1AB5-4FB4-8A23-FE8421DC7608}" dt="2023-02-15T09:08:19.190" v="248" actId="47"/>
        <pc:sldMkLst>
          <pc:docMk/>
          <pc:sldMk cId="2070230402" sldId="440"/>
        </pc:sldMkLst>
      </pc:sldChg>
    </pc:docChg>
  </pc:docChgLst>
  <pc:docChgLst>
    <pc:chgData name="John Halloran" userId="348a9531-135a-4703-aeb9-0a40c2d3e88d" providerId="ADAL" clId="{BD202698-2184-4B80-878D-9D1CD0448F12}"/>
    <pc:docChg chg="undo custSel delSld modSld">
      <pc:chgData name="John Halloran" userId="348a9531-135a-4703-aeb9-0a40c2d3e88d" providerId="ADAL" clId="{BD202698-2184-4B80-878D-9D1CD0448F12}" dt="2023-02-02T09:44:47.283" v="204" actId="6549"/>
      <pc:docMkLst>
        <pc:docMk/>
      </pc:docMkLst>
      <pc:sldChg chg="modSp mod">
        <pc:chgData name="John Halloran" userId="348a9531-135a-4703-aeb9-0a40c2d3e88d" providerId="ADAL" clId="{BD202698-2184-4B80-878D-9D1CD0448F12}" dt="2023-02-02T09:42:22.447" v="1" actId="20577"/>
        <pc:sldMkLst>
          <pc:docMk/>
          <pc:sldMk cId="4207230177" sldId="425"/>
        </pc:sldMkLst>
        <pc:spChg chg="mod">
          <ac:chgData name="John Halloran" userId="348a9531-135a-4703-aeb9-0a40c2d3e88d" providerId="ADAL" clId="{BD202698-2184-4B80-878D-9D1CD0448F12}" dt="2023-02-02T09:42:22.447" v="1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BD202698-2184-4B80-878D-9D1CD0448F12}" dt="2023-02-02T09:44:47.283" v="204" actId="6549"/>
        <pc:sldMkLst>
          <pc:docMk/>
          <pc:sldMk cId="592884370" sldId="438"/>
        </pc:sldMkLst>
        <pc:spChg chg="mod">
          <ac:chgData name="John Halloran" userId="348a9531-135a-4703-aeb9-0a40c2d3e88d" providerId="ADAL" clId="{BD202698-2184-4B80-878D-9D1CD0448F12}" dt="2023-02-02T09:44:36.741" v="201" actId="1076"/>
          <ac:spMkLst>
            <pc:docMk/>
            <pc:sldMk cId="592884370" sldId="438"/>
            <ac:spMk id="6" creationId="{00000000-0000-0000-0000-000000000000}"/>
          </ac:spMkLst>
        </pc:spChg>
        <pc:spChg chg="mod">
          <ac:chgData name="John Halloran" userId="348a9531-135a-4703-aeb9-0a40c2d3e88d" providerId="ADAL" clId="{BD202698-2184-4B80-878D-9D1CD0448F12}" dt="2023-02-02T09:44:47.283" v="204" actId="6549"/>
          <ac:spMkLst>
            <pc:docMk/>
            <pc:sldMk cId="592884370" sldId="438"/>
            <ac:spMk id="7" creationId="{00000000-0000-0000-0000-000000000000}"/>
          </ac:spMkLst>
        </pc:spChg>
        <pc:spChg chg="mod">
          <ac:chgData name="John Halloran" userId="348a9531-135a-4703-aeb9-0a40c2d3e88d" providerId="ADAL" clId="{BD202698-2184-4B80-878D-9D1CD0448F12}" dt="2023-02-02T09:44:33.281" v="199" actId="20577"/>
          <ac:spMkLst>
            <pc:docMk/>
            <pc:sldMk cId="592884370" sldId="438"/>
            <ac:spMk id="8" creationId="{00000000-0000-0000-0000-000000000000}"/>
          </ac:spMkLst>
        </pc:spChg>
      </pc:sldChg>
      <pc:sldChg chg="del">
        <pc:chgData name="John Halloran" userId="348a9531-135a-4703-aeb9-0a40c2d3e88d" providerId="ADAL" clId="{BD202698-2184-4B80-878D-9D1CD0448F12}" dt="2023-02-02T09:42:24.521" v="2" actId="47"/>
        <pc:sldMkLst>
          <pc:docMk/>
          <pc:sldMk cId="945929287" sldId="439"/>
        </pc:sldMkLst>
      </pc:sldChg>
      <pc:sldChg chg="del">
        <pc:chgData name="John Halloran" userId="348a9531-135a-4703-aeb9-0a40c2d3e88d" providerId="ADAL" clId="{BD202698-2184-4B80-878D-9D1CD0448F12}" dt="2023-02-02T09:42:24.842" v="3" actId="47"/>
        <pc:sldMkLst>
          <pc:docMk/>
          <pc:sldMk cId="732682690" sldId="440"/>
        </pc:sldMkLst>
      </pc:sldChg>
    </pc:docChg>
  </pc:docChgLst>
  <pc:docChgLst>
    <pc:chgData name="John Halloran" userId="348a9531-135a-4703-aeb9-0a40c2d3e88d" providerId="ADAL" clId="{4ACA9692-4A57-4C2B-9CC3-7679EA69C26D}"/>
    <pc:docChg chg="undo custSel modSld">
      <pc:chgData name="John Halloran" userId="348a9531-135a-4703-aeb9-0a40c2d3e88d" providerId="ADAL" clId="{4ACA9692-4A57-4C2B-9CC3-7679EA69C26D}" dt="2023-02-13T16:23:15.997" v="310" actId="20577"/>
      <pc:docMkLst>
        <pc:docMk/>
      </pc:docMkLst>
      <pc:sldChg chg="modSp mod">
        <pc:chgData name="John Halloran" userId="348a9531-135a-4703-aeb9-0a40c2d3e88d" providerId="ADAL" clId="{4ACA9692-4A57-4C2B-9CC3-7679EA69C26D}" dt="2023-02-13T16:21:20.915" v="3" actId="20577"/>
        <pc:sldMkLst>
          <pc:docMk/>
          <pc:sldMk cId="4207230177" sldId="425"/>
        </pc:sldMkLst>
        <pc:spChg chg="mod">
          <ac:chgData name="John Halloran" userId="348a9531-135a-4703-aeb9-0a40c2d3e88d" providerId="ADAL" clId="{4ACA9692-4A57-4C2B-9CC3-7679EA69C26D}" dt="2023-02-13T16:21:20.915" v="3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4ACA9692-4A57-4C2B-9CC3-7679EA69C26D}" dt="2023-02-13T16:23:15.997" v="310" actId="20577"/>
        <pc:sldMkLst>
          <pc:docMk/>
          <pc:sldMk cId="2337354533" sldId="439"/>
        </pc:sldMkLst>
        <pc:spChg chg="mod">
          <ac:chgData name="John Halloran" userId="348a9531-135a-4703-aeb9-0a40c2d3e88d" providerId="ADAL" clId="{4ACA9692-4A57-4C2B-9CC3-7679EA69C26D}" dt="2023-02-13T16:23:01.813" v="300" actId="1035"/>
          <ac:spMkLst>
            <pc:docMk/>
            <pc:sldMk cId="2337354533" sldId="439"/>
            <ac:spMk id="6" creationId="{00000000-0000-0000-0000-000000000000}"/>
          </ac:spMkLst>
        </pc:spChg>
        <pc:spChg chg="mod">
          <ac:chgData name="John Halloran" userId="348a9531-135a-4703-aeb9-0a40c2d3e88d" providerId="ADAL" clId="{4ACA9692-4A57-4C2B-9CC3-7679EA69C26D}" dt="2023-02-13T16:21:46.127" v="69" actId="20577"/>
          <ac:spMkLst>
            <pc:docMk/>
            <pc:sldMk cId="2337354533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4ACA9692-4A57-4C2B-9CC3-7679EA69C26D}" dt="2023-02-13T16:23:15.997" v="310" actId="20577"/>
          <ac:spMkLst>
            <pc:docMk/>
            <pc:sldMk cId="2337354533" sldId="439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668CBB26-D564-4D4A-BC69-63DD9E9C7B7F}"/>
    <pc:docChg chg="custSel addSld modSld sldOrd">
      <pc:chgData name="John Halloran" userId="348a9531-135a-4703-aeb9-0a40c2d3e88d" providerId="ADAL" clId="{668CBB26-D564-4D4A-BC69-63DD9E9C7B7F}" dt="2023-01-26T10:20:17.922" v="797" actId="20577"/>
      <pc:docMkLst>
        <pc:docMk/>
      </pc:docMkLst>
      <pc:sldChg chg="modSp mod">
        <pc:chgData name="John Halloran" userId="348a9531-135a-4703-aeb9-0a40c2d3e88d" providerId="ADAL" clId="{668CBB26-D564-4D4A-BC69-63DD9E9C7B7F}" dt="2023-01-26T10:20:17.922" v="797" actId="20577"/>
        <pc:sldMkLst>
          <pc:docMk/>
          <pc:sldMk cId="4207230177" sldId="425"/>
        </pc:sldMkLst>
        <pc:spChg chg="mod">
          <ac:chgData name="John Halloran" userId="348a9531-135a-4703-aeb9-0a40c2d3e88d" providerId="ADAL" clId="{668CBB26-D564-4D4A-BC69-63DD9E9C7B7F}" dt="2023-01-26T10:20:17.922" v="797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668CBB26-D564-4D4A-BC69-63DD9E9C7B7F}" dt="2023-01-26T10:20:08.748" v="793" actId="20577"/>
        <pc:sldMkLst>
          <pc:docMk/>
          <pc:sldMk cId="592884370" sldId="438"/>
        </pc:sldMkLst>
        <pc:spChg chg="mod">
          <ac:chgData name="John Halloran" userId="348a9531-135a-4703-aeb9-0a40c2d3e88d" providerId="ADAL" clId="{668CBB26-D564-4D4A-BC69-63DD9E9C7B7F}" dt="2023-01-26T10:06:33.359" v="48" actId="20577"/>
          <ac:spMkLst>
            <pc:docMk/>
            <pc:sldMk cId="592884370" sldId="438"/>
            <ac:spMk id="7" creationId="{00000000-0000-0000-0000-000000000000}"/>
          </ac:spMkLst>
        </pc:spChg>
        <pc:spChg chg="mod">
          <ac:chgData name="John Halloran" userId="348a9531-135a-4703-aeb9-0a40c2d3e88d" providerId="ADAL" clId="{668CBB26-D564-4D4A-BC69-63DD9E9C7B7F}" dt="2023-01-26T10:20:08.748" v="793" actId="20577"/>
          <ac:spMkLst>
            <pc:docMk/>
            <pc:sldMk cId="592884370" sldId="438"/>
            <ac:spMk id="8" creationId="{00000000-0000-0000-0000-000000000000}"/>
          </ac:spMkLst>
        </pc:spChg>
      </pc:sldChg>
      <pc:sldChg chg="modSp add mod ord">
        <pc:chgData name="John Halloran" userId="348a9531-135a-4703-aeb9-0a40c2d3e88d" providerId="ADAL" clId="{668CBB26-D564-4D4A-BC69-63DD9E9C7B7F}" dt="2023-01-26T10:20:13.011" v="795"/>
        <pc:sldMkLst>
          <pc:docMk/>
          <pc:sldMk cId="945929287" sldId="439"/>
        </pc:sldMkLst>
        <pc:spChg chg="mod">
          <ac:chgData name="John Halloran" userId="348a9531-135a-4703-aeb9-0a40c2d3e88d" providerId="ADAL" clId="{668CBB26-D564-4D4A-BC69-63DD9E9C7B7F}" dt="2023-01-26T10:19:34.165" v="774" actId="20577"/>
          <ac:spMkLst>
            <pc:docMk/>
            <pc:sldMk cId="945929287" sldId="439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F19D02D1-EC0B-4FAA-8542-320DE7006B73}"/>
    <pc:docChg chg="custSel modSld">
      <pc:chgData name="John Halloran" userId="348a9531-135a-4703-aeb9-0a40c2d3e88d" providerId="ADAL" clId="{F19D02D1-EC0B-4FAA-8542-320DE7006B73}" dt="2023-02-08T12:27:56.693" v="224" actId="20577"/>
      <pc:docMkLst>
        <pc:docMk/>
      </pc:docMkLst>
      <pc:sldChg chg="modSp mod">
        <pc:chgData name="John Halloran" userId="348a9531-135a-4703-aeb9-0a40c2d3e88d" providerId="ADAL" clId="{F19D02D1-EC0B-4FAA-8542-320DE7006B73}" dt="2023-02-08T12:01:52.684" v="1" actId="20577"/>
        <pc:sldMkLst>
          <pc:docMk/>
          <pc:sldMk cId="4207230177" sldId="425"/>
        </pc:sldMkLst>
        <pc:spChg chg="mod">
          <ac:chgData name="John Halloran" userId="348a9531-135a-4703-aeb9-0a40c2d3e88d" providerId="ADAL" clId="{F19D02D1-EC0B-4FAA-8542-320DE7006B73}" dt="2023-02-08T12:01:52.684" v="1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 modNotesTx">
        <pc:chgData name="John Halloran" userId="348a9531-135a-4703-aeb9-0a40c2d3e88d" providerId="ADAL" clId="{F19D02D1-EC0B-4FAA-8542-320DE7006B73}" dt="2023-02-08T12:27:56.693" v="224" actId="20577"/>
        <pc:sldMkLst>
          <pc:docMk/>
          <pc:sldMk cId="2337354533" sldId="439"/>
        </pc:sldMkLst>
        <pc:spChg chg="mod">
          <ac:chgData name="John Halloran" userId="348a9531-135a-4703-aeb9-0a40c2d3e88d" providerId="ADAL" clId="{F19D02D1-EC0B-4FAA-8542-320DE7006B73}" dt="2023-02-08T12:27:17.419" v="41" actId="20577"/>
          <ac:spMkLst>
            <pc:docMk/>
            <pc:sldMk cId="2337354533" sldId="439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71066E3D-1779-4C78-8F41-E81E7DBCB483}"/>
    <pc:docChg chg="undo custSel addSld modSld">
      <pc:chgData name="John Halloran" userId="348a9531-135a-4703-aeb9-0a40c2d3e88d" providerId="ADAL" clId="{71066E3D-1779-4C78-8F41-E81E7DBCB483}" dt="2023-02-14T16:52:22.868" v="420" actId="313"/>
      <pc:docMkLst>
        <pc:docMk/>
      </pc:docMkLst>
      <pc:sldChg chg="modSp mod">
        <pc:chgData name="John Halloran" userId="348a9531-135a-4703-aeb9-0a40c2d3e88d" providerId="ADAL" clId="{71066E3D-1779-4C78-8F41-E81E7DBCB483}" dt="2023-02-14T16:41:31.135" v="1" actId="20577"/>
        <pc:sldMkLst>
          <pc:docMk/>
          <pc:sldMk cId="4207230177" sldId="425"/>
        </pc:sldMkLst>
        <pc:spChg chg="mod">
          <ac:chgData name="John Halloran" userId="348a9531-135a-4703-aeb9-0a40c2d3e88d" providerId="ADAL" clId="{71066E3D-1779-4C78-8F41-E81E7DBCB483}" dt="2023-02-14T16:41:31.135" v="1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 modNotesTx">
        <pc:chgData name="John Halloran" userId="348a9531-135a-4703-aeb9-0a40c2d3e88d" providerId="ADAL" clId="{71066E3D-1779-4C78-8F41-E81E7DBCB483}" dt="2023-02-14T16:42:46.536" v="140" actId="6549"/>
        <pc:sldMkLst>
          <pc:docMk/>
          <pc:sldMk cId="2337354533" sldId="439"/>
        </pc:sldMkLst>
        <pc:spChg chg="mod">
          <ac:chgData name="John Halloran" userId="348a9531-135a-4703-aeb9-0a40c2d3e88d" providerId="ADAL" clId="{71066E3D-1779-4C78-8F41-E81E7DBCB483}" dt="2023-02-14T16:41:48.278" v="36" actId="20577"/>
          <ac:spMkLst>
            <pc:docMk/>
            <pc:sldMk cId="2337354533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71066E3D-1779-4C78-8F41-E81E7DBCB483}" dt="2023-02-14T16:42:42.562" v="139" actId="20577"/>
          <ac:spMkLst>
            <pc:docMk/>
            <pc:sldMk cId="2337354533" sldId="439"/>
            <ac:spMk id="8" creationId="{00000000-0000-0000-0000-000000000000}"/>
          </ac:spMkLst>
        </pc:spChg>
      </pc:sldChg>
      <pc:sldChg chg="modSp add mod">
        <pc:chgData name="John Halloran" userId="348a9531-135a-4703-aeb9-0a40c2d3e88d" providerId="ADAL" clId="{71066E3D-1779-4C78-8F41-E81E7DBCB483}" dt="2023-02-14T16:52:22.868" v="420" actId="313"/>
        <pc:sldMkLst>
          <pc:docMk/>
          <pc:sldMk cId="2070230402" sldId="440"/>
        </pc:sldMkLst>
        <pc:spChg chg="mod">
          <ac:chgData name="John Halloran" userId="348a9531-135a-4703-aeb9-0a40c2d3e88d" providerId="ADAL" clId="{71066E3D-1779-4C78-8F41-E81E7DBCB483}" dt="2023-02-14T16:44:06.792" v="187" actId="20577"/>
          <ac:spMkLst>
            <pc:docMk/>
            <pc:sldMk cId="2070230402" sldId="440"/>
            <ac:spMk id="7" creationId="{00000000-0000-0000-0000-000000000000}"/>
          </ac:spMkLst>
        </pc:spChg>
        <pc:spChg chg="mod">
          <ac:chgData name="John Halloran" userId="348a9531-135a-4703-aeb9-0a40c2d3e88d" providerId="ADAL" clId="{71066E3D-1779-4C78-8F41-E81E7DBCB483}" dt="2023-02-14T16:52:22.868" v="420" actId="313"/>
          <ac:spMkLst>
            <pc:docMk/>
            <pc:sldMk cId="2070230402" sldId="440"/>
            <ac:spMk id="8" creationId="{00000000-0000-0000-0000-000000000000}"/>
          </ac:spMkLst>
        </pc:spChg>
      </pc:sldChg>
    </pc:docChg>
  </pc:docChgLst>
  <pc:docChgLst>
    <pc:chgData name="John Halloran" userId="S::aa1910@coventry.ac.uk::348a9531-135a-4703-aeb9-0a40c2d3e88d" providerId="AD" clId="Web-{DF183109-512A-762C-BC27-25DC3BDBE7FB}"/>
    <pc:docChg chg="modSld">
      <pc:chgData name="John Halloran" userId="S::aa1910@coventry.ac.uk::348a9531-135a-4703-aeb9-0a40c2d3e88d" providerId="AD" clId="Web-{DF183109-512A-762C-BC27-25DC3BDBE7FB}" dt="2023-02-15T10:34:53" v="1" actId="20577"/>
      <pc:docMkLst>
        <pc:docMk/>
      </pc:docMkLst>
      <pc:sldChg chg="modSp">
        <pc:chgData name="John Halloran" userId="S::aa1910@coventry.ac.uk::348a9531-135a-4703-aeb9-0a40c2d3e88d" providerId="AD" clId="Web-{DF183109-512A-762C-BC27-25DC3BDBE7FB}" dt="2023-02-15T10:34:53" v="1" actId="20577"/>
        <pc:sldMkLst>
          <pc:docMk/>
          <pc:sldMk cId="2337354533" sldId="439"/>
        </pc:sldMkLst>
        <pc:spChg chg="mod">
          <ac:chgData name="John Halloran" userId="S::aa1910@coventry.ac.uk::348a9531-135a-4703-aeb9-0a40c2d3e88d" providerId="AD" clId="Web-{DF183109-512A-762C-BC27-25DC3BDBE7FB}" dt="2023-02-15T10:34:53" v="1" actId="20577"/>
          <ac:spMkLst>
            <pc:docMk/>
            <pc:sldMk cId="2337354533" sldId="439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5BD692E8-C595-47D0-B392-B1A266E43546}"/>
    <pc:docChg chg="undo custSel addSld modSld">
      <pc:chgData name="John Halloran" userId="348a9531-135a-4703-aeb9-0a40c2d3e88d" providerId="ADAL" clId="{5BD692E8-C595-47D0-B392-B1A266E43546}" dt="2023-01-30T10:44:01.939" v="1447" actId="20577"/>
      <pc:docMkLst>
        <pc:docMk/>
      </pc:docMkLst>
      <pc:sldChg chg="modSp mod">
        <pc:chgData name="John Halloran" userId="348a9531-135a-4703-aeb9-0a40c2d3e88d" providerId="ADAL" clId="{5BD692E8-C595-47D0-B392-B1A266E43546}" dt="2023-01-30T10:10:51.453" v="5" actId="20577"/>
        <pc:sldMkLst>
          <pc:docMk/>
          <pc:sldMk cId="4207230177" sldId="425"/>
        </pc:sldMkLst>
        <pc:spChg chg="mod">
          <ac:chgData name="John Halloran" userId="348a9531-135a-4703-aeb9-0a40c2d3e88d" providerId="ADAL" clId="{5BD692E8-C595-47D0-B392-B1A266E43546}" dt="2023-01-30T10:10:51.453" v="5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5BD692E8-C595-47D0-B392-B1A266E43546}" dt="2023-01-30T10:44:01.939" v="1447" actId="20577"/>
        <pc:sldMkLst>
          <pc:docMk/>
          <pc:sldMk cId="592884370" sldId="438"/>
        </pc:sldMkLst>
        <pc:spChg chg="mod">
          <ac:chgData name="John Halloran" userId="348a9531-135a-4703-aeb9-0a40c2d3e88d" providerId="ADAL" clId="{5BD692E8-C595-47D0-B392-B1A266E43546}" dt="2023-01-30T10:23:22.987" v="1188" actId="20577"/>
          <ac:spMkLst>
            <pc:docMk/>
            <pc:sldMk cId="592884370" sldId="438"/>
            <ac:spMk id="7" creationId="{00000000-0000-0000-0000-000000000000}"/>
          </ac:spMkLst>
        </pc:spChg>
        <pc:spChg chg="mod">
          <ac:chgData name="John Halloran" userId="348a9531-135a-4703-aeb9-0a40c2d3e88d" providerId="ADAL" clId="{5BD692E8-C595-47D0-B392-B1A266E43546}" dt="2023-01-30T10:44:01.939" v="1447" actId="20577"/>
          <ac:spMkLst>
            <pc:docMk/>
            <pc:sldMk cId="592884370" sldId="438"/>
            <ac:spMk id="8" creationId="{00000000-0000-0000-0000-000000000000}"/>
          </ac:spMkLst>
        </pc:spChg>
      </pc:sldChg>
      <pc:sldChg chg="modSp mod">
        <pc:chgData name="John Halloran" userId="348a9531-135a-4703-aeb9-0a40c2d3e88d" providerId="ADAL" clId="{5BD692E8-C595-47D0-B392-B1A266E43546}" dt="2023-01-30T10:20:57.191" v="905" actId="20577"/>
        <pc:sldMkLst>
          <pc:docMk/>
          <pc:sldMk cId="945929287" sldId="439"/>
        </pc:sldMkLst>
        <pc:spChg chg="mod">
          <ac:chgData name="John Halloran" userId="348a9531-135a-4703-aeb9-0a40c2d3e88d" providerId="ADAL" clId="{5BD692E8-C595-47D0-B392-B1A266E43546}" dt="2023-01-30T10:11:00.170" v="45" actId="20577"/>
          <ac:spMkLst>
            <pc:docMk/>
            <pc:sldMk cId="945929287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5BD692E8-C595-47D0-B392-B1A266E43546}" dt="2023-01-30T10:20:57.191" v="905" actId="20577"/>
          <ac:spMkLst>
            <pc:docMk/>
            <pc:sldMk cId="945929287" sldId="439"/>
            <ac:spMk id="8" creationId="{00000000-0000-0000-0000-000000000000}"/>
          </ac:spMkLst>
        </pc:spChg>
      </pc:sldChg>
      <pc:sldChg chg="modSp add mod">
        <pc:chgData name="John Halloran" userId="348a9531-135a-4703-aeb9-0a40c2d3e88d" providerId="ADAL" clId="{5BD692E8-C595-47D0-B392-B1A266E43546}" dt="2023-01-30T10:23:05.096" v="1122" actId="20577"/>
        <pc:sldMkLst>
          <pc:docMk/>
          <pc:sldMk cId="732682690" sldId="440"/>
        </pc:sldMkLst>
        <pc:spChg chg="mod">
          <ac:chgData name="John Halloran" userId="348a9531-135a-4703-aeb9-0a40c2d3e88d" providerId="ADAL" clId="{5BD692E8-C595-47D0-B392-B1A266E43546}" dt="2023-01-30T10:21:09.034" v="910" actId="20577"/>
          <ac:spMkLst>
            <pc:docMk/>
            <pc:sldMk cId="732682690" sldId="440"/>
            <ac:spMk id="7" creationId="{00000000-0000-0000-0000-000000000000}"/>
          </ac:spMkLst>
        </pc:spChg>
        <pc:spChg chg="mod">
          <ac:chgData name="John Halloran" userId="348a9531-135a-4703-aeb9-0a40c2d3e88d" providerId="ADAL" clId="{5BD692E8-C595-47D0-B392-B1A266E43546}" dt="2023-01-30T10:23:05.096" v="1122" actId="20577"/>
          <ac:spMkLst>
            <pc:docMk/>
            <pc:sldMk cId="732682690" sldId="440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EA55CDF3-B8A1-47AC-8B59-2BFC4D7A4FFF}"/>
    <pc:docChg chg="undo custSel modSld">
      <pc:chgData name="John Halloran" userId="348a9531-135a-4703-aeb9-0a40c2d3e88d" providerId="ADAL" clId="{EA55CDF3-B8A1-47AC-8B59-2BFC4D7A4FFF}" dt="2023-01-18T16:52:17.427" v="398" actId="20577"/>
      <pc:docMkLst>
        <pc:docMk/>
      </pc:docMkLst>
      <pc:sldChg chg="modSp mod">
        <pc:chgData name="John Halloran" userId="348a9531-135a-4703-aeb9-0a40c2d3e88d" providerId="ADAL" clId="{EA55CDF3-B8A1-47AC-8B59-2BFC4D7A4FFF}" dt="2023-01-18T16:43:13.873" v="1" actId="20577"/>
        <pc:sldMkLst>
          <pc:docMk/>
          <pc:sldMk cId="4207230177" sldId="425"/>
        </pc:sldMkLst>
        <pc:spChg chg="mod">
          <ac:chgData name="John Halloran" userId="348a9531-135a-4703-aeb9-0a40c2d3e88d" providerId="ADAL" clId="{EA55CDF3-B8A1-47AC-8B59-2BFC4D7A4FFF}" dt="2023-01-18T16:43:13.873" v="1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EA55CDF3-B8A1-47AC-8B59-2BFC4D7A4FFF}" dt="2023-01-18T16:52:17.427" v="398" actId="20577"/>
        <pc:sldMkLst>
          <pc:docMk/>
          <pc:sldMk cId="592884370" sldId="438"/>
        </pc:sldMkLst>
        <pc:spChg chg="mod">
          <ac:chgData name="John Halloran" userId="348a9531-135a-4703-aeb9-0a40c2d3e88d" providerId="ADAL" clId="{EA55CDF3-B8A1-47AC-8B59-2BFC4D7A4FFF}" dt="2023-01-18T16:52:17.427" v="398" actId="20577"/>
          <ac:spMkLst>
            <pc:docMk/>
            <pc:sldMk cId="592884370" sldId="438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559A9D8C-9D78-4429-ACC2-29A277428A20}"/>
    <pc:docChg chg="custSel addSld modSld">
      <pc:chgData name="John Halloran" userId="348a9531-135a-4703-aeb9-0a40c2d3e88d" providerId="ADAL" clId="{559A9D8C-9D78-4429-ACC2-29A277428A20}" dt="2023-02-03T11:44:23.694" v="789" actId="20577"/>
      <pc:docMkLst>
        <pc:docMk/>
      </pc:docMkLst>
      <pc:sldChg chg="modSp mod">
        <pc:chgData name="John Halloran" userId="348a9531-135a-4703-aeb9-0a40c2d3e88d" providerId="ADAL" clId="{559A9D8C-9D78-4429-ACC2-29A277428A20}" dt="2023-02-03T11:36:07.143" v="3" actId="20577"/>
        <pc:sldMkLst>
          <pc:docMk/>
          <pc:sldMk cId="4207230177" sldId="425"/>
        </pc:sldMkLst>
        <pc:spChg chg="mod">
          <ac:chgData name="John Halloran" userId="348a9531-135a-4703-aeb9-0a40c2d3e88d" providerId="ADAL" clId="{559A9D8C-9D78-4429-ACC2-29A277428A20}" dt="2023-02-03T11:36:07.143" v="3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559A9D8C-9D78-4429-ACC2-29A277428A20}" dt="2023-02-03T11:40:39.566" v="539" actId="20577"/>
        <pc:sldMkLst>
          <pc:docMk/>
          <pc:sldMk cId="592884370" sldId="438"/>
        </pc:sldMkLst>
        <pc:spChg chg="mod">
          <ac:chgData name="John Halloran" userId="348a9531-135a-4703-aeb9-0a40c2d3e88d" providerId="ADAL" clId="{559A9D8C-9D78-4429-ACC2-29A277428A20}" dt="2023-02-03T11:36:19.772" v="29" actId="20577"/>
          <ac:spMkLst>
            <pc:docMk/>
            <pc:sldMk cId="592884370" sldId="438"/>
            <ac:spMk id="7" creationId="{00000000-0000-0000-0000-000000000000}"/>
          </ac:spMkLst>
        </pc:spChg>
        <pc:spChg chg="mod">
          <ac:chgData name="John Halloran" userId="348a9531-135a-4703-aeb9-0a40c2d3e88d" providerId="ADAL" clId="{559A9D8C-9D78-4429-ACC2-29A277428A20}" dt="2023-02-03T11:40:39.566" v="539" actId="20577"/>
          <ac:spMkLst>
            <pc:docMk/>
            <pc:sldMk cId="592884370" sldId="438"/>
            <ac:spMk id="8" creationId="{00000000-0000-0000-0000-000000000000}"/>
          </ac:spMkLst>
        </pc:spChg>
      </pc:sldChg>
      <pc:sldChg chg="modSp add mod">
        <pc:chgData name="John Halloran" userId="348a9531-135a-4703-aeb9-0a40c2d3e88d" providerId="ADAL" clId="{559A9D8C-9D78-4429-ACC2-29A277428A20}" dt="2023-02-03T11:44:23.694" v="789" actId="20577"/>
        <pc:sldMkLst>
          <pc:docMk/>
          <pc:sldMk cId="2337354533" sldId="439"/>
        </pc:sldMkLst>
        <pc:spChg chg="mod">
          <ac:chgData name="John Halloran" userId="348a9531-135a-4703-aeb9-0a40c2d3e88d" providerId="ADAL" clId="{559A9D8C-9D78-4429-ACC2-29A277428A20}" dt="2023-02-03T11:44:14.124" v="763" actId="1076"/>
          <ac:spMkLst>
            <pc:docMk/>
            <pc:sldMk cId="2337354533" sldId="439"/>
            <ac:spMk id="6" creationId="{00000000-0000-0000-0000-000000000000}"/>
          </ac:spMkLst>
        </pc:spChg>
        <pc:spChg chg="mod">
          <ac:chgData name="John Halloran" userId="348a9531-135a-4703-aeb9-0a40c2d3e88d" providerId="ADAL" clId="{559A9D8C-9D78-4429-ACC2-29A277428A20}" dt="2023-02-03T11:44:23.694" v="789" actId="20577"/>
          <ac:spMkLst>
            <pc:docMk/>
            <pc:sldMk cId="2337354533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559A9D8C-9D78-4429-ACC2-29A277428A20}" dt="2023-02-03T11:43:55.446" v="762" actId="20577"/>
          <ac:spMkLst>
            <pc:docMk/>
            <pc:sldMk cId="2337354533" sldId="439"/>
            <ac:spMk id="8" creationId="{00000000-0000-0000-0000-000000000000}"/>
          </ac:spMkLst>
        </pc:spChg>
      </pc:sldChg>
      <pc:sldChg chg="addSp modSp add mod">
        <pc:chgData name="John Halloran" userId="348a9531-135a-4703-aeb9-0a40c2d3e88d" providerId="ADAL" clId="{559A9D8C-9D78-4429-ACC2-29A277428A20}" dt="2023-02-03T11:42:28.317" v="648" actId="14100"/>
        <pc:sldMkLst>
          <pc:docMk/>
          <pc:sldMk cId="387582330" sldId="440"/>
        </pc:sldMkLst>
        <pc:spChg chg="add mod">
          <ac:chgData name="John Halloran" userId="348a9531-135a-4703-aeb9-0a40c2d3e88d" providerId="ADAL" clId="{559A9D8C-9D78-4429-ACC2-29A277428A20}" dt="2023-02-03T11:42:28.317" v="648" actId="14100"/>
          <ac:spMkLst>
            <pc:docMk/>
            <pc:sldMk cId="387582330" sldId="440"/>
            <ac:spMk id="3" creationId="{0AECA39A-E7CA-39E9-D975-D558FB8A03B3}"/>
          </ac:spMkLst>
        </pc:spChg>
      </pc:sldChg>
    </pc:docChg>
  </pc:docChgLst>
  <pc:docChgLst>
    <pc:chgData name="John Halloran" userId="348a9531-135a-4703-aeb9-0a40c2d3e88d" providerId="ADAL" clId="{6BEADF7A-0D72-491C-9501-8A4884CAF4BA}"/>
    <pc:docChg chg="modSld">
      <pc:chgData name="John Halloran" userId="348a9531-135a-4703-aeb9-0a40c2d3e88d" providerId="ADAL" clId="{6BEADF7A-0D72-491C-9501-8A4884CAF4BA}" dt="2023-01-26T11:22:07.725" v="17" actId="20577"/>
      <pc:docMkLst>
        <pc:docMk/>
      </pc:docMkLst>
      <pc:sldChg chg="modSp mod">
        <pc:chgData name="John Halloran" userId="348a9531-135a-4703-aeb9-0a40c2d3e88d" providerId="ADAL" clId="{6BEADF7A-0D72-491C-9501-8A4884CAF4BA}" dt="2023-01-26T11:22:07.725" v="17" actId="20577"/>
        <pc:sldMkLst>
          <pc:docMk/>
          <pc:sldMk cId="592884370" sldId="438"/>
        </pc:sldMkLst>
        <pc:spChg chg="mod">
          <ac:chgData name="John Halloran" userId="348a9531-135a-4703-aeb9-0a40c2d3e88d" providerId="ADAL" clId="{6BEADF7A-0D72-491C-9501-8A4884CAF4BA}" dt="2023-01-26T11:22:07.725" v="17" actId="20577"/>
          <ac:spMkLst>
            <pc:docMk/>
            <pc:sldMk cId="592884370" sldId="438"/>
            <ac:spMk id="8" creationId="{00000000-0000-0000-0000-000000000000}"/>
          </ac:spMkLst>
        </pc:spChg>
      </pc:sldChg>
    </pc:docChg>
  </pc:docChgLst>
  <pc:docChgLst>
    <pc:chgData name="John Halloran" userId="348a9531-135a-4703-aeb9-0a40c2d3e88d" providerId="ADAL" clId="{5C56DD15-A572-4E6B-BB12-0DB1263F0464}"/>
    <pc:docChg chg="undo custSel delSld modSld">
      <pc:chgData name="John Halloran" userId="348a9531-135a-4703-aeb9-0a40c2d3e88d" providerId="ADAL" clId="{5C56DD15-A572-4E6B-BB12-0DB1263F0464}" dt="2023-02-07T09:48:01.033" v="44" actId="20577"/>
      <pc:docMkLst>
        <pc:docMk/>
      </pc:docMkLst>
      <pc:sldChg chg="modSp mod">
        <pc:chgData name="John Halloran" userId="348a9531-135a-4703-aeb9-0a40c2d3e88d" providerId="ADAL" clId="{5C56DD15-A572-4E6B-BB12-0DB1263F0464}" dt="2023-02-07T09:46:29.137" v="3" actId="20577"/>
        <pc:sldMkLst>
          <pc:docMk/>
          <pc:sldMk cId="4207230177" sldId="425"/>
        </pc:sldMkLst>
        <pc:spChg chg="mod">
          <ac:chgData name="John Halloran" userId="348a9531-135a-4703-aeb9-0a40c2d3e88d" providerId="ADAL" clId="{5C56DD15-A572-4E6B-BB12-0DB1263F0464}" dt="2023-02-07T09:46:27.463" v="1" actId="1076"/>
          <ac:spMkLst>
            <pc:docMk/>
            <pc:sldMk cId="4207230177" sldId="425"/>
            <ac:spMk id="2" creationId="{00000000-0000-0000-0000-000000000000}"/>
          </ac:spMkLst>
        </pc:spChg>
        <pc:spChg chg="mod">
          <ac:chgData name="John Halloran" userId="348a9531-135a-4703-aeb9-0a40c2d3e88d" providerId="ADAL" clId="{5C56DD15-A572-4E6B-BB12-0DB1263F0464}" dt="2023-02-07T09:46:29.137" v="3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del">
        <pc:chgData name="John Halloran" userId="348a9531-135a-4703-aeb9-0a40c2d3e88d" providerId="ADAL" clId="{5C56DD15-A572-4E6B-BB12-0DB1263F0464}" dt="2023-02-07T09:46:36.804" v="4" actId="47"/>
        <pc:sldMkLst>
          <pc:docMk/>
          <pc:sldMk cId="592884370" sldId="438"/>
        </pc:sldMkLst>
      </pc:sldChg>
      <pc:sldChg chg="modSp mod">
        <pc:chgData name="John Halloran" userId="348a9531-135a-4703-aeb9-0a40c2d3e88d" providerId="ADAL" clId="{5C56DD15-A572-4E6B-BB12-0DB1263F0464}" dt="2023-02-07T09:48:01.033" v="44" actId="20577"/>
        <pc:sldMkLst>
          <pc:docMk/>
          <pc:sldMk cId="2337354533" sldId="439"/>
        </pc:sldMkLst>
        <pc:spChg chg="mod">
          <ac:chgData name="John Halloran" userId="348a9531-135a-4703-aeb9-0a40c2d3e88d" providerId="ADAL" clId="{5C56DD15-A572-4E6B-BB12-0DB1263F0464}" dt="2023-02-07T09:48:01.033" v="44" actId="20577"/>
          <ac:spMkLst>
            <pc:docMk/>
            <pc:sldMk cId="2337354533" sldId="439"/>
            <ac:spMk id="8" creationId="{00000000-0000-0000-0000-000000000000}"/>
          </ac:spMkLst>
        </pc:spChg>
      </pc:sldChg>
      <pc:sldChg chg="del">
        <pc:chgData name="John Halloran" userId="348a9531-135a-4703-aeb9-0a40c2d3e88d" providerId="ADAL" clId="{5C56DD15-A572-4E6B-BB12-0DB1263F0464}" dt="2023-02-07T09:46:38.044" v="5" actId="47"/>
        <pc:sldMkLst>
          <pc:docMk/>
          <pc:sldMk cId="387582330" sldId="4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15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fld id="{E8A86FA6-62BD-47DE-88E2-13076D0BA3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28" y="4704850"/>
            <a:ext cx="4983444" cy="445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fld id="{D70931FC-9384-4CBB-934C-A66EE3F0CA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4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5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9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46A9E-DAC3-4742-B257-3B8F28FC390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6091B-1AC7-46C5-BB07-21C0691327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20E34-6F0B-42F8-BE14-A838AFB6297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7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544C8-AC06-40C3-8EB4-20D1E5911F0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C31BE-E310-412B-BAFA-9CBA4EE53B3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6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76292-90BC-40E8-A3E1-64584B0E5F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5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0FA6E-2228-405C-9BAE-94F694EFD1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59035-1894-4983-9D70-4291583BCE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6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6/1/2016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AC2AA-8830-41CD-93DF-6F379CA1A5F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630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F2B9D-0289-42E6-B4A0-252289983E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6/1/2016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EAC2AA-8830-41CD-93DF-6F379CA1A5F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5372"/>
            <a:ext cx="9144000" cy="170115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5.3 </a:t>
            </a:r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3661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Coventry University</a:t>
            </a:r>
            <a:b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 Computing Bootcamp</a:t>
            </a:r>
          </a:p>
        </p:txBody>
      </p:sp>
    </p:spTree>
    <p:extLst>
      <p:ext uri="{BB962C8B-B14F-4D97-AF65-F5344CB8AC3E}">
        <p14:creationId xmlns:p14="http://schemas.microsoft.com/office/powerpoint/2010/main" val="42072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1 (18:00 – 19:00)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r>
              <a:rPr lang="en-GB" sz="2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5.3.1	Developing and using a web app for pulling 		and displaying data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r>
              <a:rPr lang="en-GB" sz="2400" dirty="0">
                <a:latin typeface="Verdana"/>
                <a:ea typeface="Verdana"/>
                <a:cs typeface="Verdana" panose="020B0604030504040204" pitchFamily="34" charset="0"/>
              </a:rPr>
              <a:t>Break (10 mins)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2 (19:10 – 20:00)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r>
              <a:rPr lang="en-GB" sz="2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5.3.2	Making changes to code to change display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</a:t>
            </a:fld>
            <a:endParaRPr lang="en-GB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27384"/>
            <a:ext cx="9144000" cy="141763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web app for inspecting data</a:t>
            </a:r>
          </a:p>
        </p:txBody>
      </p:sp>
    </p:spTree>
    <p:extLst>
      <p:ext uri="{BB962C8B-B14F-4D97-AF65-F5344CB8AC3E}">
        <p14:creationId xmlns:p14="http://schemas.microsoft.com/office/powerpoint/2010/main" val="233735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</TotalTime>
  <Words>69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Session 5.3 Overview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John Halloran</cp:lastModifiedBy>
  <cp:revision>134</cp:revision>
  <cp:lastPrinted>2016-06-06T10:15:30Z</cp:lastPrinted>
  <dcterms:created xsi:type="dcterms:W3CDTF">2003-08-07T14:10:51Z</dcterms:created>
  <dcterms:modified xsi:type="dcterms:W3CDTF">2023-02-15T10:34:54Z</dcterms:modified>
</cp:coreProperties>
</file>