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43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FEB3B00-D045-4982-9253-E98BC148ACF5}" type="datetimeFigureOut">
              <a:rPr lang="ar-EG" smtClean="0"/>
              <a:t>05/12/1443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62770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29875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1599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80056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01583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3185632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236546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476551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316092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86222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05/12/1443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90850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EB3B00-D045-4982-9253-E98BC148ACF5}" type="datetimeFigureOut">
              <a:rPr lang="ar-EG" smtClean="0"/>
              <a:t>05/12/1443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346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B3B00-D045-4982-9253-E98BC148ACF5}" type="datetimeFigureOut">
              <a:rPr lang="ar-EG" smtClean="0"/>
              <a:t>05/12/1443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259604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EB3B00-D045-4982-9253-E98BC148ACF5}" type="datetimeFigureOut">
              <a:rPr lang="ar-EG" smtClean="0"/>
              <a:t>05/12/1443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367686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B3B00-D045-4982-9253-E98BC148ACF5}" type="datetimeFigureOut">
              <a:rPr lang="ar-EG" smtClean="0"/>
              <a:t>05/12/1443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79784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B3B00-D045-4982-9253-E98BC148ACF5}" type="datetimeFigureOut">
              <a:rPr lang="ar-EG" smtClean="0"/>
              <a:t>05/12/1443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233253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B3B00-D045-4982-9253-E98BC148ACF5}" type="datetimeFigureOut">
              <a:rPr lang="ar-EG" smtClean="0"/>
              <a:t>05/12/1443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271952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EB3B00-D045-4982-9253-E98BC148ACF5}" type="datetimeFigureOut">
              <a:rPr lang="ar-EG" smtClean="0"/>
              <a:t>05/12/1443</a:t>
            </a:fld>
            <a:endParaRPr lang="ar-EG"/>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ar-EG"/>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088192C-4792-462F-9C3D-907C42B4E7AD}" type="slidenum">
              <a:rPr lang="ar-EG" smtClean="0"/>
              <a:t>‹#›</a:t>
            </a:fld>
            <a:endParaRPr lang="ar-EG"/>
          </a:p>
        </p:txBody>
      </p:sp>
    </p:spTree>
    <p:extLst>
      <p:ext uri="{BB962C8B-B14F-4D97-AF65-F5344CB8AC3E}">
        <p14:creationId xmlns:p14="http://schemas.microsoft.com/office/powerpoint/2010/main" val="13778067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2BFB-7962-FE0E-9AB4-020F80FC14E0}"/>
              </a:ext>
            </a:extLst>
          </p:cNvPr>
          <p:cNvSpPr>
            <a:spLocks noGrp="1"/>
          </p:cNvSpPr>
          <p:nvPr>
            <p:ph type="ctrTitle"/>
          </p:nvPr>
        </p:nvSpPr>
        <p:spPr/>
        <p:txBody>
          <a:bodyPr/>
          <a:lstStyle/>
          <a:p>
            <a:r>
              <a:rPr lang="en-US" dirty="0"/>
              <a:t>Presentation to CI/CD</a:t>
            </a:r>
            <a:endParaRPr lang="ar-EG" dirty="0"/>
          </a:p>
        </p:txBody>
      </p:sp>
      <p:sp>
        <p:nvSpPr>
          <p:cNvPr id="3" name="Subtitle 2">
            <a:extLst>
              <a:ext uri="{FF2B5EF4-FFF2-40B4-BE49-F238E27FC236}">
                <a16:creationId xmlns:a16="http://schemas.microsoft.com/office/drawing/2014/main" id="{1C4C1C2E-525B-C349-03E6-7D336DAACD32}"/>
              </a:ext>
            </a:extLst>
          </p:cNvPr>
          <p:cNvSpPr>
            <a:spLocks noGrp="1"/>
          </p:cNvSpPr>
          <p:nvPr>
            <p:ph type="subTitle" idx="1"/>
          </p:nvPr>
        </p:nvSpPr>
        <p:spPr/>
        <p:txBody>
          <a:bodyPr/>
          <a:lstStyle/>
          <a:p>
            <a:r>
              <a:rPr lang="en-US" dirty="0" err="1"/>
              <a:t>Eng</a:t>
            </a:r>
            <a:r>
              <a:rPr lang="en-US" dirty="0"/>
              <a:t>: Ahmed Gaber </a:t>
            </a:r>
            <a:r>
              <a:rPr lang="en-US" dirty="0" err="1"/>
              <a:t>ELbltagy</a:t>
            </a:r>
            <a:endParaRPr lang="ar-EG" dirty="0"/>
          </a:p>
        </p:txBody>
      </p:sp>
    </p:spTree>
    <p:extLst>
      <p:ext uri="{BB962C8B-B14F-4D97-AF65-F5344CB8AC3E}">
        <p14:creationId xmlns:p14="http://schemas.microsoft.com/office/powerpoint/2010/main" val="407912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A18B-61D7-C365-301C-1FB8EB5B7DE4}"/>
              </a:ext>
            </a:extLst>
          </p:cNvPr>
          <p:cNvSpPr>
            <a:spLocks noGrp="1"/>
          </p:cNvSpPr>
          <p:nvPr>
            <p:ph type="ctrTitle"/>
          </p:nvPr>
        </p:nvSpPr>
        <p:spPr>
          <a:xfrm>
            <a:off x="1154955" y="585927"/>
            <a:ext cx="8825658" cy="914400"/>
          </a:xfrm>
        </p:spPr>
        <p:txBody>
          <a:bodyPr/>
          <a:lstStyle/>
          <a:p>
            <a:r>
              <a:rPr lang="en-US" dirty="0"/>
              <a:t>What is a CI/CD pipeline?</a:t>
            </a:r>
            <a:endParaRPr lang="ar-EG" dirty="0"/>
          </a:p>
        </p:txBody>
      </p:sp>
      <p:sp>
        <p:nvSpPr>
          <p:cNvPr id="4" name="Subtitle 3">
            <a:extLst>
              <a:ext uri="{FF2B5EF4-FFF2-40B4-BE49-F238E27FC236}">
                <a16:creationId xmlns:a16="http://schemas.microsoft.com/office/drawing/2014/main" id="{E9C476C1-12A6-37E0-9F3C-10C525EFA436}"/>
              </a:ext>
            </a:extLst>
          </p:cNvPr>
          <p:cNvSpPr>
            <a:spLocks noGrp="1"/>
          </p:cNvSpPr>
          <p:nvPr>
            <p:ph type="subTitle" idx="1"/>
          </p:nvPr>
        </p:nvSpPr>
        <p:spPr>
          <a:xfrm>
            <a:off x="1154955" y="1500327"/>
            <a:ext cx="8825658" cy="4138473"/>
          </a:xfrm>
        </p:spPr>
        <p:txBody>
          <a:bodyPr>
            <a:normAutofit lnSpcReduction="10000"/>
          </a:bodyPr>
          <a:lstStyle/>
          <a:p>
            <a:r>
              <a:rPr lang="en-US" dirty="0"/>
              <a:t>A continuous integration and continuous deployment (CI/CD) pipeline is a series of steps that must be performed in order to deliver a new version of software. CI/CD pipelines are a practice focused on improving software delivery throughout the software development life cycle via automation. </a:t>
            </a:r>
          </a:p>
          <a:p>
            <a:endParaRPr lang="en-US" dirty="0"/>
          </a:p>
          <a:p>
            <a:r>
              <a:rPr lang="en-US" dirty="0"/>
              <a:t>By automating CI/CD throughout development, testing, production, and monitoring phases of the software development lifecycle, organizations are able to develop higher quality code, faster. Although it’s possible to manually execute each of the steps of a CI/CD pipeline, the true value of CI/CD pipelines is realized through automation. </a:t>
            </a:r>
            <a:endParaRPr lang="ar-EG" dirty="0"/>
          </a:p>
        </p:txBody>
      </p:sp>
    </p:spTree>
    <p:extLst>
      <p:ext uri="{BB962C8B-B14F-4D97-AF65-F5344CB8AC3E}">
        <p14:creationId xmlns:p14="http://schemas.microsoft.com/office/powerpoint/2010/main" val="312844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09C8E-1351-EAB8-6167-E9661A33C7ED}"/>
              </a:ext>
            </a:extLst>
          </p:cNvPr>
          <p:cNvSpPr>
            <a:spLocks noGrp="1"/>
          </p:cNvSpPr>
          <p:nvPr>
            <p:ph type="title"/>
          </p:nvPr>
        </p:nvSpPr>
        <p:spPr>
          <a:xfrm>
            <a:off x="1148798" y="1"/>
            <a:ext cx="8831816" cy="1455938"/>
          </a:xfrm>
        </p:spPr>
        <p:txBody>
          <a:bodyPr/>
          <a:lstStyle/>
          <a:p>
            <a:r>
              <a:rPr lang="en-US" dirty="0"/>
              <a:t>Why CI/CD ?</a:t>
            </a:r>
            <a:endParaRPr lang="ar-EG" dirty="0"/>
          </a:p>
        </p:txBody>
      </p:sp>
      <p:sp>
        <p:nvSpPr>
          <p:cNvPr id="5" name="Text Placeholder 4">
            <a:extLst>
              <a:ext uri="{FF2B5EF4-FFF2-40B4-BE49-F238E27FC236}">
                <a16:creationId xmlns:a16="http://schemas.microsoft.com/office/drawing/2014/main" id="{99CEED96-1D77-F272-949D-13AEA6B6CCCC}"/>
              </a:ext>
            </a:extLst>
          </p:cNvPr>
          <p:cNvSpPr>
            <a:spLocks noGrp="1"/>
          </p:cNvSpPr>
          <p:nvPr>
            <p:ph type="body" sz="half" idx="2"/>
          </p:nvPr>
        </p:nvSpPr>
        <p:spPr>
          <a:xfrm>
            <a:off x="301842" y="1180730"/>
            <a:ext cx="11319028" cy="5149049"/>
          </a:xfrm>
        </p:spPr>
        <p:txBody>
          <a:bodyPr/>
          <a:lstStyle/>
          <a:p>
            <a:pPr algn="l"/>
            <a:r>
              <a:rPr lang="en-US" dirty="0"/>
              <a:t>CI/CD allows organizations to ship software quickly and efficiently. CI/CD facilitates an effective process for getting products to market faster than ever before, continuously delivering code into production, and ensuring an ongoing flow of new features and bug fixes via the most efficient delivery method.</a:t>
            </a:r>
          </a:p>
          <a:p>
            <a:pPr algn="l"/>
            <a:r>
              <a:rPr lang="en-US" dirty="0"/>
              <a:t> </a:t>
            </a:r>
            <a:r>
              <a:rPr lang="ar-EG" dirty="0"/>
              <a:t> </a:t>
            </a:r>
          </a:p>
        </p:txBody>
      </p:sp>
    </p:spTree>
    <p:extLst>
      <p:ext uri="{BB962C8B-B14F-4D97-AF65-F5344CB8AC3E}">
        <p14:creationId xmlns:p14="http://schemas.microsoft.com/office/powerpoint/2010/main" val="234650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09C8E-1351-EAB8-6167-E9661A33C7ED}"/>
              </a:ext>
            </a:extLst>
          </p:cNvPr>
          <p:cNvSpPr>
            <a:spLocks noGrp="1"/>
          </p:cNvSpPr>
          <p:nvPr>
            <p:ph type="title"/>
          </p:nvPr>
        </p:nvSpPr>
        <p:spPr>
          <a:xfrm>
            <a:off x="1148798" y="62144"/>
            <a:ext cx="8831816" cy="1162974"/>
          </a:xfrm>
        </p:spPr>
        <p:txBody>
          <a:bodyPr/>
          <a:lstStyle/>
          <a:p>
            <a:r>
              <a:rPr lang="en-US" dirty="0"/>
              <a:t>Difference between ci and cd </a:t>
            </a:r>
            <a:endParaRPr lang="ar-EG" dirty="0"/>
          </a:p>
        </p:txBody>
      </p:sp>
      <p:sp>
        <p:nvSpPr>
          <p:cNvPr id="5" name="Text Placeholder 4">
            <a:extLst>
              <a:ext uri="{FF2B5EF4-FFF2-40B4-BE49-F238E27FC236}">
                <a16:creationId xmlns:a16="http://schemas.microsoft.com/office/drawing/2014/main" id="{99CEED96-1D77-F272-949D-13AEA6B6CCCC}"/>
              </a:ext>
            </a:extLst>
          </p:cNvPr>
          <p:cNvSpPr>
            <a:spLocks noGrp="1"/>
          </p:cNvSpPr>
          <p:nvPr>
            <p:ph type="body" sz="half" idx="2"/>
          </p:nvPr>
        </p:nvSpPr>
        <p:spPr>
          <a:xfrm>
            <a:off x="275208" y="1074199"/>
            <a:ext cx="11354540" cy="4945602"/>
          </a:xfrm>
        </p:spPr>
        <p:txBody>
          <a:bodyPr/>
          <a:lstStyle/>
          <a:p>
            <a:pPr algn="l"/>
            <a:r>
              <a:rPr lang="en-US" dirty="0"/>
              <a:t>Continuous integration (CI) is practice that involves developers making small changes and checks to their code. Due to the scale of requirements and the number of steps involved, this process is automated to ensure that teams can build, test, and package their applications in a reliable and repeatable way. CI helps streamline code changes, thereby increasing time for developers to make changes and contribute to improved software.</a:t>
            </a:r>
          </a:p>
          <a:p>
            <a:pPr algn="l"/>
            <a:r>
              <a:rPr lang="en-US" dirty="0" err="1"/>
              <a:t>Continous</a:t>
            </a:r>
            <a:r>
              <a:rPr lang="en-US" dirty="0"/>
              <a:t> Deployment (CD) is the automated delivery of completed code to environments like testing and development. CD provides an automated and consistent way for code to be delivered to these environments.</a:t>
            </a:r>
            <a:endParaRPr lang="ar-EG" dirty="0"/>
          </a:p>
        </p:txBody>
      </p:sp>
    </p:spTree>
    <p:extLst>
      <p:ext uri="{BB962C8B-B14F-4D97-AF65-F5344CB8AC3E}">
        <p14:creationId xmlns:p14="http://schemas.microsoft.com/office/powerpoint/2010/main" val="22500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09C8E-1351-EAB8-6167-E9661A33C7ED}"/>
              </a:ext>
            </a:extLst>
          </p:cNvPr>
          <p:cNvSpPr>
            <a:spLocks noGrp="1"/>
          </p:cNvSpPr>
          <p:nvPr>
            <p:ph type="title"/>
          </p:nvPr>
        </p:nvSpPr>
        <p:spPr>
          <a:xfrm>
            <a:off x="1148798" y="159799"/>
            <a:ext cx="8831816" cy="1233996"/>
          </a:xfrm>
        </p:spPr>
        <p:txBody>
          <a:bodyPr/>
          <a:lstStyle/>
          <a:p>
            <a:r>
              <a:rPr lang="en-US" dirty="0"/>
              <a:t>CI/CD Benefits ?</a:t>
            </a:r>
            <a:endParaRPr lang="ar-EG" dirty="0"/>
          </a:p>
        </p:txBody>
      </p:sp>
      <p:sp>
        <p:nvSpPr>
          <p:cNvPr id="5" name="Text Placeholder 4">
            <a:extLst>
              <a:ext uri="{FF2B5EF4-FFF2-40B4-BE49-F238E27FC236}">
                <a16:creationId xmlns:a16="http://schemas.microsoft.com/office/drawing/2014/main" id="{99CEED96-1D77-F272-949D-13AEA6B6CCCC}"/>
              </a:ext>
            </a:extLst>
          </p:cNvPr>
          <p:cNvSpPr>
            <a:spLocks noGrp="1"/>
          </p:cNvSpPr>
          <p:nvPr>
            <p:ph type="body" sz="half" idx="2"/>
          </p:nvPr>
        </p:nvSpPr>
        <p:spPr>
          <a:xfrm>
            <a:off x="284085" y="1393795"/>
            <a:ext cx="11354539" cy="4626005"/>
          </a:xfrm>
        </p:spPr>
        <p:txBody>
          <a:bodyPr/>
          <a:lstStyle/>
          <a:p>
            <a:pPr algn="l"/>
            <a:r>
              <a:rPr lang="en-US" dirty="0"/>
              <a:t>1- Automated testing enables continuous delivery, which ensures software quality and security and increases the profitability of code in production.</a:t>
            </a:r>
          </a:p>
          <a:p>
            <a:pPr algn="l"/>
            <a:r>
              <a:rPr lang="en-US" dirty="0"/>
              <a:t>3- CI/CD pipelines enable a much shorter time to market for new product features, creating happier customers and lowering strain on development.</a:t>
            </a:r>
          </a:p>
          <a:p>
            <a:pPr algn="l"/>
            <a:r>
              <a:rPr lang="en-US" dirty="0"/>
              <a:t>3-The great increase in overall speed of delivery enabled by CI/CD pipelines improves an organization’s competitive edge.</a:t>
            </a:r>
          </a:p>
          <a:p>
            <a:pPr algn="l"/>
            <a:r>
              <a:rPr lang="en-US" dirty="0"/>
              <a:t>4-Automation frees team members to focus on what they do best, yielding the best end products.</a:t>
            </a:r>
          </a:p>
          <a:p>
            <a:pPr algn="l"/>
            <a:r>
              <a:rPr lang="en-US" dirty="0"/>
              <a:t>5- Organizations with a successful CI/CD pipeline can attract great talent. By moving away from traditional waterfall methods, engineers and developers are no longer bogged down with repetitive activities that are often highly dependent on the completion of other tasks. </a:t>
            </a:r>
            <a:endParaRPr lang="ar-EG" dirty="0"/>
          </a:p>
        </p:txBody>
      </p:sp>
    </p:spTree>
    <p:extLst>
      <p:ext uri="{BB962C8B-B14F-4D97-AF65-F5344CB8AC3E}">
        <p14:creationId xmlns:p14="http://schemas.microsoft.com/office/powerpoint/2010/main" val="35099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2281-3ABC-20F7-C20B-02993FC88D3F}"/>
              </a:ext>
            </a:extLst>
          </p:cNvPr>
          <p:cNvSpPr>
            <a:spLocks noGrp="1"/>
          </p:cNvSpPr>
          <p:nvPr>
            <p:ph type="title"/>
          </p:nvPr>
        </p:nvSpPr>
        <p:spPr/>
        <p:txBody>
          <a:bodyPr/>
          <a:lstStyle/>
          <a:p>
            <a:r>
              <a:rPr lang="en-US" dirty="0"/>
              <a:t>Ci/cd pipe line </a:t>
            </a:r>
            <a:endParaRPr lang="ar-EG" dirty="0"/>
          </a:p>
        </p:txBody>
      </p:sp>
      <p:pic>
        <p:nvPicPr>
          <p:cNvPr id="6" name="Content Placeholder 5">
            <a:extLst>
              <a:ext uri="{FF2B5EF4-FFF2-40B4-BE49-F238E27FC236}">
                <a16:creationId xmlns:a16="http://schemas.microsoft.com/office/drawing/2014/main" id="{9BA27AA9-3CED-8E71-62C0-16E2134AD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901" y="1569243"/>
            <a:ext cx="6622742" cy="3038267"/>
          </a:xfrm>
        </p:spPr>
      </p:pic>
    </p:spTree>
    <p:extLst>
      <p:ext uri="{BB962C8B-B14F-4D97-AF65-F5344CB8AC3E}">
        <p14:creationId xmlns:p14="http://schemas.microsoft.com/office/powerpoint/2010/main" val="24278702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TotalTime>
  <Words>448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Presentation to CI/CD</vt:lpstr>
      <vt:lpstr>What is a CI/CD pipeline?</vt:lpstr>
      <vt:lpstr>Why CI/CD ?</vt:lpstr>
      <vt:lpstr>Difference between ci and cd </vt:lpstr>
      <vt:lpstr>CI/CD Benefits ?</vt:lpstr>
      <vt:lpstr>Ci/cd pipe 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 CI/CD</dc:title>
  <dc:creator>Ahmed elbltagy</dc:creator>
  <cp:lastModifiedBy>Ahmed elbltagy</cp:lastModifiedBy>
  <cp:revision>1</cp:revision>
  <dcterms:created xsi:type="dcterms:W3CDTF">2022-07-04T18:20:35Z</dcterms:created>
  <dcterms:modified xsi:type="dcterms:W3CDTF">2022-07-04T18:32:29Z</dcterms:modified>
</cp:coreProperties>
</file>