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8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3800" cy="5670550"/>
  <p:notesSz cx="10083800" cy="5670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86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1757870"/>
            <a:ext cx="8571230" cy="1190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5508"/>
            <a:ext cx="7058660" cy="1417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320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82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C4000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82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304226"/>
            <a:ext cx="4386453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4226"/>
            <a:ext cx="4386453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82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2584" y="247582"/>
            <a:ext cx="895863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5508"/>
            <a:ext cx="7058660" cy="14176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191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C400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8201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173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C400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304226"/>
            <a:ext cx="4386453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4226"/>
            <a:ext cx="4386453" cy="3742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882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C400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949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"/>
            <a:ext cx="10080625" cy="5670550"/>
          </a:xfrm>
          <a:custGeom>
            <a:avLst/>
            <a:gdLst/>
            <a:ahLst/>
            <a:cxnLst/>
            <a:rect l="l" t="t" r="r" b="b"/>
            <a:pathLst>
              <a:path w="10080625" h="5670550">
                <a:moveTo>
                  <a:pt x="10080002" y="0"/>
                </a:moveTo>
                <a:lnTo>
                  <a:pt x="0" y="0"/>
                </a:lnTo>
                <a:lnTo>
                  <a:pt x="0" y="5670003"/>
                </a:lnTo>
                <a:lnTo>
                  <a:pt x="10080002" y="5670003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"/>
            <a:ext cx="10080625" cy="5670550"/>
          </a:xfrm>
          <a:custGeom>
            <a:avLst/>
            <a:gdLst/>
            <a:ahLst/>
            <a:cxnLst/>
            <a:rect l="l" t="t" r="r" b="b"/>
            <a:pathLst>
              <a:path w="10080625" h="5670550">
                <a:moveTo>
                  <a:pt x="5039995" y="5670003"/>
                </a:moveTo>
                <a:lnTo>
                  <a:pt x="0" y="5670003"/>
                </a:lnTo>
                <a:lnTo>
                  <a:pt x="0" y="0"/>
                </a:lnTo>
                <a:lnTo>
                  <a:pt x="10080002" y="0"/>
                </a:lnTo>
                <a:lnTo>
                  <a:pt x="10080002" y="5670003"/>
                </a:lnTo>
                <a:lnTo>
                  <a:pt x="5039995" y="5670003"/>
                </a:lnTo>
                <a:close/>
              </a:path>
            </a:pathLst>
          </a:custGeom>
          <a:ln w="36719">
            <a:solidFill>
              <a:srgbClr val="A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542881" y="133578"/>
            <a:ext cx="457200" cy="405130"/>
          </a:xfrm>
          <a:custGeom>
            <a:avLst/>
            <a:gdLst/>
            <a:ahLst/>
            <a:cxnLst/>
            <a:rect l="l" t="t" r="r" b="b"/>
            <a:pathLst>
              <a:path w="457200" h="405130">
                <a:moveTo>
                  <a:pt x="277202" y="0"/>
                </a:moveTo>
                <a:lnTo>
                  <a:pt x="179997" y="0"/>
                </a:lnTo>
                <a:lnTo>
                  <a:pt x="132162" y="6432"/>
                </a:lnTo>
                <a:lnTo>
                  <a:pt x="89169" y="24584"/>
                </a:lnTo>
                <a:lnTo>
                  <a:pt x="52736" y="52736"/>
                </a:lnTo>
                <a:lnTo>
                  <a:pt x="24584" y="89169"/>
                </a:lnTo>
                <a:lnTo>
                  <a:pt x="6432" y="132162"/>
                </a:lnTo>
                <a:lnTo>
                  <a:pt x="0" y="179997"/>
                </a:lnTo>
                <a:lnTo>
                  <a:pt x="0" y="224637"/>
                </a:lnTo>
                <a:lnTo>
                  <a:pt x="6432" y="272467"/>
                </a:lnTo>
                <a:lnTo>
                  <a:pt x="24584" y="315460"/>
                </a:lnTo>
                <a:lnTo>
                  <a:pt x="52736" y="351893"/>
                </a:lnTo>
                <a:lnTo>
                  <a:pt x="89169" y="380047"/>
                </a:lnTo>
                <a:lnTo>
                  <a:pt x="132162" y="398201"/>
                </a:lnTo>
                <a:lnTo>
                  <a:pt x="179997" y="404634"/>
                </a:lnTo>
                <a:lnTo>
                  <a:pt x="277202" y="404634"/>
                </a:lnTo>
                <a:lnTo>
                  <a:pt x="325033" y="398201"/>
                </a:lnTo>
                <a:lnTo>
                  <a:pt x="368025" y="380047"/>
                </a:lnTo>
                <a:lnTo>
                  <a:pt x="404458" y="351893"/>
                </a:lnTo>
                <a:lnTo>
                  <a:pt x="432612" y="315460"/>
                </a:lnTo>
                <a:lnTo>
                  <a:pt x="450766" y="272467"/>
                </a:lnTo>
                <a:lnTo>
                  <a:pt x="457200" y="224637"/>
                </a:lnTo>
                <a:lnTo>
                  <a:pt x="457200" y="179997"/>
                </a:lnTo>
                <a:lnTo>
                  <a:pt x="450766" y="132162"/>
                </a:lnTo>
                <a:lnTo>
                  <a:pt x="432612" y="89169"/>
                </a:lnTo>
                <a:lnTo>
                  <a:pt x="404458" y="52736"/>
                </a:lnTo>
                <a:lnTo>
                  <a:pt x="368025" y="24584"/>
                </a:lnTo>
                <a:lnTo>
                  <a:pt x="325033" y="643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542881" y="133578"/>
            <a:ext cx="457200" cy="405130"/>
          </a:xfrm>
          <a:custGeom>
            <a:avLst/>
            <a:gdLst/>
            <a:ahLst/>
            <a:cxnLst/>
            <a:rect l="l" t="t" r="r" b="b"/>
            <a:pathLst>
              <a:path w="457200" h="405130">
                <a:moveTo>
                  <a:pt x="228600" y="404634"/>
                </a:moveTo>
                <a:lnTo>
                  <a:pt x="277202" y="404634"/>
                </a:lnTo>
                <a:lnTo>
                  <a:pt x="325033" y="398201"/>
                </a:lnTo>
                <a:lnTo>
                  <a:pt x="368025" y="380047"/>
                </a:lnTo>
                <a:lnTo>
                  <a:pt x="404458" y="351893"/>
                </a:lnTo>
                <a:lnTo>
                  <a:pt x="432612" y="315460"/>
                </a:lnTo>
                <a:lnTo>
                  <a:pt x="450766" y="272467"/>
                </a:lnTo>
                <a:lnTo>
                  <a:pt x="457200" y="224637"/>
                </a:lnTo>
                <a:lnTo>
                  <a:pt x="457200" y="179997"/>
                </a:lnTo>
                <a:lnTo>
                  <a:pt x="450766" y="132162"/>
                </a:lnTo>
                <a:lnTo>
                  <a:pt x="432612" y="89169"/>
                </a:lnTo>
                <a:lnTo>
                  <a:pt x="404458" y="52736"/>
                </a:lnTo>
                <a:lnTo>
                  <a:pt x="368025" y="24584"/>
                </a:lnTo>
                <a:lnTo>
                  <a:pt x="325033" y="6432"/>
                </a:lnTo>
                <a:lnTo>
                  <a:pt x="277202" y="0"/>
                </a:lnTo>
                <a:lnTo>
                  <a:pt x="179997" y="0"/>
                </a:lnTo>
                <a:lnTo>
                  <a:pt x="132162" y="6432"/>
                </a:lnTo>
                <a:lnTo>
                  <a:pt x="89169" y="24584"/>
                </a:lnTo>
                <a:lnTo>
                  <a:pt x="52736" y="52736"/>
                </a:lnTo>
                <a:lnTo>
                  <a:pt x="24584" y="89169"/>
                </a:lnTo>
                <a:lnTo>
                  <a:pt x="6432" y="132162"/>
                </a:lnTo>
                <a:lnTo>
                  <a:pt x="0" y="179997"/>
                </a:lnTo>
                <a:lnTo>
                  <a:pt x="0" y="224637"/>
                </a:lnTo>
                <a:lnTo>
                  <a:pt x="6432" y="272467"/>
                </a:lnTo>
                <a:lnTo>
                  <a:pt x="24584" y="315460"/>
                </a:lnTo>
                <a:lnTo>
                  <a:pt x="52736" y="351893"/>
                </a:lnTo>
                <a:lnTo>
                  <a:pt x="89169" y="380047"/>
                </a:lnTo>
                <a:lnTo>
                  <a:pt x="132162" y="398201"/>
                </a:lnTo>
                <a:lnTo>
                  <a:pt x="179997" y="404634"/>
                </a:lnTo>
                <a:lnTo>
                  <a:pt x="228600" y="404634"/>
                </a:lnTo>
                <a:close/>
              </a:path>
            </a:pathLst>
          </a:custGeom>
          <a:ln w="18359">
            <a:solidFill>
              <a:srgbClr val="6100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5445" y="1484553"/>
            <a:ext cx="7072909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82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699" y="1281506"/>
            <a:ext cx="8496401" cy="1959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C4000A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5273611"/>
            <a:ext cx="3226816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5273611"/>
            <a:ext cx="2319274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5273611"/>
            <a:ext cx="2319274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"/>
            <a:ext cx="10080625" cy="5670550"/>
          </a:xfrm>
          <a:custGeom>
            <a:avLst/>
            <a:gdLst/>
            <a:ahLst/>
            <a:cxnLst/>
            <a:rect l="l" t="t" r="r" b="b"/>
            <a:pathLst>
              <a:path w="10080625" h="5670550">
                <a:moveTo>
                  <a:pt x="10080002" y="0"/>
                </a:moveTo>
                <a:lnTo>
                  <a:pt x="0" y="0"/>
                </a:lnTo>
                <a:lnTo>
                  <a:pt x="0" y="5670003"/>
                </a:lnTo>
                <a:lnTo>
                  <a:pt x="10080002" y="5670003"/>
                </a:lnTo>
                <a:close/>
              </a:path>
            </a:pathLst>
          </a:custGeom>
          <a:solidFill>
            <a:srgbClr val="E7E7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8"/>
            <a:ext cx="10080625" cy="5670550"/>
          </a:xfrm>
          <a:custGeom>
            <a:avLst/>
            <a:gdLst/>
            <a:ahLst/>
            <a:cxnLst/>
            <a:rect l="l" t="t" r="r" b="b"/>
            <a:pathLst>
              <a:path w="10080625" h="5670550">
                <a:moveTo>
                  <a:pt x="5039995" y="5670003"/>
                </a:moveTo>
                <a:lnTo>
                  <a:pt x="0" y="5670003"/>
                </a:lnTo>
                <a:lnTo>
                  <a:pt x="0" y="0"/>
                </a:lnTo>
                <a:lnTo>
                  <a:pt x="10080002" y="0"/>
                </a:lnTo>
                <a:lnTo>
                  <a:pt x="10080002" y="5670003"/>
                </a:lnTo>
                <a:lnTo>
                  <a:pt x="5039995" y="5670003"/>
                </a:lnTo>
                <a:close/>
              </a:path>
            </a:pathLst>
          </a:custGeom>
          <a:ln w="36719">
            <a:solidFill>
              <a:srgbClr val="A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547199" y="133574"/>
            <a:ext cx="457200" cy="405130"/>
          </a:xfrm>
          <a:custGeom>
            <a:avLst/>
            <a:gdLst/>
            <a:ahLst/>
            <a:cxnLst/>
            <a:rect l="l" t="t" r="r" b="b"/>
            <a:pathLst>
              <a:path w="457200" h="405130">
                <a:moveTo>
                  <a:pt x="277202" y="0"/>
                </a:moveTo>
                <a:lnTo>
                  <a:pt x="179997" y="0"/>
                </a:lnTo>
                <a:lnTo>
                  <a:pt x="132166" y="6432"/>
                </a:lnTo>
                <a:lnTo>
                  <a:pt x="89174" y="24584"/>
                </a:lnTo>
                <a:lnTo>
                  <a:pt x="52741" y="52736"/>
                </a:lnTo>
                <a:lnTo>
                  <a:pt x="24587" y="89169"/>
                </a:lnTo>
                <a:lnTo>
                  <a:pt x="6433" y="132162"/>
                </a:lnTo>
                <a:lnTo>
                  <a:pt x="0" y="179997"/>
                </a:lnTo>
                <a:lnTo>
                  <a:pt x="0" y="224637"/>
                </a:lnTo>
                <a:lnTo>
                  <a:pt x="6433" y="272467"/>
                </a:lnTo>
                <a:lnTo>
                  <a:pt x="24587" y="315460"/>
                </a:lnTo>
                <a:lnTo>
                  <a:pt x="52741" y="351893"/>
                </a:lnTo>
                <a:lnTo>
                  <a:pt x="89174" y="380047"/>
                </a:lnTo>
                <a:lnTo>
                  <a:pt x="132166" y="398201"/>
                </a:lnTo>
                <a:lnTo>
                  <a:pt x="179997" y="404634"/>
                </a:lnTo>
                <a:lnTo>
                  <a:pt x="277202" y="404634"/>
                </a:lnTo>
                <a:lnTo>
                  <a:pt x="325033" y="398201"/>
                </a:lnTo>
                <a:lnTo>
                  <a:pt x="368025" y="380047"/>
                </a:lnTo>
                <a:lnTo>
                  <a:pt x="404458" y="351893"/>
                </a:lnTo>
                <a:lnTo>
                  <a:pt x="432612" y="315460"/>
                </a:lnTo>
                <a:lnTo>
                  <a:pt x="450766" y="272467"/>
                </a:lnTo>
                <a:lnTo>
                  <a:pt x="457200" y="224637"/>
                </a:lnTo>
                <a:lnTo>
                  <a:pt x="457200" y="179997"/>
                </a:lnTo>
                <a:lnTo>
                  <a:pt x="450766" y="132162"/>
                </a:lnTo>
                <a:lnTo>
                  <a:pt x="432612" y="89169"/>
                </a:lnTo>
                <a:lnTo>
                  <a:pt x="404458" y="52736"/>
                </a:lnTo>
                <a:lnTo>
                  <a:pt x="368025" y="24584"/>
                </a:lnTo>
                <a:lnTo>
                  <a:pt x="325033" y="643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547199" y="133574"/>
            <a:ext cx="457200" cy="405130"/>
          </a:xfrm>
          <a:custGeom>
            <a:avLst/>
            <a:gdLst/>
            <a:ahLst/>
            <a:cxnLst/>
            <a:rect l="l" t="t" r="r" b="b"/>
            <a:pathLst>
              <a:path w="457200" h="405130">
                <a:moveTo>
                  <a:pt x="228600" y="404634"/>
                </a:moveTo>
                <a:lnTo>
                  <a:pt x="277202" y="404634"/>
                </a:lnTo>
                <a:lnTo>
                  <a:pt x="325033" y="398201"/>
                </a:lnTo>
                <a:lnTo>
                  <a:pt x="368025" y="380047"/>
                </a:lnTo>
                <a:lnTo>
                  <a:pt x="404458" y="351893"/>
                </a:lnTo>
                <a:lnTo>
                  <a:pt x="432612" y="315460"/>
                </a:lnTo>
                <a:lnTo>
                  <a:pt x="450766" y="272467"/>
                </a:lnTo>
                <a:lnTo>
                  <a:pt x="457200" y="224637"/>
                </a:lnTo>
                <a:lnTo>
                  <a:pt x="457200" y="179997"/>
                </a:lnTo>
                <a:lnTo>
                  <a:pt x="450766" y="132162"/>
                </a:lnTo>
                <a:lnTo>
                  <a:pt x="432612" y="89169"/>
                </a:lnTo>
                <a:lnTo>
                  <a:pt x="404458" y="52736"/>
                </a:lnTo>
                <a:lnTo>
                  <a:pt x="368025" y="24584"/>
                </a:lnTo>
                <a:lnTo>
                  <a:pt x="325033" y="6432"/>
                </a:lnTo>
                <a:lnTo>
                  <a:pt x="277202" y="0"/>
                </a:lnTo>
                <a:lnTo>
                  <a:pt x="179997" y="0"/>
                </a:lnTo>
                <a:lnTo>
                  <a:pt x="132166" y="6432"/>
                </a:lnTo>
                <a:lnTo>
                  <a:pt x="89174" y="24584"/>
                </a:lnTo>
                <a:lnTo>
                  <a:pt x="52741" y="52736"/>
                </a:lnTo>
                <a:lnTo>
                  <a:pt x="24587" y="89169"/>
                </a:lnTo>
                <a:lnTo>
                  <a:pt x="6433" y="132162"/>
                </a:lnTo>
                <a:lnTo>
                  <a:pt x="0" y="179997"/>
                </a:lnTo>
                <a:lnTo>
                  <a:pt x="0" y="224637"/>
                </a:lnTo>
                <a:lnTo>
                  <a:pt x="6433" y="272467"/>
                </a:lnTo>
                <a:lnTo>
                  <a:pt x="24587" y="315460"/>
                </a:lnTo>
                <a:lnTo>
                  <a:pt x="52741" y="351893"/>
                </a:lnTo>
                <a:lnTo>
                  <a:pt x="89174" y="380047"/>
                </a:lnTo>
                <a:lnTo>
                  <a:pt x="132166" y="398201"/>
                </a:lnTo>
                <a:lnTo>
                  <a:pt x="179997" y="404634"/>
                </a:lnTo>
                <a:lnTo>
                  <a:pt x="228600" y="404634"/>
                </a:lnTo>
                <a:close/>
              </a:path>
            </a:pathLst>
          </a:custGeom>
          <a:ln w="18359">
            <a:solidFill>
              <a:srgbClr val="6100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5740" y="354503"/>
            <a:ext cx="723231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C4000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1655" y="1556914"/>
            <a:ext cx="4398645" cy="2256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8201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5273611"/>
            <a:ext cx="3226816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5273611"/>
            <a:ext cx="2319274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5273611"/>
            <a:ext cx="2319274" cy="28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36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g"/><Relationship Id="rId5" Type="http://schemas.openxmlformats.org/officeDocument/2006/relationships/image" Target="../media/image31.jp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jpg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2299" y="229942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795" y="1664408"/>
            <a:ext cx="8373745" cy="94340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 marR="5080" indent="-12700" algn="ctr">
              <a:lnSpc>
                <a:spcPts val="7309"/>
              </a:lnSpc>
              <a:spcBef>
                <a:spcPts val="850"/>
              </a:spcBef>
            </a:pPr>
            <a:r>
              <a:rPr lang="en-US" sz="4400" spc="-5" dirty="0">
                <a:latin typeface="Times New Roman"/>
                <a:cs typeface="Times New Roman"/>
              </a:rPr>
              <a:t>Embedded systems and IOT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9292" y="3292475"/>
            <a:ext cx="4476750" cy="872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29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Lab 1</a:t>
            </a:r>
          </a:p>
          <a:p>
            <a:pPr marL="0" marR="0" lvl="0" indent="0" algn="ctr" defTabSz="914400" rtl="0" eaLnBrk="1" fontAlgn="auto" latinLnBrk="0" hangingPunct="1">
              <a:lnSpc>
                <a:spcPts val="329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i="1" spc="-40" dirty="0">
                <a:solidFill>
                  <a:prstClr val="black"/>
                </a:solidFill>
                <a:latin typeface="Arial"/>
                <a:cs typeface="Arial"/>
              </a:rPr>
              <a:t>Part 2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57" y="229946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1</a:t>
            </a:r>
            <a:r>
              <a:rPr sz="1350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441" y="2115019"/>
            <a:ext cx="3462477" cy="29761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077" y="2097011"/>
            <a:ext cx="3499485" cy="3013075"/>
          </a:xfrm>
          <a:custGeom>
            <a:avLst/>
            <a:gdLst/>
            <a:ahLst/>
            <a:cxnLst/>
            <a:rect l="l" t="t" r="r" b="b"/>
            <a:pathLst>
              <a:path w="3499485" h="3013075">
                <a:moveTo>
                  <a:pt x="0" y="0"/>
                </a:moveTo>
                <a:lnTo>
                  <a:pt x="3499205" y="0"/>
                </a:lnTo>
                <a:lnTo>
                  <a:pt x="3499205" y="3012846"/>
                </a:lnTo>
                <a:lnTo>
                  <a:pt x="0" y="3012846"/>
                </a:lnTo>
                <a:lnTo>
                  <a:pt x="0" y="0"/>
                </a:lnTo>
                <a:close/>
              </a:path>
            </a:pathLst>
          </a:custGeom>
          <a:ln w="36719">
            <a:solidFill>
              <a:srgbClr val="A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26926" y="2107450"/>
            <a:ext cx="3535197" cy="2949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08562" y="2089454"/>
            <a:ext cx="3572510" cy="2986405"/>
          </a:xfrm>
          <a:custGeom>
            <a:avLst/>
            <a:gdLst/>
            <a:ahLst/>
            <a:cxnLst/>
            <a:rect l="l" t="t" r="r" b="b"/>
            <a:pathLst>
              <a:path w="3572509" h="2986404">
                <a:moveTo>
                  <a:pt x="0" y="0"/>
                </a:moveTo>
                <a:lnTo>
                  <a:pt x="3571913" y="0"/>
                </a:lnTo>
                <a:lnTo>
                  <a:pt x="3571913" y="2985833"/>
                </a:lnTo>
                <a:lnTo>
                  <a:pt x="0" y="2985833"/>
                </a:lnTo>
                <a:lnTo>
                  <a:pt x="0" y="0"/>
                </a:lnTo>
                <a:close/>
              </a:path>
            </a:pathLst>
          </a:custGeom>
          <a:ln w="36719">
            <a:solidFill>
              <a:srgbClr val="A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5675" y="1855089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4" h="410844">
                <a:moveTo>
                  <a:pt x="205206" y="0"/>
                </a:moveTo>
                <a:lnTo>
                  <a:pt x="152147" y="6931"/>
                </a:lnTo>
                <a:lnTo>
                  <a:pt x="102603" y="27368"/>
                </a:lnTo>
                <a:lnTo>
                  <a:pt x="60256" y="60256"/>
                </a:lnTo>
                <a:lnTo>
                  <a:pt x="27368" y="102603"/>
                </a:lnTo>
                <a:lnTo>
                  <a:pt x="6931" y="152192"/>
                </a:lnTo>
                <a:lnTo>
                  <a:pt x="0" y="205562"/>
                </a:lnTo>
                <a:lnTo>
                  <a:pt x="1743" y="232379"/>
                </a:lnTo>
                <a:lnTo>
                  <a:pt x="15494" y="283984"/>
                </a:lnTo>
                <a:lnTo>
                  <a:pt x="42511" y="330402"/>
                </a:lnTo>
                <a:lnTo>
                  <a:pt x="80366" y="368256"/>
                </a:lnTo>
                <a:lnTo>
                  <a:pt x="126789" y="395274"/>
                </a:lnTo>
                <a:lnTo>
                  <a:pt x="178539" y="409024"/>
                </a:lnTo>
                <a:lnTo>
                  <a:pt x="205562" y="410768"/>
                </a:lnTo>
                <a:lnTo>
                  <a:pt x="232379" y="409024"/>
                </a:lnTo>
                <a:lnTo>
                  <a:pt x="283984" y="395274"/>
                </a:lnTo>
                <a:lnTo>
                  <a:pt x="330402" y="368256"/>
                </a:lnTo>
                <a:lnTo>
                  <a:pt x="368256" y="330402"/>
                </a:lnTo>
                <a:lnTo>
                  <a:pt x="395274" y="283984"/>
                </a:lnTo>
                <a:lnTo>
                  <a:pt x="409024" y="232379"/>
                </a:lnTo>
                <a:lnTo>
                  <a:pt x="410768" y="205562"/>
                </a:lnTo>
                <a:lnTo>
                  <a:pt x="409024" y="178539"/>
                </a:lnTo>
                <a:lnTo>
                  <a:pt x="395274" y="126789"/>
                </a:lnTo>
                <a:lnTo>
                  <a:pt x="368256" y="80366"/>
                </a:lnTo>
                <a:lnTo>
                  <a:pt x="330402" y="42511"/>
                </a:lnTo>
                <a:lnTo>
                  <a:pt x="283978" y="15494"/>
                </a:lnTo>
                <a:lnTo>
                  <a:pt x="232229" y="1743"/>
                </a:lnTo>
                <a:lnTo>
                  <a:pt x="205206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5675" y="1855089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4" h="410844">
                <a:moveTo>
                  <a:pt x="410768" y="205562"/>
                </a:moveTo>
                <a:lnTo>
                  <a:pt x="403837" y="258621"/>
                </a:lnTo>
                <a:lnTo>
                  <a:pt x="383400" y="308165"/>
                </a:lnTo>
                <a:lnTo>
                  <a:pt x="350512" y="350512"/>
                </a:lnTo>
                <a:lnTo>
                  <a:pt x="308165" y="383400"/>
                </a:lnTo>
                <a:lnTo>
                  <a:pt x="258621" y="403837"/>
                </a:lnTo>
                <a:lnTo>
                  <a:pt x="205562" y="410768"/>
                </a:lnTo>
                <a:lnTo>
                  <a:pt x="178539" y="409024"/>
                </a:lnTo>
                <a:lnTo>
                  <a:pt x="126789" y="395274"/>
                </a:lnTo>
                <a:lnTo>
                  <a:pt x="80366" y="368256"/>
                </a:lnTo>
                <a:lnTo>
                  <a:pt x="42511" y="330402"/>
                </a:lnTo>
                <a:lnTo>
                  <a:pt x="15494" y="283984"/>
                </a:lnTo>
                <a:lnTo>
                  <a:pt x="1743" y="232379"/>
                </a:lnTo>
                <a:lnTo>
                  <a:pt x="0" y="205562"/>
                </a:lnTo>
                <a:lnTo>
                  <a:pt x="1743" y="178539"/>
                </a:lnTo>
                <a:lnTo>
                  <a:pt x="15494" y="126789"/>
                </a:lnTo>
                <a:lnTo>
                  <a:pt x="42511" y="80366"/>
                </a:lnTo>
                <a:lnTo>
                  <a:pt x="80366" y="42511"/>
                </a:lnTo>
                <a:lnTo>
                  <a:pt x="126784" y="15494"/>
                </a:lnTo>
                <a:lnTo>
                  <a:pt x="178389" y="1743"/>
                </a:lnTo>
                <a:lnTo>
                  <a:pt x="205206" y="0"/>
                </a:lnTo>
                <a:lnTo>
                  <a:pt x="232229" y="1743"/>
                </a:lnTo>
                <a:lnTo>
                  <a:pt x="283978" y="15494"/>
                </a:lnTo>
                <a:lnTo>
                  <a:pt x="330402" y="42511"/>
                </a:lnTo>
                <a:lnTo>
                  <a:pt x="368256" y="80366"/>
                </a:lnTo>
                <a:lnTo>
                  <a:pt x="395274" y="126789"/>
                </a:lnTo>
                <a:lnTo>
                  <a:pt x="409024" y="178539"/>
                </a:lnTo>
                <a:lnTo>
                  <a:pt x="410768" y="205562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32294" y="1854263"/>
            <a:ext cx="1739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8120" y="429856"/>
            <a:ext cx="7908290" cy="448309"/>
          </a:xfrm>
          <a:prstGeom prst="rect">
            <a:avLst/>
          </a:prstGeom>
          <a:solidFill>
            <a:srgbClr val="FFFFFF"/>
          </a:solidFill>
          <a:ln w="18359">
            <a:solidFill>
              <a:srgbClr val="DB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  <a:tabLst>
                <a:tab pos="2134870" algn="l"/>
              </a:tabLst>
            </a:pPr>
            <a:r>
              <a:rPr sz="2400" spc="-5" dirty="0"/>
              <a:t>Use</a:t>
            </a:r>
            <a:r>
              <a:rPr sz="2400" dirty="0"/>
              <a:t> </a:t>
            </a:r>
            <a:r>
              <a:rPr sz="2400" spc="-5" dirty="0"/>
              <a:t>flat</a:t>
            </a:r>
            <a:r>
              <a:rPr sz="2400" spc="15" dirty="0"/>
              <a:t> </a:t>
            </a:r>
            <a:r>
              <a:rPr sz="2400" spc="-5" dirty="0"/>
              <a:t>small	</a:t>
            </a:r>
            <a:r>
              <a:rPr sz="2400" spc="-10" dirty="0"/>
              <a:t>screw</a:t>
            </a:r>
            <a:r>
              <a:rPr sz="2400" spc="5" dirty="0"/>
              <a:t> </a:t>
            </a:r>
            <a:r>
              <a:rPr sz="2400" spc="-5" dirty="0"/>
              <a:t>driver</a:t>
            </a:r>
            <a:endParaRPr sz="2400"/>
          </a:p>
        </p:txBody>
      </p:sp>
      <p:sp>
        <p:nvSpPr>
          <p:cNvPr id="11" name="object 11"/>
          <p:cNvSpPr txBox="1"/>
          <p:nvPr/>
        </p:nvSpPr>
        <p:spPr>
          <a:xfrm>
            <a:off x="2689821" y="1488516"/>
            <a:ext cx="3522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C8201D"/>
                </a:solidFill>
                <a:latin typeface="Arial"/>
                <a:cs typeface="Arial"/>
              </a:rPr>
              <a:t>Twist </a:t>
            </a: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the </a:t>
            </a:r>
            <a:r>
              <a:rPr sz="1800" b="1" spc="-10" dirty="0">
                <a:solidFill>
                  <a:srgbClr val="C8201D"/>
                </a:solidFill>
                <a:latin typeface="Arial"/>
                <a:cs typeface="Arial"/>
              </a:rPr>
              <a:t>screw </a:t>
            </a: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driver with</a:t>
            </a:r>
            <a:r>
              <a:rPr sz="1800" b="1" spc="20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C8201D"/>
                </a:solidFill>
                <a:latin typeface="Arial"/>
                <a:cs typeface="Arial"/>
              </a:rPr>
              <a:t>care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57" y="229946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1</a:t>
            </a:r>
            <a:r>
              <a:rPr sz="135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4355" y="2010981"/>
            <a:ext cx="2778125" cy="33577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6003" y="1992972"/>
            <a:ext cx="2814955" cy="3394710"/>
          </a:xfrm>
          <a:custGeom>
            <a:avLst/>
            <a:gdLst/>
            <a:ahLst/>
            <a:cxnLst/>
            <a:rect l="l" t="t" r="r" b="b"/>
            <a:pathLst>
              <a:path w="2814954" h="3394710">
                <a:moveTo>
                  <a:pt x="0" y="0"/>
                </a:moveTo>
                <a:lnTo>
                  <a:pt x="2814840" y="0"/>
                </a:lnTo>
                <a:lnTo>
                  <a:pt x="2814840" y="3394443"/>
                </a:lnTo>
                <a:lnTo>
                  <a:pt x="0" y="3394443"/>
                </a:lnTo>
                <a:lnTo>
                  <a:pt x="0" y="0"/>
                </a:lnTo>
                <a:close/>
              </a:path>
            </a:pathLst>
          </a:custGeom>
          <a:ln w="36719">
            <a:solidFill>
              <a:srgbClr val="A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96118" y="1989010"/>
            <a:ext cx="2773083" cy="3347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77754" y="1971014"/>
            <a:ext cx="2809875" cy="3384550"/>
          </a:xfrm>
          <a:custGeom>
            <a:avLst/>
            <a:gdLst/>
            <a:ahLst/>
            <a:cxnLst/>
            <a:rect l="l" t="t" r="r" b="b"/>
            <a:pathLst>
              <a:path w="2809875" h="3384550">
                <a:moveTo>
                  <a:pt x="0" y="0"/>
                </a:moveTo>
                <a:lnTo>
                  <a:pt x="2809798" y="0"/>
                </a:lnTo>
                <a:lnTo>
                  <a:pt x="2809798" y="3384359"/>
                </a:lnTo>
                <a:lnTo>
                  <a:pt x="0" y="3384359"/>
                </a:lnTo>
                <a:lnTo>
                  <a:pt x="0" y="0"/>
                </a:lnTo>
                <a:close/>
              </a:path>
            </a:pathLst>
          </a:custGeom>
          <a:ln w="36719">
            <a:solidFill>
              <a:srgbClr val="A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56641" y="1988642"/>
            <a:ext cx="2597404" cy="31356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38276" y="1970658"/>
            <a:ext cx="2634615" cy="3172460"/>
          </a:xfrm>
          <a:custGeom>
            <a:avLst/>
            <a:gdLst/>
            <a:ahLst/>
            <a:cxnLst/>
            <a:rect l="l" t="t" r="r" b="b"/>
            <a:pathLst>
              <a:path w="2634615" h="3172460">
                <a:moveTo>
                  <a:pt x="0" y="0"/>
                </a:moveTo>
                <a:lnTo>
                  <a:pt x="2634119" y="0"/>
                </a:lnTo>
                <a:lnTo>
                  <a:pt x="2634119" y="3172307"/>
                </a:lnTo>
                <a:lnTo>
                  <a:pt x="0" y="3172307"/>
                </a:lnTo>
                <a:lnTo>
                  <a:pt x="0" y="0"/>
                </a:lnTo>
                <a:close/>
              </a:path>
            </a:pathLst>
          </a:custGeom>
          <a:ln w="36719">
            <a:solidFill>
              <a:srgbClr val="A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8120" y="429856"/>
            <a:ext cx="7908290" cy="448309"/>
          </a:xfrm>
          <a:prstGeom prst="rect">
            <a:avLst/>
          </a:prstGeom>
          <a:solidFill>
            <a:srgbClr val="FFFFFF"/>
          </a:solidFill>
          <a:ln w="18359">
            <a:solidFill>
              <a:srgbClr val="DB0000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  <a:tabLst>
                <a:tab pos="2134870" algn="l"/>
              </a:tabLst>
            </a:pPr>
            <a:r>
              <a:rPr sz="2400" spc="-5" dirty="0"/>
              <a:t>Use</a:t>
            </a:r>
            <a:r>
              <a:rPr sz="2400" dirty="0"/>
              <a:t> </a:t>
            </a:r>
            <a:r>
              <a:rPr sz="2400" spc="-5" dirty="0"/>
              <a:t>flat</a:t>
            </a:r>
            <a:r>
              <a:rPr sz="2400" spc="15" dirty="0"/>
              <a:t> </a:t>
            </a:r>
            <a:r>
              <a:rPr sz="2400" spc="-5" dirty="0"/>
              <a:t>small	</a:t>
            </a:r>
            <a:r>
              <a:rPr sz="2400" spc="-10" dirty="0"/>
              <a:t>screw</a:t>
            </a:r>
            <a:r>
              <a:rPr sz="2400" spc="5" dirty="0"/>
              <a:t> </a:t>
            </a:r>
            <a:r>
              <a:rPr sz="2400" spc="-5" dirty="0"/>
              <a:t>driver</a:t>
            </a:r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362521" y="1746008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5" h="410844">
                <a:moveTo>
                  <a:pt x="205193" y="0"/>
                </a:moveTo>
                <a:lnTo>
                  <a:pt x="152146" y="6931"/>
                </a:lnTo>
                <a:lnTo>
                  <a:pt x="102603" y="27368"/>
                </a:lnTo>
                <a:lnTo>
                  <a:pt x="60255" y="60256"/>
                </a:lnTo>
                <a:lnTo>
                  <a:pt x="27355" y="102603"/>
                </a:lnTo>
                <a:lnTo>
                  <a:pt x="6929" y="152192"/>
                </a:lnTo>
                <a:lnTo>
                  <a:pt x="0" y="205562"/>
                </a:lnTo>
                <a:lnTo>
                  <a:pt x="1743" y="232379"/>
                </a:lnTo>
                <a:lnTo>
                  <a:pt x="15489" y="283984"/>
                </a:lnTo>
                <a:lnTo>
                  <a:pt x="42506" y="330402"/>
                </a:lnTo>
                <a:lnTo>
                  <a:pt x="80365" y="368256"/>
                </a:lnTo>
                <a:lnTo>
                  <a:pt x="126789" y="395274"/>
                </a:lnTo>
                <a:lnTo>
                  <a:pt x="178539" y="409024"/>
                </a:lnTo>
                <a:lnTo>
                  <a:pt x="205562" y="410768"/>
                </a:lnTo>
                <a:lnTo>
                  <a:pt x="232371" y="409024"/>
                </a:lnTo>
                <a:lnTo>
                  <a:pt x="283972" y="395274"/>
                </a:lnTo>
                <a:lnTo>
                  <a:pt x="330390" y="368256"/>
                </a:lnTo>
                <a:lnTo>
                  <a:pt x="368249" y="330402"/>
                </a:lnTo>
                <a:lnTo>
                  <a:pt x="395266" y="283984"/>
                </a:lnTo>
                <a:lnTo>
                  <a:pt x="409012" y="232379"/>
                </a:lnTo>
                <a:lnTo>
                  <a:pt x="410756" y="205562"/>
                </a:lnTo>
                <a:lnTo>
                  <a:pt x="409012" y="178389"/>
                </a:lnTo>
                <a:lnTo>
                  <a:pt x="395266" y="126784"/>
                </a:lnTo>
                <a:lnTo>
                  <a:pt x="368249" y="80366"/>
                </a:lnTo>
                <a:lnTo>
                  <a:pt x="330390" y="42511"/>
                </a:lnTo>
                <a:lnTo>
                  <a:pt x="283966" y="15494"/>
                </a:lnTo>
                <a:lnTo>
                  <a:pt x="232216" y="1743"/>
                </a:lnTo>
                <a:lnTo>
                  <a:pt x="205193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2521" y="1746008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5" h="410844">
                <a:moveTo>
                  <a:pt x="410756" y="205562"/>
                </a:moveTo>
                <a:lnTo>
                  <a:pt x="403826" y="258621"/>
                </a:lnTo>
                <a:lnTo>
                  <a:pt x="383400" y="308165"/>
                </a:lnTo>
                <a:lnTo>
                  <a:pt x="350500" y="350512"/>
                </a:lnTo>
                <a:lnTo>
                  <a:pt x="308152" y="383400"/>
                </a:lnTo>
                <a:lnTo>
                  <a:pt x="258610" y="403837"/>
                </a:lnTo>
                <a:lnTo>
                  <a:pt x="205562" y="410768"/>
                </a:lnTo>
                <a:lnTo>
                  <a:pt x="178539" y="409024"/>
                </a:lnTo>
                <a:lnTo>
                  <a:pt x="126789" y="395274"/>
                </a:lnTo>
                <a:lnTo>
                  <a:pt x="80365" y="368256"/>
                </a:lnTo>
                <a:lnTo>
                  <a:pt x="42506" y="330402"/>
                </a:lnTo>
                <a:lnTo>
                  <a:pt x="15489" y="283984"/>
                </a:lnTo>
                <a:lnTo>
                  <a:pt x="1743" y="232379"/>
                </a:lnTo>
                <a:lnTo>
                  <a:pt x="0" y="205562"/>
                </a:lnTo>
                <a:lnTo>
                  <a:pt x="1743" y="178539"/>
                </a:lnTo>
                <a:lnTo>
                  <a:pt x="15489" y="126789"/>
                </a:lnTo>
                <a:lnTo>
                  <a:pt x="42506" y="80366"/>
                </a:lnTo>
                <a:lnTo>
                  <a:pt x="80365" y="42511"/>
                </a:lnTo>
                <a:lnTo>
                  <a:pt x="126784" y="15494"/>
                </a:lnTo>
                <a:lnTo>
                  <a:pt x="178384" y="1743"/>
                </a:lnTo>
                <a:lnTo>
                  <a:pt x="205193" y="0"/>
                </a:lnTo>
                <a:lnTo>
                  <a:pt x="232216" y="1743"/>
                </a:lnTo>
                <a:lnTo>
                  <a:pt x="283966" y="15494"/>
                </a:lnTo>
                <a:lnTo>
                  <a:pt x="330390" y="42511"/>
                </a:lnTo>
                <a:lnTo>
                  <a:pt x="368249" y="80366"/>
                </a:lnTo>
                <a:lnTo>
                  <a:pt x="395266" y="126784"/>
                </a:lnTo>
                <a:lnTo>
                  <a:pt x="409012" y="178389"/>
                </a:lnTo>
                <a:lnTo>
                  <a:pt x="410756" y="205206"/>
                </a:lnTo>
                <a:lnTo>
                  <a:pt x="410756" y="205562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8784" y="1456829"/>
            <a:ext cx="6560184" cy="63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983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8201D"/>
                </a:solidFill>
                <a:latin typeface="Arial"/>
                <a:cs typeface="Arial"/>
              </a:rPr>
              <a:t>Repeat </a:t>
            </a: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from Both Sides </a:t>
            </a:r>
            <a:r>
              <a:rPr sz="1800" b="1" dirty="0">
                <a:solidFill>
                  <a:srgbClr val="C8201D"/>
                </a:solidFill>
                <a:latin typeface="Arial"/>
                <a:cs typeface="Arial"/>
              </a:rPr>
              <a:t>– </a:t>
            </a:r>
            <a:r>
              <a:rPr sz="1800" b="1" spc="-10" dirty="0">
                <a:solidFill>
                  <a:srgbClr val="C8201D"/>
                </a:solidFill>
                <a:latin typeface="Arial"/>
                <a:cs typeface="Arial"/>
              </a:rPr>
              <a:t>Use </a:t>
            </a: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fingers </a:t>
            </a:r>
            <a:r>
              <a:rPr sz="1800" b="1" dirty="0">
                <a:solidFill>
                  <a:srgbClr val="C8201D"/>
                </a:solidFill>
                <a:latin typeface="Arial"/>
                <a:cs typeface="Arial"/>
              </a:rPr>
              <a:t>for</a:t>
            </a:r>
            <a:r>
              <a:rPr sz="1800" b="1" spc="10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support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57" y="229946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1</a:t>
            </a:r>
            <a:r>
              <a:rPr sz="1350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1925" y="1830603"/>
            <a:ext cx="2853715" cy="3445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3561" y="1812607"/>
            <a:ext cx="2890520" cy="3482340"/>
          </a:xfrm>
          <a:custGeom>
            <a:avLst/>
            <a:gdLst/>
            <a:ahLst/>
            <a:cxnLst/>
            <a:rect l="l" t="t" r="r" b="b"/>
            <a:pathLst>
              <a:path w="2890520" h="3482340">
                <a:moveTo>
                  <a:pt x="0" y="0"/>
                </a:moveTo>
                <a:lnTo>
                  <a:pt x="2890443" y="0"/>
                </a:lnTo>
                <a:lnTo>
                  <a:pt x="2890443" y="3481920"/>
                </a:lnTo>
                <a:lnTo>
                  <a:pt x="0" y="3481920"/>
                </a:lnTo>
                <a:lnTo>
                  <a:pt x="0" y="0"/>
                </a:lnTo>
                <a:close/>
              </a:path>
            </a:pathLst>
          </a:custGeom>
          <a:ln w="36719">
            <a:solidFill>
              <a:srgbClr val="A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60718" y="1844649"/>
            <a:ext cx="2851556" cy="34423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42354" y="1826653"/>
            <a:ext cx="2888615" cy="3479165"/>
          </a:xfrm>
          <a:custGeom>
            <a:avLst/>
            <a:gdLst/>
            <a:ahLst/>
            <a:cxnLst/>
            <a:rect l="l" t="t" r="r" b="b"/>
            <a:pathLst>
              <a:path w="2888615" h="3479165">
                <a:moveTo>
                  <a:pt x="0" y="0"/>
                </a:moveTo>
                <a:lnTo>
                  <a:pt x="2888284" y="0"/>
                </a:lnTo>
                <a:lnTo>
                  <a:pt x="2888284" y="3479038"/>
                </a:lnTo>
                <a:lnTo>
                  <a:pt x="0" y="3479038"/>
                </a:lnTo>
                <a:lnTo>
                  <a:pt x="0" y="0"/>
                </a:lnTo>
                <a:close/>
              </a:path>
            </a:pathLst>
          </a:custGeom>
          <a:ln w="36719">
            <a:solidFill>
              <a:srgbClr val="A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8835" y="1808289"/>
            <a:ext cx="2876042" cy="34718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0484" y="1790293"/>
            <a:ext cx="2913380" cy="3509010"/>
          </a:xfrm>
          <a:custGeom>
            <a:avLst/>
            <a:gdLst/>
            <a:ahLst/>
            <a:cxnLst/>
            <a:rect l="l" t="t" r="r" b="b"/>
            <a:pathLst>
              <a:path w="2913379" h="3509010">
                <a:moveTo>
                  <a:pt x="0" y="0"/>
                </a:moveTo>
                <a:lnTo>
                  <a:pt x="2912757" y="0"/>
                </a:lnTo>
                <a:lnTo>
                  <a:pt x="2912757" y="3508552"/>
                </a:lnTo>
                <a:lnTo>
                  <a:pt x="0" y="3508552"/>
                </a:lnTo>
                <a:lnTo>
                  <a:pt x="0" y="0"/>
                </a:lnTo>
                <a:close/>
              </a:path>
            </a:pathLst>
          </a:custGeom>
          <a:ln w="36719">
            <a:solidFill>
              <a:srgbClr val="A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68476" y="430212"/>
            <a:ext cx="7908290" cy="448309"/>
          </a:xfrm>
          <a:prstGeom prst="rect">
            <a:avLst/>
          </a:prstGeom>
          <a:solidFill>
            <a:srgbClr val="FFFFFF"/>
          </a:solidFill>
          <a:ln w="18359">
            <a:solidFill>
              <a:srgbClr val="DB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"/>
              </a:spcBef>
              <a:tabLst>
                <a:tab pos="2134235" algn="l"/>
              </a:tabLst>
            </a:pPr>
            <a:r>
              <a:rPr sz="2400" spc="-5" dirty="0"/>
              <a:t>Use </a:t>
            </a:r>
            <a:r>
              <a:rPr sz="2400" dirty="0"/>
              <a:t>flat </a:t>
            </a:r>
            <a:r>
              <a:rPr sz="2400" spc="-5" dirty="0"/>
              <a:t>small	</a:t>
            </a:r>
            <a:r>
              <a:rPr sz="2400" spc="-10" dirty="0"/>
              <a:t>screw</a:t>
            </a:r>
            <a:r>
              <a:rPr sz="2400" spc="10" dirty="0"/>
              <a:t> </a:t>
            </a:r>
            <a:r>
              <a:rPr sz="2400" spc="-5" dirty="0"/>
              <a:t>driver</a:t>
            </a:r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362877" y="1530375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5" h="410844">
                <a:moveTo>
                  <a:pt x="205206" y="0"/>
                </a:moveTo>
                <a:lnTo>
                  <a:pt x="152147" y="6929"/>
                </a:lnTo>
                <a:lnTo>
                  <a:pt x="102603" y="27355"/>
                </a:lnTo>
                <a:lnTo>
                  <a:pt x="60256" y="60255"/>
                </a:lnTo>
                <a:lnTo>
                  <a:pt x="27368" y="102603"/>
                </a:lnTo>
                <a:lnTo>
                  <a:pt x="6931" y="152192"/>
                </a:lnTo>
                <a:lnTo>
                  <a:pt x="0" y="205562"/>
                </a:lnTo>
                <a:lnTo>
                  <a:pt x="1743" y="232371"/>
                </a:lnTo>
                <a:lnTo>
                  <a:pt x="15494" y="283972"/>
                </a:lnTo>
                <a:lnTo>
                  <a:pt x="42511" y="330390"/>
                </a:lnTo>
                <a:lnTo>
                  <a:pt x="80366" y="368249"/>
                </a:lnTo>
                <a:lnTo>
                  <a:pt x="126789" y="395266"/>
                </a:lnTo>
                <a:lnTo>
                  <a:pt x="178539" y="409012"/>
                </a:lnTo>
                <a:lnTo>
                  <a:pt x="205562" y="410756"/>
                </a:lnTo>
                <a:lnTo>
                  <a:pt x="232379" y="409012"/>
                </a:lnTo>
                <a:lnTo>
                  <a:pt x="283984" y="395266"/>
                </a:lnTo>
                <a:lnTo>
                  <a:pt x="330402" y="368249"/>
                </a:lnTo>
                <a:lnTo>
                  <a:pt x="368256" y="330390"/>
                </a:lnTo>
                <a:lnTo>
                  <a:pt x="395274" y="283972"/>
                </a:lnTo>
                <a:lnTo>
                  <a:pt x="409024" y="232371"/>
                </a:lnTo>
                <a:lnTo>
                  <a:pt x="410768" y="205562"/>
                </a:lnTo>
                <a:lnTo>
                  <a:pt x="409024" y="178384"/>
                </a:lnTo>
                <a:lnTo>
                  <a:pt x="395274" y="126784"/>
                </a:lnTo>
                <a:lnTo>
                  <a:pt x="368256" y="80365"/>
                </a:lnTo>
                <a:lnTo>
                  <a:pt x="330402" y="42506"/>
                </a:lnTo>
                <a:lnTo>
                  <a:pt x="283978" y="15489"/>
                </a:lnTo>
                <a:lnTo>
                  <a:pt x="232229" y="1743"/>
                </a:lnTo>
                <a:lnTo>
                  <a:pt x="205206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2877" y="1530375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5" h="410844">
                <a:moveTo>
                  <a:pt x="410768" y="205562"/>
                </a:moveTo>
                <a:lnTo>
                  <a:pt x="403837" y="258610"/>
                </a:lnTo>
                <a:lnTo>
                  <a:pt x="383400" y="308152"/>
                </a:lnTo>
                <a:lnTo>
                  <a:pt x="350512" y="350500"/>
                </a:lnTo>
                <a:lnTo>
                  <a:pt x="308165" y="383400"/>
                </a:lnTo>
                <a:lnTo>
                  <a:pt x="258621" y="403826"/>
                </a:lnTo>
                <a:lnTo>
                  <a:pt x="205562" y="410756"/>
                </a:lnTo>
                <a:lnTo>
                  <a:pt x="178539" y="409012"/>
                </a:lnTo>
                <a:lnTo>
                  <a:pt x="126789" y="395266"/>
                </a:lnTo>
                <a:lnTo>
                  <a:pt x="80366" y="368249"/>
                </a:lnTo>
                <a:lnTo>
                  <a:pt x="42511" y="330390"/>
                </a:lnTo>
                <a:lnTo>
                  <a:pt x="15494" y="283972"/>
                </a:lnTo>
                <a:lnTo>
                  <a:pt x="1743" y="232371"/>
                </a:lnTo>
                <a:lnTo>
                  <a:pt x="0" y="205562"/>
                </a:lnTo>
                <a:lnTo>
                  <a:pt x="1743" y="178539"/>
                </a:lnTo>
                <a:lnTo>
                  <a:pt x="15494" y="126789"/>
                </a:lnTo>
                <a:lnTo>
                  <a:pt x="42511" y="80365"/>
                </a:lnTo>
                <a:lnTo>
                  <a:pt x="80366" y="42506"/>
                </a:lnTo>
                <a:lnTo>
                  <a:pt x="126784" y="15489"/>
                </a:lnTo>
                <a:lnTo>
                  <a:pt x="178389" y="1743"/>
                </a:lnTo>
                <a:lnTo>
                  <a:pt x="205206" y="0"/>
                </a:lnTo>
                <a:lnTo>
                  <a:pt x="232229" y="1743"/>
                </a:lnTo>
                <a:lnTo>
                  <a:pt x="283978" y="15489"/>
                </a:lnTo>
                <a:lnTo>
                  <a:pt x="330402" y="42506"/>
                </a:lnTo>
                <a:lnTo>
                  <a:pt x="368256" y="80365"/>
                </a:lnTo>
                <a:lnTo>
                  <a:pt x="395274" y="126784"/>
                </a:lnTo>
                <a:lnTo>
                  <a:pt x="409024" y="178384"/>
                </a:lnTo>
                <a:lnTo>
                  <a:pt x="410768" y="205193"/>
                </a:lnTo>
                <a:lnTo>
                  <a:pt x="410768" y="205562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8784" y="1313192"/>
            <a:ext cx="6098540" cy="56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9830">
              <a:lnSpc>
                <a:spcPts val="193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When being Loose </a:t>
            </a:r>
            <a:r>
              <a:rPr sz="1800" b="1" dirty="0">
                <a:solidFill>
                  <a:srgbClr val="C8201D"/>
                </a:solidFill>
                <a:latin typeface="Arial"/>
                <a:cs typeface="Arial"/>
              </a:rPr>
              <a:t>, </a:t>
            </a: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Pull-up with your</a:t>
            </a:r>
            <a:r>
              <a:rPr sz="1800" b="1" spc="5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fingers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290"/>
              </a:lnSpc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57" y="229946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1</a:t>
            </a:r>
            <a:r>
              <a:rPr sz="1350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675" y="1798218"/>
            <a:ext cx="8522335" cy="1146810"/>
          </a:xfrm>
          <a:prstGeom prst="rect">
            <a:avLst/>
          </a:prstGeom>
          <a:solidFill>
            <a:srgbClr val="FFFFFF"/>
          </a:solidFill>
          <a:ln w="36719">
            <a:solidFill>
              <a:srgbClr val="DB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15" dirty="0"/>
              <a:t>Wrong </a:t>
            </a:r>
            <a:r>
              <a:rPr sz="2400" spc="-5" dirty="0"/>
              <a:t>Pins</a:t>
            </a:r>
            <a:r>
              <a:rPr sz="2400" dirty="0"/>
              <a:t> </a:t>
            </a:r>
            <a:r>
              <a:rPr sz="2400" spc="-5" dirty="0"/>
              <a:t>Enumeration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57" y="229946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1</a:t>
            </a:r>
            <a:r>
              <a:rPr sz="1350" dirty="0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71524" y="627494"/>
            <a:ext cx="4036314" cy="1974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3159" y="609498"/>
            <a:ext cx="4073525" cy="2011680"/>
          </a:xfrm>
          <a:custGeom>
            <a:avLst/>
            <a:gdLst/>
            <a:ahLst/>
            <a:cxnLst/>
            <a:rect l="l" t="t" r="r" b="b"/>
            <a:pathLst>
              <a:path w="4073525" h="2011680">
                <a:moveTo>
                  <a:pt x="0" y="2011311"/>
                </a:moveTo>
                <a:lnTo>
                  <a:pt x="0" y="0"/>
                </a:lnTo>
                <a:lnTo>
                  <a:pt x="4073042" y="0"/>
                </a:lnTo>
                <a:lnTo>
                  <a:pt x="4073042" y="2011311"/>
                </a:lnTo>
                <a:lnTo>
                  <a:pt x="0" y="2011311"/>
                </a:lnTo>
                <a:close/>
              </a:path>
            </a:pathLst>
          </a:custGeom>
          <a:ln w="3671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5998" y="3306978"/>
            <a:ext cx="2016721" cy="1837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7634" y="3288969"/>
            <a:ext cx="2053589" cy="1873885"/>
          </a:xfrm>
          <a:custGeom>
            <a:avLst/>
            <a:gdLst/>
            <a:ahLst/>
            <a:cxnLst/>
            <a:rect l="l" t="t" r="r" b="b"/>
            <a:pathLst>
              <a:path w="2053589" h="1873885">
                <a:moveTo>
                  <a:pt x="0" y="1873808"/>
                </a:moveTo>
                <a:lnTo>
                  <a:pt x="0" y="0"/>
                </a:lnTo>
                <a:lnTo>
                  <a:pt x="2053450" y="0"/>
                </a:lnTo>
                <a:lnTo>
                  <a:pt x="2053450" y="1873808"/>
                </a:lnTo>
                <a:lnTo>
                  <a:pt x="0" y="1873808"/>
                </a:lnTo>
                <a:close/>
              </a:path>
            </a:pathLst>
          </a:custGeom>
          <a:ln w="3671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51004" y="2355850"/>
            <a:ext cx="4014000" cy="2560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32640" y="2337854"/>
            <a:ext cx="4051300" cy="2597150"/>
          </a:xfrm>
          <a:custGeom>
            <a:avLst/>
            <a:gdLst/>
            <a:ahLst/>
            <a:cxnLst/>
            <a:rect l="l" t="t" r="r" b="b"/>
            <a:pathLst>
              <a:path w="4051300" h="2597150">
                <a:moveTo>
                  <a:pt x="0" y="0"/>
                </a:moveTo>
                <a:lnTo>
                  <a:pt x="4050715" y="0"/>
                </a:lnTo>
                <a:lnTo>
                  <a:pt x="4050715" y="2597035"/>
                </a:lnTo>
                <a:lnTo>
                  <a:pt x="0" y="2597035"/>
                </a:lnTo>
                <a:lnTo>
                  <a:pt x="0" y="0"/>
                </a:lnTo>
                <a:close/>
              </a:path>
            </a:pathLst>
          </a:custGeom>
          <a:ln w="3671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37234" y="2785694"/>
            <a:ext cx="1019175" cy="337820"/>
          </a:xfrm>
          <a:custGeom>
            <a:avLst/>
            <a:gdLst/>
            <a:ahLst/>
            <a:cxnLst/>
            <a:rect l="l" t="t" r="r" b="b"/>
            <a:pathLst>
              <a:path w="1019175" h="337819">
                <a:moveTo>
                  <a:pt x="509409" y="0"/>
                </a:moveTo>
                <a:lnTo>
                  <a:pt x="456082" y="942"/>
                </a:lnTo>
                <a:lnTo>
                  <a:pt x="403514" y="3734"/>
                </a:lnTo>
                <a:lnTo>
                  <a:pt x="352121" y="8322"/>
                </a:lnTo>
                <a:lnTo>
                  <a:pt x="302318" y="14656"/>
                </a:lnTo>
                <a:lnTo>
                  <a:pt x="254520" y="22682"/>
                </a:lnTo>
                <a:lnTo>
                  <a:pt x="199066" y="34936"/>
                </a:lnTo>
                <a:lnTo>
                  <a:pt x="149178" y="49452"/>
                </a:lnTo>
                <a:lnTo>
                  <a:pt x="105432" y="66060"/>
                </a:lnTo>
                <a:lnTo>
                  <a:pt x="68402" y="84594"/>
                </a:lnTo>
                <a:lnTo>
                  <a:pt x="17327" y="125233"/>
                </a:lnTo>
                <a:lnTo>
                  <a:pt x="0" y="168833"/>
                </a:lnTo>
                <a:lnTo>
                  <a:pt x="4360" y="190865"/>
                </a:lnTo>
                <a:lnTo>
                  <a:pt x="38731" y="233438"/>
                </a:lnTo>
                <a:lnTo>
                  <a:pt x="105432" y="271764"/>
                </a:lnTo>
                <a:lnTo>
                  <a:pt x="149178" y="288267"/>
                </a:lnTo>
                <a:lnTo>
                  <a:pt x="199066" y="302747"/>
                </a:lnTo>
                <a:lnTo>
                  <a:pt x="254520" y="314998"/>
                </a:lnTo>
                <a:lnTo>
                  <a:pt x="302318" y="323023"/>
                </a:lnTo>
                <a:lnTo>
                  <a:pt x="352121" y="329357"/>
                </a:lnTo>
                <a:lnTo>
                  <a:pt x="403514" y="333946"/>
                </a:lnTo>
                <a:lnTo>
                  <a:pt x="456082" y="336738"/>
                </a:lnTo>
                <a:lnTo>
                  <a:pt x="509409" y="337680"/>
                </a:lnTo>
                <a:lnTo>
                  <a:pt x="562735" y="336738"/>
                </a:lnTo>
                <a:lnTo>
                  <a:pt x="615300" y="333946"/>
                </a:lnTo>
                <a:lnTo>
                  <a:pt x="666689" y="329357"/>
                </a:lnTo>
                <a:lnTo>
                  <a:pt x="716489" y="323023"/>
                </a:lnTo>
                <a:lnTo>
                  <a:pt x="764285" y="314998"/>
                </a:lnTo>
                <a:lnTo>
                  <a:pt x="819739" y="302747"/>
                </a:lnTo>
                <a:lnTo>
                  <a:pt x="869627" y="288267"/>
                </a:lnTo>
                <a:lnTo>
                  <a:pt x="913374" y="271764"/>
                </a:lnTo>
                <a:lnTo>
                  <a:pt x="950404" y="253441"/>
                </a:lnTo>
                <a:lnTo>
                  <a:pt x="1001479" y="212490"/>
                </a:lnTo>
                <a:lnTo>
                  <a:pt x="1018806" y="168833"/>
                </a:lnTo>
                <a:lnTo>
                  <a:pt x="1014446" y="146814"/>
                </a:lnTo>
                <a:lnTo>
                  <a:pt x="980075" y="104391"/>
                </a:lnTo>
                <a:lnTo>
                  <a:pt x="913368" y="66060"/>
                </a:lnTo>
                <a:lnTo>
                  <a:pt x="869583" y="49452"/>
                </a:lnTo>
                <a:lnTo>
                  <a:pt x="819589" y="34936"/>
                </a:lnTo>
                <a:lnTo>
                  <a:pt x="763930" y="22682"/>
                </a:lnTo>
                <a:lnTo>
                  <a:pt x="716307" y="14656"/>
                </a:lnTo>
                <a:lnTo>
                  <a:pt x="666612" y="8322"/>
                </a:lnTo>
                <a:lnTo>
                  <a:pt x="615277" y="3734"/>
                </a:lnTo>
                <a:lnTo>
                  <a:pt x="562732" y="942"/>
                </a:lnTo>
                <a:lnTo>
                  <a:pt x="509409" y="0"/>
                </a:lnTo>
                <a:close/>
              </a:path>
            </a:pathLst>
          </a:custGeom>
          <a:solidFill>
            <a:srgbClr val="000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37234" y="2785694"/>
            <a:ext cx="1019175" cy="337820"/>
          </a:xfrm>
          <a:custGeom>
            <a:avLst/>
            <a:gdLst/>
            <a:ahLst/>
            <a:cxnLst/>
            <a:rect l="l" t="t" r="r" b="b"/>
            <a:pathLst>
              <a:path w="1019175" h="337819">
                <a:moveTo>
                  <a:pt x="1018806" y="168833"/>
                </a:moveTo>
                <a:lnTo>
                  <a:pt x="1001479" y="212490"/>
                </a:lnTo>
                <a:lnTo>
                  <a:pt x="950404" y="253441"/>
                </a:lnTo>
                <a:lnTo>
                  <a:pt x="913374" y="271764"/>
                </a:lnTo>
                <a:lnTo>
                  <a:pt x="869627" y="288267"/>
                </a:lnTo>
                <a:lnTo>
                  <a:pt x="819739" y="302747"/>
                </a:lnTo>
                <a:lnTo>
                  <a:pt x="764285" y="314998"/>
                </a:lnTo>
                <a:lnTo>
                  <a:pt x="716489" y="323023"/>
                </a:lnTo>
                <a:lnTo>
                  <a:pt x="666689" y="329357"/>
                </a:lnTo>
                <a:lnTo>
                  <a:pt x="615300" y="333946"/>
                </a:lnTo>
                <a:lnTo>
                  <a:pt x="562735" y="336738"/>
                </a:lnTo>
                <a:lnTo>
                  <a:pt x="509409" y="337680"/>
                </a:lnTo>
                <a:lnTo>
                  <a:pt x="456082" y="336738"/>
                </a:lnTo>
                <a:lnTo>
                  <a:pt x="403514" y="333946"/>
                </a:lnTo>
                <a:lnTo>
                  <a:pt x="352121" y="329357"/>
                </a:lnTo>
                <a:lnTo>
                  <a:pt x="302318" y="323023"/>
                </a:lnTo>
                <a:lnTo>
                  <a:pt x="254520" y="314998"/>
                </a:lnTo>
                <a:lnTo>
                  <a:pt x="199066" y="302747"/>
                </a:lnTo>
                <a:lnTo>
                  <a:pt x="149178" y="288267"/>
                </a:lnTo>
                <a:lnTo>
                  <a:pt x="105432" y="271764"/>
                </a:lnTo>
                <a:lnTo>
                  <a:pt x="68402" y="253441"/>
                </a:lnTo>
                <a:lnTo>
                  <a:pt x="17327" y="212490"/>
                </a:lnTo>
                <a:lnTo>
                  <a:pt x="0" y="168833"/>
                </a:lnTo>
                <a:lnTo>
                  <a:pt x="4360" y="146814"/>
                </a:lnTo>
                <a:lnTo>
                  <a:pt x="38731" y="104391"/>
                </a:lnTo>
                <a:lnTo>
                  <a:pt x="105432" y="66060"/>
                </a:lnTo>
                <a:lnTo>
                  <a:pt x="149178" y="49452"/>
                </a:lnTo>
                <a:lnTo>
                  <a:pt x="199066" y="34936"/>
                </a:lnTo>
                <a:lnTo>
                  <a:pt x="254520" y="22682"/>
                </a:lnTo>
                <a:lnTo>
                  <a:pt x="302318" y="14656"/>
                </a:lnTo>
                <a:lnTo>
                  <a:pt x="352121" y="8322"/>
                </a:lnTo>
                <a:lnTo>
                  <a:pt x="403514" y="3734"/>
                </a:lnTo>
                <a:lnTo>
                  <a:pt x="456082" y="942"/>
                </a:lnTo>
                <a:lnTo>
                  <a:pt x="509409" y="0"/>
                </a:lnTo>
                <a:lnTo>
                  <a:pt x="562732" y="942"/>
                </a:lnTo>
                <a:lnTo>
                  <a:pt x="615277" y="3734"/>
                </a:lnTo>
                <a:lnTo>
                  <a:pt x="666612" y="8322"/>
                </a:lnTo>
                <a:lnTo>
                  <a:pt x="716307" y="14656"/>
                </a:lnTo>
                <a:lnTo>
                  <a:pt x="763930" y="22682"/>
                </a:lnTo>
                <a:lnTo>
                  <a:pt x="819589" y="34936"/>
                </a:lnTo>
                <a:lnTo>
                  <a:pt x="869583" y="49452"/>
                </a:lnTo>
                <a:lnTo>
                  <a:pt x="913368" y="66060"/>
                </a:lnTo>
                <a:lnTo>
                  <a:pt x="950404" y="84594"/>
                </a:lnTo>
                <a:lnTo>
                  <a:pt x="1001479" y="125233"/>
                </a:lnTo>
                <a:lnTo>
                  <a:pt x="1018806" y="168833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74025" y="2792793"/>
            <a:ext cx="544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73238" y="157695"/>
            <a:ext cx="1019175" cy="337820"/>
          </a:xfrm>
          <a:custGeom>
            <a:avLst/>
            <a:gdLst/>
            <a:ahLst/>
            <a:cxnLst/>
            <a:rect l="l" t="t" r="r" b="b"/>
            <a:pathLst>
              <a:path w="1019175" h="337820">
                <a:moveTo>
                  <a:pt x="509397" y="0"/>
                </a:moveTo>
                <a:lnTo>
                  <a:pt x="456071" y="941"/>
                </a:lnTo>
                <a:lnTo>
                  <a:pt x="403506" y="3730"/>
                </a:lnTo>
                <a:lnTo>
                  <a:pt x="352117" y="8317"/>
                </a:lnTo>
                <a:lnTo>
                  <a:pt x="302317" y="14651"/>
                </a:lnTo>
                <a:lnTo>
                  <a:pt x="254520" y="22682"/>
                </a:lnTo>
                <a:lnTo>
                  <a:pt x="199066" y="34936"/>
                </a:lnTo>
                <a:lnTo>
                  <a:pt x="149178" y="49452"/>
                </a:lnTo>
                <a:lnTo>
                  <a:pt x="105432" y="66060"/>
                </a:lnTo>
                <a:lnTo>
                  <a:pt x="68402" y="84594"/>
                </a:lnTo>
                <a:lnTo>
                  <a:pt x="17327" y="125233"/>
                </a:lnTo>
                <a:lnTo>
                  <a:pt x="0" y="168833"/>
                </a:lnTo>
                <a:lnTo>
                  <a:pt x="4360" y="190865"/>
                </a:lnTo>
                <a:lnTo>
                  <a:pt x="38731" y="233438"/>
                </a:lnTo>
                <a:lnTo>
                  <a:pt x="105432" y="271764"/>
                </a:lnTo>
                <a:lnTo>
                  <a:pt x="149178" y="288267"/>
                </a:lnTo>
                <a:lnTo>
                  <a:pt x="199066" y="302747"/>
                </a:lnTo>
                <a:lnTo>
                  <a:pt x="254520" y="314998"/>
                </a:lnTo>
                <a:lnTo>
                  <a:pt x="302317" y="323023"/>
                </a:lnTo>
                <a:lnTo>
                  <a:pt x="352117" y="329357"/>
                </a:lnTo>
                <a:lnTo>
                  <a:pt x="403506" y="333946"/>
                </a:lnTo>
                <a:lnTo>
                  <a:pt x="456071" y="336738"/>
                </a:lnTo>
                <a:lnTo>
                  <a:pt x="509397" y="337680"/>
                </a:lnTo>
                <a:lnTo>
                  <a:pt x="562724" y="336738"/>
                </a:lnTo>
                <a:lnTo>
                  <a:pt x="615291" y="333946"/>
                </a:lnTo>
                <a:lnTo>
                  <a:pt x="666684" y="329357"/>
                </a:lnTo>
                <a:lnTo>
                  <a:pt x="716487" y="323023"/>
                </a:lnTo>
                <a:lnTo>
                  <a:pt x="764286" y="314998"/>
                </a:lnTo>
                <a:lnTo>
                  <a:pt x="819739" y="302747"/>
                </a:lnTo>
                <a:lnTo>
                  <a:pt x="869627" y="288267"/>
                </a:lnTo>
                <a:lnTo>
                  <a:pt x="913374" y="271764"/>
                </a:lnTo>
                <a:lnTo>
                  <a:pt x="950404" y="253441"/>
                </a:lnTo>
                <a:lnTo>
                  <a:pt x="1001479" y="212490"/>
                </a:lnTo>
                <a:lnTo>
                  <a:pt x="1018806" y="168833"/>
                </a:lnTo>
                <a:lnTo>
                  <a:pt x="1014446" y="146809"/>
                </a:lnTo>
                <a:lnTo>
                  <a:pt x="980075" y="104241"/>
                </a:lnTo>
                <a:lnTo>
                  <a:pt x="913368" y="65910"/>
                </a:lnTo>
                <a:lnTo>
                  <a:pt x="869581" y="49407"/>
                </a:lnTo>
                <a:lnTo>
                  <a:pt x="819584" y="34931"/>
                </a:lnTo>
                <a:lnTo>
                  <a:pt x="763917" y="22682"/>
                </a:lnTo>
                <a:lnTo>
                  <a:pt x="716299" y="14651"/>
                </a:lnTo>
                <a:lnTo>
                  <a:pt x="666605" y="8317"/>
                </a:lnTo>
                <a:lnTo>
                  <a:pt x="615268" y="3730"/>
                </a:lnTo>
                <a:lnTo>
                  <a:pt x="562721" y="941"/>
                </a:lnTo>
                <a:lnTo>
                  <a:pt x="509397" y="0"/>
                </a:lnTo>
                <a:close/>
              </a:path>
            </a:pathLst>
          </a:custGeom>
          <a:solidFill>
            <a:srgbClr val="000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73238" y="157695"/>
            <a:ext cx="1019175" cy="337820"/>
          </a:xfrm>
          <a:custGeom>
            <a:avLst/>
            <a:gdLst/>
            <a:ahLst/>
            <a:cxnLst/>
            <a:rect l="l" t="t" r="r" b="b"/>
            <a:pathLst>
              <a:path w="1019175" h="337820">
                <a:moveTo>
                  <a:pt x="1018806" y="168833"/>
                </a:moveTo>
                <a:lnTo>
                  <a:pt x="1001479" y="212490"/>
                </a:lnTo>
                <a:lnTo>
                  <a:pt x="950404" y="253441"/>
                </a:lnTo>
                <a:lnTo>
                  <a:pt x="913374" y="271764"/>
                </a:lnTo>
                <a:lnTo>
                  <a:pt x="869627" y="288267"/>
                </a:lnTo>
                <a:lnTo>
                  <a:pt x="819739" y="302747"/>
                </a:lnTo>
                <a:lnTo>
                  <a:pt x="764286" y="314998"/>
                </a:lnTo>
                <a:lnTo>
                  <a:pt x="716487" y="323023"/>
                </a:lnTo>
                <a:lnTo>
                  <a:pt x="666684" y="329357"/>
                </a:lnTo>
                <a:lnTo>
                  <a:pt x="615291" y="333946"/>
                </a:lnTo>
                <a:lnTo>
                  <a:pt x="562724" y="336738"/>
                </a:lnTo>
                <a:lnTo>
                  <a:pt x="509397" y="337680"/>
                </a:lnTo>
                <a:lnTo>
                  <a:pt x="456071" y="336738"/>
                </a:lnTo>
                <a:lnTo>
                  <a:pt x="403506" y="333946"/>
                </a:lnTo>
                <a:lnTo>
                  <a:pt x="352117" y="329357"/>
                </a:lnTo>
                <a:lnTo>
                  <a:pt x="302317" y="323023"/>
                </a:lnTo>
                <a:lnTo>
                  <a:pt x="254520" y="314998"/>
                </a:lnTo>
                <a:lnTo>
                  <a:pt x="199066" y="302747"/>
                </a:lnTo>
                <a:lnTo>
                  <a:pt x="149178" y="288267"/>
                </a:lnTo>
                <a:lnTo>
                  <a:pt x="105432" y="271764"/>
                </a:lnTo>
                <a:lnTo>
                  <a:pt x="68402" y="253441"/>
                </a:lnTo>
                <a:lnTo>
                  <a:pt x="17327" y="212490"/>
                </a:lnTo>
                <a:lnTo>
                  <a:pt x="0" y="168833"/>
                </a:lnTo>
                <a:lnTo>
                  <a:pt x="4360" y="146814"/>
                </a:lnTo>
                <a:lnTo>
                  <a:pt x="38731" y="104391"/>
                </a:lnTo>
                <a:lnTo>
                  <a:pt x="105432" y="66060"/>
                </a:lnTo>
                <a:lnTo>
                  <a:pt x="149178" y="49452"/>
                </a:lnTo>
                <a:lnTo>
                  <a:pt x="199066" y="34936"/>
                </a:lnTo>
                <a:lnTo>
                  <a:pt x="254520" y="22682"/>
                </a:lnTo>
                <a:lnTo>
                  <a:pt x="302317" y="14651"/>
                </a:lnTo>
                <a:lnTo>
                  <a:pt x="352117" y="8317"/>
                </a:lnTo>
                <a:lnTo>
                  <a:pt x="403506" y="3730"/>
                </a:lnTo>
                <a:lnTo>
                  <a:pt x="456071" y="941"/>
                </a:lnTo>
                <a:lnTo>
                  <a:pt x="509397" y="0"/>
                </a:lnTo>
                <a:lnTo>
                  <a:pt x="562721" y="941"/>
                </a:lnTo>
                <a:lnTo>
                  <a:pt x="615268" y="3730"/>
                </a:lnTo>
                <a:lnTo>
                  <a:pt x="666605" y="8317"/>
                </a:lnTo>
                <a:lnTo>
                  <a:pt x="716299" y="14651"/>
                </a:lnTo>
                <a:lnTo>
                  <a:pt x="763917" y="22682"/>
                </a:lnTo>
                <a:lnTo>
                  <a:pt x="819584" y="34931"/>
                </a:lnTo>
                <a:lnTo>
                  <a:pt x="869581" y="49407"/>
                </a:lnTo>
                <a:lnTo>
                  <a:pt x="913368" y="65910"/>
                </a:lnTo>
                <a:lnTo>
                  <a:pt x="950404" y="84239"/>
                </a:lnTo>
                <a:lnTo>
                  <a:pt x="1001479" y="125188"/>
                </a:lnTo>
                <a:lnTo>
                  <a:pt x="1018806" y="168833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54302" y="163715"/>
            <a:ext cx="456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565643" y="2437218"/>
            <a:ext cx="154940" cy="360045"/>
          </a:xfrm>
          <a:custGeom>
            <a:avLst/>
            <a:gdLst/>
            <a:ahLst/>
            <a:cxnLst/>
            <a:rect l="l" t="t" r="r" b="b"/>
            <a:pathLst>
              <a:path w="154939" h="360044">
                <a:moveTo>
                  <a:pt x="77038" y="0"/>
                </a:moveTo>
                <a:lnTo>
                  <a:pt x="0" y="89992"/>
                </a:lnTo>
                <a:lnTo>
                  <a:pt x="38519" y="89992"/>
                </a:lnTo>
                <a:lnTo>
                  <a:pt x="38519" y="359638"/>
                </a:lnTo>
                <a:lnTo>
                  <a:pt x="115557" y="359638"/>
                </a:lnTo>
                <a:lnTo>
                  <a:pt x="115557" y="89992"/>
                </a:lnTo>
                <a:lnTo>
                  <a:pt x="154431" y="89992"/>
                </a:lnTo>
                <a:lnTo>
                  <a:pt x="770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565643" y="2437218"/>
            <a:ext cx="154940" cy="360045"/>
          </a:xfrm>
          <a:custGeom>
            <a:avLst/>
            <a:gdLst/>
            <a:ahLst/>
            <a:cxnLst/>
            <a:rect l="l" t="t" r="r" b="b"/>
            <a:pathLst>
              <a:path w="154939" h="360044">
                <a:moveTo>
                  <a:pt x="38519" y="359638"/>
                </a:moveTo>
                <a:lnTo>
                  <a:pt x="38519" y="89992"/>
                </a:lnTo>
                <a:lnTo>
                  <a:pt x="0" y="89992"/>
                </a:lnTo>
                <a:lnTo>
                  <a:pt x="77038" y="0"/>
                </a:lnTo>
                <a:lnTo>
                  <a:pt x="154431" y="89992"/>
                </a:lnTo>
                <a:lnTo>
                  <a:pt x="115557" y="89992"/>
                </a:lnTo>
                <a:lnTo>
                  <a:pt x="115557" y="359638"/>
                </a:lnTo>
                <a:lnTo>
                  <a:pt x="38519" y="359638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39676" y="1212494"/>
            <a:ext cx="408940" cy="856615"/>
          </a:xfrm>
          <a:custGeom>
            <a:avLst/>
            <a:gdLst/>
            <a:ahLst/>
            <a:cxnLst/>
            <a:rect l="l" t="t" r="r" b="b"/>
            <a:pathLst>
              <a:path w="408939" h="856614">
                <a:moveTo>
                  <a:pt x="140766" y="0"/>
                </a:moveTo>
                <a:lnTo>
                  <a:pt x="0" y="154432"/>
                </a:lnTo>
                <a:lnTo>
                  <a:pt x="120243" y="335152"/>
                </a:lnTo>
                <a:lnTo>
                  <a:pt x="126009" y="240842"/>
                </a:lnTo>
                <a:lnTo>
                  <a:pt x="135369" y="241922"/>
                </a:lnTo>
                <a:lnTo>
                  <a:pt x="179285" y="256679"/>
                </a:lnTo>
                <a:lnTo>
                  <a:pt x="212039" y="278282"/>
                </a:lnTo>
                <a:lnTo>
                  <a:pt x="240487" y="307441"/>
                </a:lnTo>
                <a:lnTo>
                  <a:pt x="263880" y="343801"/>
                </a:lnTo>
                <a:lnTo>
                  <a:pt x="281165" y="384835"/>
                </a:lnTo>
                <a:lnTo>
                  <a:pt x="293408" y="441363"/>
                </a:lnTo>
                <a:lnTo>
                  <a:pt x="295198" y="464756"/>
                </a:lnTo>
                <a:lnTo>
                  <a:pt x="295198" y="476643"/>
                </a:lnTo>
                <a:lnTo>
                  <a:pt x="291249" y="523443"/>
                </a:lnTo>
                <a:lnTo>
                  <a:pt x="280441" y="568083"/>
                </a:lnTo>
                <a:lnTo>
                  <a:pt x="262445" y="609117"/>
                </a:lnTo>
                <a:lnTo>
                  <a:pt x="239039" y="644753"/>
                </a:lnTo>
                <a:lnTo>
                  <a:pt x="210248" y="673557"/>
                </a:lnTo>
                <a:lnTo>
                  <a:pt x="177482" y="694804"/>
                </a:lnTo>
                <a:lnTo>
                  <a:pt x="132841" y="708837"/>
                </a:lnTo>
                <a:lnTo>
                  <a:pt x="114846" y="710272"/>
                </a:lnTo>
                <a:lnTo>
                  <a:pt x="105486" y="710272"/>
                </a:lnTo>
                <a:lnTo>
                  <a:pt x="96481" y="709561"/>
                </a:lnTo>
                <a:lnTo>
                  <a:pt x="87477" y="708113"/>
                </a:lnTo>
                <a:lnTo>
                  <a:pt x="78486" y="706323"/>
                </a:lnTo>
                <a:lnTo>
                  <a:pt x="57607" y="849604"/>
                </a:lnTo>
                <a:lnTo>
                  <a:pt x="72364" y="852474"/>
                </a:lnTo>
                <a:lnTo>
                  <a:pt x="87122" y="854633"/>
                </a:lnTo>
                <a:lnTo>
                  <a:pt x="101879" y="855713"/>
                </a:lnTo>
                <a:lnTo>
                  <a:pt x="116649" y="856081"/>
                </a:lnTo>
                <a:lnTo>
                  <a:pt x="131406" y="855357"/>
                </a:lnTo>
                <a:lnTo>
                  <a:pt x="175323" y="847432"/>
                </a:lnTo>
                <a:lnTo>
                  <a:pt x="217805" y="830872"/>
                </a:lnTo>
                <a:lnTo>
                  <a:pt x="258127" y="806399"/>
                </a:lnTo>
                <a:lnTo>
                  <a:pt x="295198" y="774712"/>
                </a:lnTo>
                <a:lnTo>
                  <a:pt x="327964" y="736193"/>
                </a:lnTo>
                <a:lnTo>
                  <a:pt x="355688" y="691921"/>
                </a:lnTo>
                <a:lnTo>
                  <a:pt x="378358" y="642594"/>
                </a:lnTo>
                <a:lnTo>
                  <a:pt x="394919" y="589673"/>
                </a:lnTo>
                <a:lnTo>
                  <a:pt x="405002" y="534238"/>
                </a:lnTo>
                <a:lnTo>
                  <a:pt x="408241" y="496074"/>
                </a:lnTo>
                <a:lnTo>
                  <a:pt x="408609" y="476999"/>
                </a:lnTo>
                <a:lnTo>
                  <a:pt x="408241" y="458279"/>
                </a:lnTo>
                <a:lnTo>
                  <a:pt x="405358" y="420116"/>
                </a:lnTo>
                <a:lnTo>
                  <a:pt x="395998" y="364312"/>
                </a:lnTo>
                <a:lnTo>
                  <a:pt x="379806" y="311035"/>
                </a:lnTo>
                <a:lnTo>
                  <a:pt x="357847" y="261721"/>
                </a:lnTo>
                <a:lnTo>
                  <a:pt x="330479" y="216712"/>
                </a:lnTo>
                <a:lnTo>
                  <a:pt x="297726" y="177838"/>
                </a:lnTo>
                <a:lnTo>
                  <a:pt x="261365" y="145440"/>
                </a:lnTo>
                <a:lnTo>
                  <a:pt x="221399" y="120599"/>
                </a:lnTo>
                <a:lnTo>
                  <a:pt x="178917" y="103314"/>
                </a:lnTo>
                <a:lnTo>
                  <a:pt x="135000" y="94678"/>
                </a:lnTo>
                <a:lnTo>
                  <a:pt x="14076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39676" y="1212494"/>
            <a:ext cx="408940" cy="856615"/>
          </a:xfrm>
          <a:custGeom>
            <a:avLst/>
            <a:gdLst/>
            <a:ahLst/>
            <a:cxnLst/>
            <a:rect l="l" t="t" r="r" b="b"/>
            <a:pathLst>
              <a:path w="408939" h="856614">
                <a:moveTo>
                  <a:pt x="126009" y="240842"/>
                </a:moveTo>
                <a:lnTo>
                  <a:pt x="171005" y="252717"/>
                </a:lnTo>
                <a:lnTo>
                  <a:pt x="204127" y="272161"/>
                </a:lnTo>
                <a:lnTo>
                  <a:pt x="233641" y="299516"/>
                </a:lnTo>
                <a:lnTo>
                  <a:pt x="258483" y="334073"/>
                </a:lnTo>
                <a:lnTo>
                  <a:pt x="277558" y="374396"/>
                </a:lnTo>
                <a:lnTo>
                  <a:pt x="289801" y="418312"/>
                </a:lnTo>
                <a:lnTo>
                  <a:pt x="291604" y="429844"/>
                </a:lnTo>
                <a:lnTo>
                  <a:pt x="293408" y="441363"/>
                </a:lnTo>
                <a:lnTo>
                  <a:pt x="294487" y="453237"/>
                </a:lnTo>
                <a:lnTo>
                  <a:pt x="295198" y="464756"/>
                </a:lnTo>
                <a:lnTo>
                  <a:pt x="295198" y="476643"/>
                </a:lnTo>
                <a:lnTo>
                  <a:pt x="291249" y="523443"/>
                </a:lnTo>
                <a:lnTo>
                  <a:pt x="280441" y="568083"/>
                </a:lnTo>
                <a:lnTo>
                  <a:pt x="262445" y="609117"/>
                </a:lnTo>
                <a:lnTo>
                  <a:pt x="239039" y="644753"/>
                </a:lnTo>
                <a:lnTo>
                  <a:pt x="210248" y="673557"/>
                </a:lnTo>
                <a:lnTo>
                  <a:pt x="177482" y="694804"/>
                </a:lnTo>
                <a:lnTo>
                  <a:pt x="132841" y="708837"/>
                </a:lnTo>
                <a:lnTo>
                  <a:pt x="114846" y="710272"/>
                </a:lnTo>
                <a:lnTo>
                  <a:pt x="105486" y="710272"/>
                </a:lnTo>
                <a:lnTo>
                  <a:pt x="96481" y="709561"/>
                </a:lnTo>
                <a:lnTo>
                  <a:pt x="87477" y="708113"/>
                </a:lnTo>
                <a:lnTo>
                  <a:pt x="78486" y="706323"/>
                </a:lnTo>
                <a:lnTo>
                  <a:pt x="57607" y="849604"/>
                </a:lnTo>
                <a:lnTo>
                  <a:pt x="72364" y="852474"/>
                </a:lnTo>
                <a:lnTo>
                  <a:pt x="87122" y="854633"/>
                </a:lnTo>
                <a:lnTo>
                  <a:pt x="101879" y="855713"/>
                </a:lnTo>
                <a:lnTo>
                  <a:pt x="116649" y="856081"/>
                </a:lnTo>
                <a:lnTo>
                  <a:pt x="131406" y="855357"/>
                </a:lnTo>
                <a:lnTo>
                  <a:pt x="175323" y="847432"/>
                </a:lnTo>
                <a:lnTo>
                  <a:pt x="217805" y="830872"/>
                </a:lnTo>
                <a:lnTo>
                  <a:pt x="258127" y="806399"/>
                </a:lnTo>
                <a:lnTo>
                  <a:pt x="295198" y="774712"/>
                </a:lnTo>
                <a:lnTo>
                  <a:pt x="327964" y="736193"/>
                </a:lnTo>
                <a:lnTo>
                  <a:pt x="355688" y="691921"/>
                </a:lnTo>
                <a:lnTo>
                  <a:pt x="378358" y="642594"/>
                </a:lnTo>
                <a:lnTo>
                  <a:pt x="394919" y="589673"/>
                </a:lnTo>
                <a:lnTo>
                  <a:pt x="405002" y="534238"/>
                </a:lnTo>
                <a:lnTo>
                  <a:pt x="408241" y="496074"/>
                </a:lnTo>
                <a:lnTo>
                  <a:pt x="408609" y="476999"/>
                </a:lnTo>
                <a:lnTo>
                  <a:pt x="408241" y="458279"/>
                </a:lnTo>
                <a:lnTo>
                  <a:pt x="405358" y="420116"/>
                </a:lnTo>
                <a:lnTo>
                  <a:pt x="395998" y="364312"/>
                </a:lnTo>
                <a:lnTo>
                  <a:pt x="379806" y="311035"/>
                </a:lnTo>
                <a:lnTo>
                  <a:pt x="357847" y="261721"/>
                </a:lnTo>
                <a:lnTo>
                  <a:pt x="330479" y="216712"/>
                </a:lnTo>
                <a:lnTo>
                  <a:pt x="297726" y="177838"/>
                </a:lnTo>
                <a:lnTo>
                  <a:pt x="261365" y="145440"/>
                </a:lnTo>
                <a:lnTo>
                  <a:pt x="221399" y="120599"/>
                </a:lnTo>
                <a:lnTo>
                  <a:pt x="178917" y="103314"/>
                </a:lnTo>
                <a:lnTo>
                  <a:pt x="135000" y="94678"/>
                </a:lnTo>
                <a:lnTo>
                  <a:pt x="140766" y="0"/>
                </a:lnTo>
                <a:lnTo>
                  <a:pt x="0" y="154432"/>
                </a:lnTo>
                <a:lnTo>
                  <a:pt x="120243" y="335152"/>
                </a:lnTo>
                <a:lnTo>
                  <a:pt x="126009" y="240842"/>
                </a:lnTo>
                <a:close/>
              </a:path>
            </a:pathLst>
          </a:custGeom>
          <a:ln w="18359">
            <a:solidFill>
              <a:srgbClr val="A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02714" y="473773"/>
            <a:ext cx="154940" cy="360045"/>
          </a:xfrm>
          <a:custGeom>
            <a:avLst/>
            <a:gdLst/>
            <a:ahLst/>
            <a:cxnLst/>
            <a:rect l="l" t="t" r="r" b="b"/>
            <a:pathLst>
              <a:path w="154939" h="360044">
                <a:moveTo>
                  <a:pt x="115570" y="0"/>
                </a:moveTo>
                <a:lnTo>
                  <a:pt x="38519" y="0"/>
                </a:lnTo>
                <a:lnTo>
                  <a:pt x="38519" y="269633"/>
                </a:lnTo>
                <a:lnTo>
                  <a:pt x="0" y="269633"/>
                </a:lnTo>
                <a:lnTo>
                  <a:pt x="77050" y="359638"/>
                </a:lnTo>
                <a:lnTo>
                  <a:pt x="154444" y="269633"/>
                </a:lnTo>
                <a:lnTo>
                  <a:pt x="115570" y="269633"/>
                </a:lnTo>
                <a:lnTo>
                  <a:pt x="1155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02714" y="473773"/>
            <a:ext cx="154940" cy="360045"/>
          </a:xfrm>
          <a:custGeom>
            <a:avLst/>
            <a:gdLst/>
            <a:ahLst/>
            <a:cxnLst/>
            <a:rect l="l" t="t" r="r" b="b"/>
            <a:pathLst>
              <a:path w="154939" h="360044">
                <a:moveTo>
                  <a:pt x="38519" y="0"/>
                </a:moveTo>
                <a:lnTo>
                  <a:pt x="38519" y="269633"/>
                </a:lnTo>
                <a:lnTo>
                  <a:pt x="0" y="269633"/>
                </a:lnTo>
                <a:lnTo>
                  <a:pt x="77050" y="359638"/>
                </a:lnTo>
                <a:lnTo>
                  <a:pt x="154444" y="269633"/>
                </a:lnTo>
                <a:lnTo>
                  <a:pt x="115570" y="269633"/>
                </a:lnTo>
                <a:lnTo>
                  <a:pt x="115570" y="0"/>
                </a:lnTo>
                <a:lnTo>
                  <a:pt x="38519" y="0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75321" y="1535049"/>
            <a:ext cx="360045" cy="154940"/>
          </a:xfrm>
          <a:custGeom>
            <a:avLst/>
            <a:gdLst/>
            <a:ahLst/>
            <a:cxnLst/>
            <a:rect l="l" t="t" r="r" b="b"/>
            <a:pathLst>
              <a:path w="360044" h="154939">
                <a:moveTo>
                  <a:pt x="269633" y="0"/>
                </a:moveTo>
                <a:lnTo>
                  <a:pt x="269633" y="38519"/>
                </a:lnTo>
                <a:lnTo>
                  <a:pt x="0" y="38519"/>
                </a:lnTo>
                <a:lnTo>
                  <a:pt x="0" y="115569"/>
                </a:lnTo>
                <a:lnTo>
                  <a:pt x="269633" y="115569"/>
                </a:lnTo>
                <a:lnTo>
                  <a:pt x="269633" y="154444"/>
                </a:lnTo>
                <a:lnTo>
                  <a:pt x="359638" y="77038"/>
                </a:lnTo>
                <a:lnTo>
                  <a:pt x="269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75321" y="1535049"/>
            <a:ext cx="360045" cy="154940"/>
          </a:xfrm>
          <a:custGeom>
            <a:avLst/>
            <a:gdLst/>
            <a:ahLst/>
            <a:cxnLst/>
            <a:rect l="l" t="t" r="r" b="b"/>
            <a:pathLst>
              <a:path w="360044" h="154939">
                <a:moveTo>
                  <a:pt x="0" y="38519"/>
                </a:moveTo>
                <a:lnTo>
                  <a:pt x="269633" y="38519"/>
                </a:lnTo>
                <a:lnTo>
                  <a:pt x="269633" y="0"/>
                </a:lnTo>
                <a:lnTo>
                  <a:pt x="359638" y="77038"/>
                </a:lnTo>
                <a:lnTo>
                  <a:pt x="269633" y="154444"/>
                </a:lnTo>
                <a:lnTo>
                  <a:pt x="269633" y="115569"/>
                </a:lnTo>
                <a:lnTo>
                  <a:pt x="0" y="115569"/>
                </a:lnTo>
                <a:lnTo>
                  <a:pt x="0" y="38519"/>
                </a:lnTo>
                <a:close/>
              </a:path>
            </a:pathLst>
          </a:custGeom>
          <a:ln w="18359">
            <a:solidFill>
              <a:srgbClr val="0000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05445" y="4172775"/>
            <a:ext cx="360045" cy="154940"/>
          </a:xfrm>
          <a:custGeom>
            <a:avLst/>
            <a:gdLst/>
            <a:ahLst/>
            <a:cxnLst/>
            <a:rect l="l" t="t" r="r" b="b"/>
            <a:pathLst>
              <a:path w="360044" h="154939">
                <a:moveTo>
                  <a:pt x="269633" y="0"/>
                </a:moveTo>
                <a:lnTo>
                  <a:pt x="269633" y="38519"/>
                </a:lnTo>
                <a:lnTo>
                  <a:pt x="0" y="38519"/>
                </a:lnTo>
                <a:lnTo>
                  <a:pt x="0" y="115557"/>
                </a:lnTo>
                <a:lnTo>
                  <a:pt x="269633" y="115557"/>
                </a:lnTo>
                <a:lnTo>
                  <a:pt x="269633" y="154431"/>
                </a:lnTo>
                <a:lnTo>
                  <a:pt x="359638" y="77038"/>
                </a:lnTo>
                <a:lnTo>
                  <a:pt x="269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05445" y="4172775"/>
            <a:ext cx="360045" cy="154940"/>
          </a:xfrm>
          <a:custGeom>
            <a:avLst/>
            <a:gdLst/>
            <a:ahLst/>
            <a:cxnLst/>
            <a:rect l="l" t="t" r="r" b="b"/>
            <a:pathLst>
              <a:path w="360044" h="154939">
                <a:moveTo>
                  <a:pt x="0" y="38519"/>
                </a:moveTo>
                <a:lnTo>
                  <a:pt x="269633" y="38519"/>
                </a:lnTo>
                <a:lnTo>
                  <a:pt x="269633" y="0"/>
                </a:lnTo>
                <a:lnTo>
                  <a:pt x="359638" y="77038"/>
                </a:lnTo>
                <a:lnTo>
                  <a:pt x="269633" y="154431"/>
                </a:lnTo>
                <a:lnTo>
                  <a:pt x="269633" y="115557"/>
                </a:lnTo>
                <a:lnTo>
                  <a:pt x="0" y="115557"/>
                </a:lnTo>
                <a:lnTo>
                  <a:pt x="0" y="38519"/>
                </a:lnTo>
                <a:close/>
              </a:path>
            </a:pathLst>
          </a:custGeom>
          <a:ln w="18359">
            <a:solidFill>
              <a:srgbClr val="0000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72962" y="3477247"/>
            <a:ext cx="360045" cy="154940"/>
          </a:xfrm>
          <a:custGeom>
            <a:avLst/>
            <a:gdLst/>
            <a:ahLst/>
            <a:cxnLst/>
            <a:rect l="l" t="t" r="r" b="b"/>
            <a:pathLst>
              <a:path w="360045" h="154939">
                <a:moveTo>
                  <a:pt x="269633" y="0"/>
                </a:moveTo>
                <a:lnTo>
                  <a:pt x="269633" y="38519"/>
                </a:lnTo>
                <a:lnTo>
                  <a:pt x="0" y="38519"/>
                </a:lnTo>
                <a:lnTo>
                  <a:pt x="0" y="115570"/>
                </a:lnTo>
                <a:lnTo>
                  <a:pt x="269633" y="115570"/>
                </a:lnTo>
                <a:lnTo>
                  <a:pt x="269633" y="154444"/>
                </a:lnTo>
                <a:lnTo>
                  <a:pt x="359638" y="77050"/>
                </a:lnTo>
                <a:lnTo>
                  <a:pt x="269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72962" y="3477247"/>
            <a:ext cx="360045" cy="154940"/>
          </a:xfrm>
          <a:custGeom>
            <a:avLst/>
            <a:gdLst/>
            <a:ahLst/>
            <a:cxnLst/>
            <a:rect l="l" t="t" r="r" b="b"/>
            <a:pathLst>
              <a:path w="360045" h="154939">
                <a:moveTo>
                  <a:pt x="0" y="38519"/>
                </a:moveTo>
                <a:lnTo>
                  <a:pt x="269633" y="38519"/>
                </a:lnTo>
                <a:lnTo>
                  <a:pt x="269633" y="0"/>
                </a:lnTo>
                <a:lnTo>
                  <a:pt x="359638" y="77050"/>
                </a:lnTo>
                <a:lnTo>
                  <a:pt x="269633" y="154444"/>
                </a:lnTo>
                <a:lnTo>
                  <a:pt x="269633" y="115570"/>
                </a:lnTo>
                <a:lnTo>
                  <a:pt x="0" y="115570"/>
                </a:lnTo>
                <a:lnTo>
                  <a:pt x="0" y="38519"/>
                </a:lnTo>
                <a:close/>
              </a:path>
            </a:pathLst>
          </a:custGeom>
          <a:ln w="18359">
            <a:solidFill>
              <a:srgbClr val="0000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51837" y="5016258"/>
            <a:ext cx="154940" cy="360045"/>
          </a:xfrm>
          <a:custGeom>
            <a:avLst/>
            <a:gdLst/>
            <a:ahLst/>
            <a:cxnLst/>
            <a:rect l="l" t="t" r="r" b="b"/>
            <a:pathLst>
              <a:path w="154939" h="360045">
                <a:moveTo>
                  <a:pt x="77038" y="0"/>
                </a:moveTo>
                <a:lnTo>
                  <a:pt x="0" y="89992"/>
                </a:lnTo>
                <a:lnTo>
                  <a:pt x="38519" y="89992"/>
                </a:lnTo>
                <a:lnTo>
                  <a:pt x="38519" y="359638"/>
                </a:lnTo>
                <a:lnTo>
                  <a:pt x="115557" y="359638"/>
                </a:lnTo>
                <a:lnTo>
                  <a:pt x="115557" y="89992"/>
                </a:lnTo>
                <a:lnTo>
                  <a:pt x="154444" y="89992"/>
                </a:lnTo>
                <a:lnTo>
                  <a:pt x="770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51837" y="5016258"/>
            <a:ext cx="154940" cy="360045"/>
          </a:xfrm>
          <a:custGeom>
            <a:avLst/>
            <a:gdLst/>
            <a:ahLst/>
            <a:cxnLst/>
            <a:rect l="l" t="t" r="r" b="b"/>
            <a:pathLst>
              <a:path w="154939" h="360045">
                <a:moveTo>
                  <a:pt x="38519" y="359638"/>
                </a:moveTo>
                <a:lnTo>
                  <a:pt x="38519" y="89992"/>
                </a:lnTo>
                <a:lnTo>
                  <a:pt x="0" y="89992"/>
                </a:lnTo>
                <a:lnTo>
                  <a:pt x="77038" y="0"/>
                </a:lnTo>
                <a:lnTo>
                  <a:pt x="154444" y="89992"/>
                </a:lnTo>
                <a:lnTo>
                  <a:pt x="115557" y="89992"/>
                </a:lnTo>
                <a:lnTo>
                  <a:pt x="115557" y="359638"/>
                </a:lnTo>
                <a:lnTo>
                  <a:pt x="38519" y="359638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255715" y="4737976"/>
            <a:ext cx="154940" cy="360045"/>
          </a:xfrm>
          <a:custGeom>
            <a:avLst/>
            <a:gdLst/>
            <a:ahLst/>
            <a:cxnLst/>
            <a:rect l="l" t="t" r="r" b="b"/>
            <a:pathLst>
              <a:path w="154939" h="360045">
                <a:moveTo>
                  <a:pt x="77050" y="0"/>
                </a:moveTo>
                <a:lnTo>
                  <a:pt x="0" y="89992"/>
                </a:lnTo>
                <a:lnTo>
                  <a:pt x="38519" y="89992"/>
                </a:lnTo>
                <a:lnTo>
                  <a:pt x="38519" y="359638"/>
                </a:lnTo>
                <a:lnTo>
                  <a:pt x="115569" y="359638"/>
                </a:lnTo>
                <a:lnTo>
                  <a:pt x="115569" y="89992"/>
                </a:lnTo>
                <a:lnTo>
                  <a:pt x="154444" y="89992"/>
                </a:lnTo>
                <a:lnTo>
                  <a:pt x="770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55715" y="4737976"/>
            <a:ext cx="154940" cy="360045"/>
          </a:xfrm>
          <a:custGeom>
            <a:avLst/>
            <a:gdLst/>
            <a:ahLst/>
            <a:cxnLst/>
            <a:rect l="l" t="t" r="r" b="b"/>
            <a:pathLst>
              <a:path w="154939" h="360045">
                <a:moveTo>
                  <a:pt x="38519" y="359638"/>
                </a:moveTo>
                <a:lnTo>
                  <a:pt x="38519" y="89992"/>
                </a:lnTo>
                <a:lnTo>
                  <a:pt x="0" y="89992"/>
                </a:lnTo>
                <a:lnTo>
                  <a:pt x="77050" y="0"/>
                </a:lnTo>
                <a:lnTo>
                  <a:pt x="154444" y="89992"/>
                </a:lnTo>
                <a:lnTo>
                  <a:pt x="115569" y="89992"/>
                </a:lnTo>
                <a:lnTo>
                  <a:pt x="115569" y="359638"/>
                </a:lnTo>
                <a:lnTo>
                  <a:pt x="38519" y="359638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56274" y="3842651"/>
            <a:ext cx="3153410" cy="374015"/>
          </a:xfrm>
          <a:custGeom>
            <a:avLst/>
            <a:gdLst/>
            <a:ahLst/>
            <a:cxnLst/>
            <a:rect l="l" t="t" r="r" b="b"/>
            <a:pathLst>
              <a:path w="3153409" h="374014">
                <a:moveTo>
                  <a:pt x="3153244" y="0"/>
                </a:moveTo>
                <a:lnTo>
                  <a:pt x="0" y="0"/>
                </a:lnTo>
                <a:lnTo>
                  <a:pt x="0" y="373684"/>
                </a:lnTo>
                <a:lnTo>
                  <a:pt x="3153244" y="373684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56274" y="3842651"/>
            <a:ext cx="3153410" cy="37401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60"/>
              </a:spcBef>
              <a:tabLst>
                <a:tab pos="581660" algn="l"/>
                <a:tab pos="1003935" algn="l"/>
                <a:tab pos="1496060" algn="l"/>
                <a:tab pos="1918335" algn="l"/>
                <a:tab pos="2409825" algn="l"/>
                <a:tab pos="2832735" algn="l"/>
              </a:tabLst>
            </a:pPr>
            <a:r>
              <a:rPr sz="2000" b="1" dirty="0">
                <a:latin typeface="Arial"/>
                <a:cs typeface="Arial"/>
              </a:rPr>
              <a:t>1	2	3	4	5	6	7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046604" y="2051291"/>
            <a:ext cx="2024380" cy="7620"/>
          </a:xfrm>
          <a:custGeom>
            <a:avLst/>
            <a:gdLst/>
            <a:ahLst/>
            <a:cxnLst/>
            <a:rect l="l" t="t" r="r" b="b"/>
            <a:pathLst>
              <a:path w="2024379" h="7619">
                <a:moveTo>
                  <a:pt x="0" y="0"/>
                </a:moveTo>
                <a:lnTo>
                  <a:pt x="2023910" y="7200"/>
                </a:lnTo>
              </a:path>
            </a:pathLst>
          </a:custGeom>
          <a:ln w="18359">
            <a:solidFill>
              <a:srgbClr val="FFFF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63682" y="2008454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0" y="0"/>
                </a:moveTo>
                <a:lnTo>
                  <a:pt x="0" y="100444"/>
                </a:lnTo>
                <a:lnTo>
                  <a:pt x="100431" y="50393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041918" y="4394898"/>
            <a:ext cx="956944" cy="6985"/>
          </a:xfrm>
          <a:custGeom>
            <a:avLst/>
            <a:gdLst/>
            <a:ahLst/>
            <a:cxnLst/>
            <a:rect l="l" t="t" r="r" b="b"/>
            <a:pathLst>
              <a:path w="956944" h="6985">
                <a:moveTo>
                  <a:pt x="0" y="0"/>
                </a:moveTo>
                <a:lnTo>
                  <a:pt x="956525" y="6832"/>
                </a:lnTo>
              </a:path>
            </a:pathLst>
          </a:custGeom>
          <a:ln w="18359">
            <a:solidFill>
              <a:srgbClr val="FFFF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991243" y="4351337"/>
            <a:ext cx="100965" cy="100965"/>
          </a:xfrm>
          <a:custGeom>
            <a:avLst/>
            <a:gdLst/>
            <a:ahLst/>
            <a:cxnLst/>
            <a:rect l="l" t="t" r="r" b="b"/>
            <a:pathLst>
              <a:path w="100964" h="100964">
                <a:moveTo>
                  <a:pt x="711" y="0"/>
                </a:moveTo>
                <a:lnTo>
                  <a:pt x="0" y="100431"/>
                </a:lnTo>
                <a:lnTo>
                  <a:pt x="100799" y="51117"/>
                </a:lnTo>
                <a:lnTo>
                  <a:pt x="71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37235" y="3570490"/>
            <a:ext cx="1831975" cy="61594"/>
          </a:xfrm>
          <a:custGeom>
            <a:avLst/>
            <a:gdLst/>
            <a:ahLst/>
            <a:cxnLst/>
            <a:rect l="l" t="t" r="r" b="b"/>
            <a:pathLst>
              <a:path w="1831975" h="61595">
                <a:moveTo>
                  <a:pt x="0" y="0"/>
                </a:moveTo>
                <a:lnTo>
                  <a:pt x="1831682" y="61201"/>
                </a:lnTo>
              </a:path>
            </a:pathLst>
          </a:custGeom>
          <a:ln w="18359">
            <a:solidFill>
              <a:srgbClr val="FFFF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60282" y="3581298"/>
            <a:ext cx="102235" cy="100965"/>
          </a:xfrm>
          <a:custGeom>
            <a:avLst/>
            <a:gdLst/>
            <a:ahLst/>
            <a:cxnLst/>
            <a:rect l="l" t="t" r="r" b="b"/>
            <a:pathLst>
              <a:path w="102234" h="100964">
                <a:moveTo>
                  <a:pt x="3594" y="0"/>
                </a:moveTo>
                <a:lnTo>
                  <a:pt x="0" y="100431"/>
                </a:lnTo>
                <a:lnTo>
                  <a:pt x="102235" y="53632"/>
                </a:lnTo>
                <a:lnTo>
                  <a:pt x="359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652174" y="1202664"/>
            <a:ext cx="245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C8201D"/>
                </a:solidFill>
                <a:latin typeface="Arial"/>
                <a:cs typeface="Arial"/>
              </a:rPr>
              <a:t>X</a:t>
            </a:r>
            <a:endParaRPr sz="2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126378" y="1371511"/>
            <a:ext cx="204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Counter</a:t>
            </a:r>
            <a:r>
              <a:rPr sz="1800" b="1" spc="-65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clockwise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92238" y="2242807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4" h="410844">
                <a:moveTo>
                  <a:pt x="205206" y="0"/>
                </a:moveTo>
                <a:lnTo>
                  <a:pt x="152147" y="6931"/>
                </a:lnTo>
                <a:lnTo>
                  <a:pt x="102603" y="27368"/>
                </a:lnTo>
                <a:lnTo>
                  <a:pt x="60255" y="60256"/>
                </a:lnTo>
                <a:lnTo>
                  <a:pt x="27355" y="102603"/>
                </a:lnTo>
                <a:lnTo>
                  <a:pt x="6929" y="152192"/>
                </a:lnTo>
                <a:lnTo>
                  <a:pt x="0" y="205562"/>
                </a:lnTo>
                <a:lnTo>
                  <a:pt x="1743" y="232379"/>
                </a:lnTo>
                <a:lnTo>
                  <a:pt x="15489" y="283984"/>
                </a:lnTo>
                <a:lnTo>
                  <a:pt x="42506" y="330402"/>
                </a:lnTo>
                <a:lnTo>
                  <a:pt x="80365" y="368256"/>
                </a:lnTo>
                <a:lnTo>
                  <a:pt x="126789" y="395274"/>
                </a:lnTo>
                <a:lnTo>
                  <a:pt x="178539" y="409024"/>
                </a:lnTo>
                <a:lnTo>
                  <a:pt x="205562" y="410768"/>
                </a:lnTo>
                <a:lnTo>
                  <a:pt x="232379" y="409024"/>
                </a:lnTo>
                <a:lnTo>
                  <a:pt x="283984" y="395274"/>
                </a:lnTo>
                <a:lnTo>
                  <a:pt x="330400" y="368256"/>
                </a:lnTo>
                <a:lnTo>
                  <a:pt x="368251" y="330402"/>
                </a:lnTo>
                <a:lnTo>
                  <a:pt x="395266" y="283984"/>
                </a:lnTo>
                <a:lnTo>
                  <a:pt x="409012" y="232379"/>
                </a:lnTo>
                <a:lnTo>
                  <a:pt x="410756" y="205562"/>
                </a:lnTo>
                <a:lnTo>
                  <a:pt x="409012" y="178539"/>
                </a:lnTo>
                <a:lnTo>
                  <a:pt x="395266" y="126789"/>
                </a:lnTo>
                <a:lnTo>
                  <a:pt x="368251" y="80366"/>
                </a:lnTo>
                <a:lnTo>
                  <a:pt x="330400" y="42511"/>
                </a:lnTo>
                <a:lnTo>
                  <a:pt x="283978" y="15494"/>
                </a:lnTo>
                <a:lnTo>
                  <a:pt x="232229" y="1743"/>
                </a:lnTo>
                <a:lnTo>
                  <a:pt x="205206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92238" y="2242807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4" h="410844">
                <a:moveTo>
                  <a:pt x="410756" y="205562"/>
                </a:moveTo>
                <a:lnTo>
                  <a:pt x="403826" y="258621"/>
                </a:lnTo>
                <a:lnTo>
                  <a:pt x="383400" y="308165"/>
                </a:lnTo>
                <a:lnTo>
                  <a:pt x="350507" y="350512"/>
                </a:lnTo>
                <a:lnTo>
                  <a:pt x="308165" y="383400"/>
                </a:lnTo>
                <a:lnTo>
                  <a:pt x="258621" y="403837"/>
                </a:lnTo>
                <a:lnTo>
                  <a:pt x="205562" y="410768"/>
                </a:lnTo>
                <a:lnTo>
                  <a:pt x="178539" y="409024"/>
                </a:lnTo>
                <a:lnTo>
                  <a:pt x="126789" y="395274"/>
                </a:lnTo>
                <a:lnTo>
                  <a:pt x="80365" y="368256"/>
                </a:lnTo>
                <a:lnTo>
                  <a:pt x="42506" y="330402"/>
                </a:lnTo>
                <a:lnTo>
                  <a:pt x="15489" y="283984"/>
                </a:lnTo>
                <a:lnTo>
                  <a:pt x="1743" y="232379"/>
                </a:lnTo>
                <a:lnTo>
                  <a:pt x="0" y="205562"/>
                </a:lnTo>
                <a:lnTo>
                  <a:pt x="1743" y="178539"/>
                </a:lnTo>
                <a:lnTo>
                  <a:pt x="15489" y="126789"/>
                </a:lnTo>
                <a:lnTo>
                  <a:pt x="42506" y="80366"/>
                </a:lnTo>
                <a:lnTo>
                  <a:pt x="80365" y="42511"/>
                </a:lnTo>
                <a:lnTo>
                  <a:pt x="126784" y="15494"/>
                </a:lnTo>
                <a:lnTo>
                  <a:pt x="178389" y="1743"/>
                </a:lnTo>
                <a:lnTo>
                  <a:pt x="205206" y="0"/>
                </a:lnTo>
                <a:lnTo>
                  <a:pt x="232229" y="1743"/>
                </a:lnTo>
                <a:lnTo>
                  <a:pt x="283978" y="15494"/>
                </a:lnTo>
                <a:lnTo>
                  <a:pt x="330400" y="42511"/>
                </a:lnTo>
                <a:lnTo>
                  <a:pt x="368251" y="80366"/>
                </a:lnTo>
                <a:lnTo>
                  <a:pt x="395266" y="126789"/>
                </a:lnTo>
                <a:lnTo>
                  <a:pt x="409012" y="178539"/>
                </a:lnTo>
                <a:lnTo>
                  <a:pt x="410756" y="205562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03482" y="418693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5" h="410844">
                <a:moveTo>
                  <a:pt x="205562" y="0"/>
                </a:moveTo>
                <a:lnTo>
                  <a:pt x="152192" y="6929"/>
                </a:lnTo>
                <a:lnTo>
                  <a:pt x="102603" y="27355"/>
                </a:lnTo>
                <a:lnTo>
                  <a:pt x="60255" y="60255"/>
                </a:lnTo>
                <a:lnTo>
                  <a:pt x="27355" y="102603"/>
                </a:lnTo>
                <a:lnTo>
                  <a:pt x="6929" y="152192"/>
                </a:lnTo>
                <a:lnTo>
                  <a:pt x="0" y="205562"/>
                </a:lnTo>
                <a:lnTo>
                  <a:pt x="1743" y="232371"/>
                </a:lnTo>
                <a:lnTo>
                  <a:pt x="15489" y="283971"/>
                </a:lnTo>
                <a:lnTo>
                  <a:pt x="42506" y="330390"/>
                </a:lnTo>
                <a:lnTo>
                  <a:pt x="80365" y="368249"/>
                </a:lnTo>
                <a:lnTo>
                  <a:pt x="126789" y="395266"/>
                </a:lnTo>
                <a:lnTo>
                  <a:pt x="178539" y="409012"/>
                </a:lnTo>
                <a:lnTo>
                  <a:pt x="205562" y="410756"/>
                </a:lnTo>
                <a:lnTo>
                  <a:pt x="232371" y="409012"/>
                </a:lnTo>
                <a:lnTo>
                  <a:pt x="283972" y="395266"/>
                </a:lnTo>
                <a:lnTo>
                  <a:pt x="330390" y="368249"/>
                </a:lnTo>
                <a:lnTo>
                  <a:pt x="368249" y="330390"/>
                </a:lnTo>
                <a:lnTo>
                  <a:pt x="395266" y="283972"/>
                </a:lnTo>
                <a:lnTo>
                  <a:pt x="409012" y="232371"/>
                </a:lnTo>
                <a:lnTo>
                  <a:pt x="410756" y="205562"/>
                </a:lnTo>
                <a:lnTo>
                  <a:pt x="409012" y="178384"/>
                </a:lnTo>
                <a:lnTo>
                  <a:pt x="395266" y="126784"/>
                </a:lnTo>
                <a:lnTo>
                  <a:pt x="368249" y="80365"/>
                </a:lnTo>
                <a:lnTo>
                  <a:pt x="330390" y="42506"/>
                </a:lnTo>
                <a:lnTo>
                  <a:pt x="283972" y="15489"/>
                </a:lnTo>
                <a:lnTo>
                  <a:pt x="232371" y="1743"/>
                </a:lnTo>
                <a:lnTo>
                  <a:pt x="205562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03482" y="418693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5" h="410844">
                <a:moveTo>
                  <a:pt x="410756" y="205562"/>
                </a:moveTo>
                <a:lnTo>
                  <a:pt x="403826" y="258610"/>
                </a:lnTo>
                <a:lnTo>
                  <a:pt x="383400" y="308152"/>
                </a:lnTo>
                <a:lnTo>
                  <a:pt x="350500" y="350500"/>
                </a:lnTo>
                <a:lnTo>
                  <a:pt x="308152" y="383400"/>
                </a:lnTo>
                <a:lnTo>
                  <a:pt x="258610" y="403826"/>
                </a:lnTo>
                <a:lnTo>
                  <a:pt x="205562" y="410756"/>
                </a:lnTo>
                <a:lnTo>
                  <a:pt x="178539" y="409012"/>
                </a:lnTo>
                <a:lnTo>
                  <a:pt x="126789" y="395266"/>
                </a:lnTo>
                <a:lnTo>
                  <a:pt x="80365" y="368249"/>
                </a:lnTo>
                <a:lnTo>
                  <a:pt x="42506" y="330390"/>
                </a:lnTo>
                <a:lnTo>
                  <a:pt x="15489" y="283971"/>
                </a:lnTo>
                <a:lnTo>
                  <a:pt x="1743" y="232371"/>
                </a:lnTo>
                <a:lnTo>
                  <a:pt x="0" y="205562"/>
                </a:lnTo>
                <a:lnTo>
                  <a:pt x="1743" y="178539"/>
                </a:lnTo>
                <a:lnTo>
                  <a:pt x="15489" y="126789"/>
                </a:lnTo>
                <a:lnTo>
                  <a:pt x="42506" y="80365"/>
                </a:lnTo>
                <a:lnTo>
                  <a:pt x="80365" y="42506"/>
                </a:lnTo>
                <a:lnTo>
                  <a:pt x="126789" y="15489"/>
                </a:lnTo>
                <a:lnTo>
                  <a:pt x="178539" y="1743"/>
                </a:lnTo>
                <a:lnTo>
                  <a:pt x="205562" y="0"/>
                </a:lnTo>
                <a:lnTo>
                  <a:pt x="232371" y="1743"/>
                </a:lnTo>
                <a:lnTo>
                  <a:pt x="283972" y="15489"/>
                </a:lnTo>
                <a:lnTo>
                  <a:pt x="330390" y="42506"/>
                </a:lnTo>
                <a:lnTo>
                  <a:pt x="368249" y="80365"/>
                </a:lnTo>
                <a:lnTo>
                  <a:pt x="395266" y="126784"/>
                </a:lnTo>
                <a:lnTo>
                  <a:pt x="409012" y="178384"/>
                </a:lnTo>
                <a:lnTo>
                  <a:pt x="410756" y="205193"/>
                </a:lnTo>
                <a:lnTo>
                  <a:pt x="410756" y="205562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930101" y="417867"/>
            <a:ext cx="1739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2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092593" y="2243175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4" h="410844">
                <a:moveTo>
                  <a:pt x="205206" y="0"/>
                </a:moveTo>
                <a:lnTo>
                  <a:pt x="152147" y="6929"/>
                </a:lnTo>
                <a:lnTo>
                  <a:pt x="102603" y="27355"/>
                </a:lnTo>
                <a:lnTo>
                  <a:pt x="60256" y="60255"/>
                </a:lnTo>
                <a:lnTo>
                  <a:pt x="27368" y="102603"/>
                </a:lnTo>
                <a:lnTo>
                  <a:pt x="6935" y="152192"/>
                </a:lnTo>
                <a:lnTo>
                  <a:pt x="0" y="205562"/>
                </a:lnTo>
                <a:lnTo>
                  <a:pt x="1745" y="232371"/>
                </a:lnTo>
                <a:lnTo>
                  <a:pt x="15500" y="283972"/>
                </a:lnTo>
                <a:lnTo>
                  <a:pt x="42511" y="330390"/>
                </a:lnTo>
                <a:lnTo>
                  <a:pt x="80366" y="368249"/>
                </a:lnTo>
                <a:lnTo>
                  <a:pt x="126789" y="395266"/>
                </a:lnTo>
                <a:lnTo>
                  <a:pt x="178539" y="409012"/>
                </a:lnTo>
                <a:lnTo>
                  <a:pt x="205562" y="410756"/>
                </a:lnTo>
                <a:lnTo>
                  <a:pt x="232379" y="409012"/>
                </a:lnTo>
                <a:lnTo>
                  <a:pt x="283984" y="395266"/>
                </a:lnTo>
                <a:lnTo>
                  <a:pt x="330402" y="368249"/>
                </a:lnTo>
                <a:lnTo>
                  <a:pt x="368256" y="330390"/>
                </a:lnTo>
                <a:lnTo>
                  <a:pt x="395274" y="283972"/>
                </a:lnTo>
                <a:lnTo>
                  <a:pt x="409024" y="232371"/>
                </a:lnTo>
                <a:lnTo>
                  <a:pt x="410768" y="205562"/>
                </a:lnTo>
                <a:lnTo>
                  <a:pt x="409024" y="178384"/>
                </a:lnTo>
                <a:lnTo>
                  <a:pt x="395274" y="126784"/>
                </a:lnTo>
                <a:lnTo>
                  <a:pt x="368256" y="80365"/>
                </a:lnTo>
                <a:lnTo>
                  <a:pt x="330402" y="42506"/>
                </a:lnTo>
                <a:lnTo>
                  <a:pt x="283978" y="15489"/>
                </a:lnTo>
                <a:lnTo>
                  <a:pt x="232229" y="1743"/>
                </a:lnTo>
                <a:lnTo>
                  <a:pt x="205206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92593" y="2243175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4" h="410844">
                <a:moveTo>
                  <a:pt x="410768" y="205562"/>
                </a:moveTo>
                <a:lnTo>
                  <a:pt x="403837" y="258610"/>
                </a:lnTo>
                <a:lnTo>
                  <a:pt x="383400" y="308152"/>
                </a:lnTo>
                <a:lnTo>
                  <a:pt x="350512" y="350500"/>
                </a:lnTo>
                <a:lnTo>
                  <a:pt x="308165" y="383400"/>
                </a:lnTo>
                <a:lnTo>
                  <a:pt x="258621" y="403826"/>
                </a:lnTo>
                <a:lnTo>
                  <a:pt x="205562" y="410756"/>
                </a:lnTo>
                <a:lnTo>
                  <a:pt x="178539" y="409012"/>
                </a:lnTo>
                <a:lnTo>
                  <a:pt x="126789" y="395266"/>
                </a:lnTo>
                <a:lnTo>
                  <a:pt x="80366" y="368249"/>
                </a:lnTo>
                <a:lnTo>
                  <a:pt x="42511" y="330390"/>
                </a:lnTo>
                <a:lnTo>
                  <a:pt x="15500" y="283972"/>
                </a:lnTo>
                <a:lnTo>
                  <a:pt x="1745" y="232371"/>
                </a:lnTo>
                <a:lnTo>
                  <a:pt x="0" y="205562"/>
                </a:lnTo>
                <a:lnTo>
                  <a:pt x="1745" y="178539"/>
                </a:lnTo>
                <a:lnTo>
                  <a:pt x="15500" y="126789"/>
                </a:lnTo>
                <a:lnTo>
                  <a:pt x="42511" y="80365"/>
                </a:lnTo>
                <a:lnTo>
                  <a:pt x="80366" y="42506"/>
                </a:lnTo>
                <a:lnTo>
                  <a:pt x="126784" y="15489"/>
                </a:lnTo>
                <a:lnTo>
                  <a:pt x="178389" y="1743"/>
                </a:lnTo>
                <a:lnTo>
                  <a:pt x="205206" y="0"/>
                </a:lnTo>
                <a:lnTo>
                  <a:pt x="232229" y="1743"/>
                </a:lnTo>
                <a:lnTo>
                  <a:pt x="283978" y="15489"/>
                </a:lnTo>
                <a:lnTo>
                  <a:pt x="330402" y="42506"/>
                </a:lnTo>
                <a:lnTo>
                  <a:pt x="368256" y="80365"/>
                </a:lnTo>
                <a:lnTo>
                  <a:pt x="395274" y="126784"/>
                </a:lnTo>
                <a:lnTo>
                  <a:pt x="409024" y="178384"/>
                </a:lnTo>
                <a:lnTo>
                  <a:pt x="410768" y="205193"/>
                </a:lnTo>
                <a:lnTo>
                  <a:pt x="410768" y="205562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219225" y="2241626"/>
            <a:ext cx="1739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825796" y="2477897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5" h="410844">
                <a:moveTo>
                  <a:pt x="205562" y="0"/>
                </a:moveTo>
                <a:lnTo>
                  <a:pt x="152192" y="6929"/>
                </a:lnTo>
                <a:lnTo>
                  <a:pt x="102603" y="27355"/>
                </a:lnTo>
                <a:lnTo>
                  <a:pt x="60256" y="60253"/>
                </a:lnTo>
                <a:lnTo>
                  <a:pt x="27368" y="102590"/>
                </a:lnTo>
                <a:lnTo>
                  <a:pt x="6931" y="152184"/>
                </a:lnTo>
                <a:lnTo>
                  <a:pt x="0" y="205549"/>
                </a:lnTo>
                <a:lnTo>
                  <a:pt x="1743" y="232366"/>
                </a:lnTo>
                <a:lnTo>
                  <a:pt x="15494" y="283971"/>
                </a:lnTo>
                <a:lnTo>
                  <a:pt x="42511" y="330390"/>
                </a:lnTo>
                <a:lnTo>
                  <a:pt x="80366" y="368249"/>
                </a:lnTo>
                <a:lnTo>
                  <a:pt x="126789" y="395266"/>
                </a:lnTo>
                <a:lnTo>
                  <a:pt x="178539" y="409012"/>
                </a:lnTo>
                <a:lnTo>
                  <a:pt x="205562" y="410756"/>
                </a:lnTo>
                <a:lnTo>
                  <a:pt x="232379" y="409012"/>
                </a:lnTo>
                <a:lnTo>
                  <a:pt x="283984" y="395266"/>
                </a:lnTo>
                <a:lnTo>
                  <a:pt x="330402" y="368249"/>
                </a:lnTo>
                <a:lnTo>
                  <a:pt x="368256" y="330390"/>
                </a:lnTo>
                <a:lnTo>
                  <a:pt x="395274" y="283971"/>
                </a:lnTo>
                <a:lnTo>
                  <a:pt x="409024" y="232366"/>
                </a:lnTo>
                <a:lnTo>
                  <a:pt x="410768" y="205549"/>
                </a:lnTo>
                <a:lnTo>
                  <a:pt x="409024" y="178378"/>
                </a:lnTo>
                <a:lnTo>
                  <a:pt x="395274" y="126776"/>
                </a:lnTo>
                <a:lnTo>
                  <a:pt x="368256" y="80360"/>
                </a:lnTo>
                <a:lnTo>
                  <a:pt x="330402" y="42506"/>
                </a:lnTo>
                <a:lnTo>
                  <a:pt x="283984" y="15489"/>
                </a:lnTo>
                <a:lnTo>
                  <a:pt x="232379" y="1743"/>
                </a:lnTo>
                <a:lnTo>
                  <a:pt x="205562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825796" y="2477897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5" h="410844">
                <a:moveTo>
                  <a:pt x="410768" y="205549"/>
                </a:moveTo>
                <a:lnTo>
                  <a:pt x="403837" y="258608"/>
                </a:lnTo>
                <a:lnTo>
                  <a:pt x="383400" y="308152"/>
                </a:lnTo>
                <a:lnTo>
                  <a:pt x="350512" y="350500"/>
                </a:lnTo>
                <a:lnTo>
                  <a:pt x="308165" y="383400"/>
                </a:lnTo>
                <a:lnTo>
                  <a:pt x="258621" y="403826"/>
                </a:lnTo>
                <a:lnTo>
                  <a:pt x="205562" y="410756"/>
                </a:lnTo>
                <a:lnTo>
                  <a:pt x="178539" y="409012"/>
                </a:lnTo>
                <a:lnTo>
                  <a:pt x="126789" y="395266"/>
                </a:lnTo>
                <a:lnTo>
                  <a:pt x="80366" y="368249"/>
                </a:lnTo>
                <a:lnTo>
                  <a:pt x="42511" y="330390"/>
                </a:lnTo>
                <a:lnTo>
                  <a:pt x="15494" y="283971"/>
                </a:lnTo>
                <a:lnTo>
                  <a:pt x="1743" y="232366"/>
                </a:lnTo>
                <a:lnTo>
                  <a:pt x="0" y="205549"/>
                </a:lnTo>
                <a:lnTo>
                  <a:pt x="1743" y="178528"/>
                </a:lnTo>
                <a:lnTo>
                  <a:pt x="15494" y="126782"/>
                </a:lnTo>
                <a:lnTo>
                  <a:pt x="42511" y="80360"/>
                </a:lnTo>
                <a:lnTo>
                  <a:pt x="80366" y="42506"/>
                </a:lnTo>
                <a:lnTo>
                  <a:pt x="126789" y="15489"/>
                </a:lnTo>
                <a:lnTo>
                  <a:pt x="178539" y="1743"/>
                </a:lnTo>
                <a:lnTo>
                  <a:pt x="205562" y="0"/>
                </a:lnTo>
                <a:lnTo>
                  <a:pt x="232379" y="1743"/>
                </a:lnTo>
                <a:lnTo>
                  <a:pt x="283984" y="15489"/>
                </a:lnTo>
                <a:lnTo>
                  <a:pt x="330402" y="42506"/>
                </a:lnTo>
                <a:lnTo>
                  <a:pt x="368256" y="80360"/>
                </a:lnTo>
                <a:lnTo>
                  <a:pt x="395274" y="126776"/>
                </a:lnTo>
                <a:lnTo>
                  <a:pt x="409024" y="178378"/>
                </a:lnTo>
                <a:lnTo>
                  <a:pt x="410768" y="205193"/>
                </a:lnTo>
                <a:lnTo>
                  <a:pt x="410768" y="20554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953139" y="2476347"/>
            <a:ext cx="1739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1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53642" y="503288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4" h="410844">
                <a:moveTo>
                  <a:pt x="205193" y="0"/>
                </a:moveTo>
                <a:lnTo>
                  <a:pt x="152146" y="6931"/>
                </a:lnTo>
                <a:lnTo>
                  <a:pt x="102603" y="27368"/>
                </a:lnTo>
                <a:lnTo>
                  <a:pt x="60255" y="60256"/>
                </a:lnTo>
                <a:lnTo>
                  <a:pt x="27355" y="102603"/>
                </a:lnTo>
                <a:lnTo>
                  <a:pt x="6929" y="152192"/>
                </a:lnTo>
                <a:lnTo>
                  <a:pt x="0" y="205562"/>
                </a:lnTo>
                <a:lnTo>
                  <a:pt x="1743" y="232379"/>
                </a:lnTo>
                <a:lnTo>
                  <a:pt x="15489" y="283984"/>
                </a:lnTo>
                <a:lnTo>
                  <a:pt x="42506" y="330402"/>
                </a:lnTo>
                <a:lnTo>
                  <a:pt x="80365" y="368256"/>
                </a:lnTo>
                <a:lnTo>
                  <a:pt x="126789" y="395274"/>
                </a:lnTo>
                <a:lnTo>
                  <a:pt x="178539" y="409024"/>
                </a:lnTo>
                <a:lnTo>
                  <a:pt x="205562" y="410768"/>
                </a:lnTo>
                <a:lnTo>
                  <a:pt x="232371" y="409024"/>
                </a:lnTo>
                <a:lnTo>
                  <a:pt x="283972" y="395274"/>
                </a:lnTo>
                <a:lnTo>
                  <a:pt x="330390" y="368256"/>
                </a:lnTo>
                <a:lnTo>
                  <a:pt x="368249" y="330402"/>
                </a:lnTo>
                <a:lnTo>
                  <a:pt x="395266" y="283984"/>
                </a:lnTo>
                <a:lnTo>
                  <a:pt x="409012" y="232379"/>
                </a:lnTo>
                <a:lnTo>
                  <a:pt x="410756" y="205562"/>
                </a:lnTo>
                <a:lnTo>
                  <a:pt x="409012" y="178389"/>
                </a:lnTo>
                <a:lnTo>
                  <a:pt x="395266" y="126784"/>
                </a:lnTo>
                <a:lnTo>
                  <a:pt x="368249" y="80366"/>
                </a:lnTo>
                <a:lnTo>
                  <a:pt x="330390" y="42511"/>
                </a:lnTo>
                <a:lnTo>
                  <a:pt x="283966" y="15494"/>
                </a:lnTo>
                <a:lnTo>
                  <a:pt x="232216" y="1743"/>
                </a:lnTo>
                <a:lnTo>
                  <a:pt x="205193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53642" y="503288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4" h="410844">
                <a:moveTo>
                  <a:pt x="410756" y="205562"/>
                </a:moveTo>
                <a:lnTo>
                  <a:pt x="403826" y="258621"/>
                </a:lnTo>
                <a:lnTo>
                  <a:pt x="383400" y="308165"/>
                </a:lnTo>
                <a:lnTo>
                  <a:pt x="350500" y="350512"/>
                </a:lnTo>
                <a:lnTo>
                  <a:pt x="308152" y="383400"/>
                </a:lnTo>
                <a:lnTo>
                  <a:pt x="258610" y="403837"/>
                </a:lnTo>
                <a:lnTo>
                  <a:pt x="205562" y="410768"/>
                </a:lnTo>
                <a:lnTo>
                  <a:pt x="178539" y="409024"/>
                </a:lnTo>
                <a:lnTo>
                  <a:pt x="126789" y="395274"/>
                </a:lnTo>
                <a:lnTo>
                  <a:pt x="80365" y="368256"/>
                </a:lnTo>
                <a:lnTo>
                  <a:pt x="42506" y="330402"/>
                </a:lnTo>
                <a:lnTo>
                  <a:pt x="15489" y="283984"/>
                </a:lnTo>
                <a:lnTo>
                  <a:pt x="1743" y="232379"/>
                </a:lnTo>
                <a:lnTo>
                  <a:pt x="0" y="205562"/>
                </a:lnTo>
                <a:lnTo>
                  <a:pt x="1743" y="178539"/>
                </a:lnTo>
                <a:lnTo>
                  <a:pt x="15489" y="126789"/>
                </a:lnTo>
                <a:lnTo>
                  <a:pt x="42506" y="80366"/>
                </a:lnTo>
                <a:lnTo>
                  <a:pt x="80365" y="42511"/>
                </a:lnTo>
                <a:lnTo>
                  <a:pt x="126784" y="15494"/>
                </a:lnTo>
                <a:lnTo>
                  <a:pt x="178384" y="1743"/>
                </a:lnTo>
                <a:lnTo>
                  <a:pt x="205193" y="0"/>
                </a:lnTo>
                <a:lnTo>
                  <a:pt x="232216" y="1743"/>
                </a:lnTo>
                <a:lnTo>
                  <a:pt x="283966" y="15494"/>
                </a:lnTo>
                <a:lnTo>
                  <a:pt x="330390" y="42511"/>
                </a:lnTo>
                <a:lnTo>
                  <a:pt x="368249" y="80366"/>
                </a:lnTo>
                <a:lnTo>
                  <a:pt x="395266" y="126784"/>
                </a:lnTo>
                <a:lnTo>
                  <a:pt x="409012" y="178389"/>
                </a:lnTo>
                <a:lnTo>
                  <a:pt x="410756" y="205206"/>
                </a:lnTo>
                <a:lnTo>
                  <a:pt x="410756" y="205562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008265" y="501751"/>
            <a:ext cx="32131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57" y="229946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1</a:t>
            </a:r>
            <a:r>
              <a:rPr sz="1350" dirty="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675" y="1798218"/>
            <a:ext cx="8522335" cy="1146810"/>
          </a:xfrm>
          <a:prstGeom prst="rect">
            <a:avLst/>
          </a:prstGeom>
          <a:solidFill>
            <a:srgbClr val="FFFFFF"/>
          </a:solidFill>
          <a:ln w="36719">
            <a:solidFill>
              <a:srgbClr val="DB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spc="-15" dirty="0"/>
              <a:t>Wrong </a:t>
            </a:r>
            <a:r>
              <a:rPr sz="2400" spc="-5" dirty="0"/>
              <a:t>Polarity (of</a:t>
            </a:r>
            <a:r>
              <a:rPr sz="2400" spc="30" dirty="0"/>
              <a:t> </a:t>
            </a:r>
            <a:r>
              <a:rPr sz="2400" spc="-10" dirty="0"/>
              <a:t>LEDs)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57" y="229946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1</a:t>
            </a:r>
            <a:r>
              <a:rPr sz="1350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725" y="950772"/>
            <a:ext cx="1685518" cy="38167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19721" y="942136"/>
            <a:ext cx="1704339" cy="3835400"/>
          </a:xfrm>
          <a:custGeom>
            <a:avLst/>
            <a:gdLst/>
            <a:ahLst/>
            <a:cxnLst/>
            <a:rect l="l" t="t" r="r" b="b"/>
            <a:pathLst>
              <a:path w="1704339" h="3835400">
                <a:moveTo>
                  <a:pt x="0" y="0"/>
                </a:moveTo>
                <a:lnTo>
                  <a:pt x="1703882" y="0"/>
                </a:lnTo>
                <a:lnTo>
                  <a:pt x="1703882" y="3835069"/>
                </a:lnTo>
                <a:lnTo>
                  <a:pt x="0" y="3835069"/>
                </a:lnTo>
                <a:lnTo>
                  <a:pt x="0" y="0"/>
                </a:lnTo>
                <a:close/>
              </a:path>
            </a:pathLst>
          </a:custGeom>
          <a:ln w="18359">
            <a:solidFill>
              <a:srgbClr val="A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06241" y="1674012"/>
            <a:ext cx="1622882" cy="2598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97237" y="1665376"/>
            <a:ext cx="1641475" cy="2616835"/>
          </a:xfrm>
          <a:custGeom>
            <a:avLst/>
            <a:gdLst/>
            <a:ahLst/>
            <a:cxnLst/>
            <a:rect l="l" t="t" r="r" b="b"/>
            <a:pathLst>
              <a:path w="1641475" h="2616835">
                <a:moveTo>
                  <a:pt x="0" y="0"/>
                </a:moveTo>
                <a:lnTo>
                  <a:pt x="1641246" y="0"/>
                </a:lnTo>
                <a:lnTo>
                  <a:pt x="1641246" y="2616479"/>
                </a:lnTo>
                <a:lnTo>
                  <a:pt x="0" y="2616479"/>
                </a:lnTo>
                <a:lnTo>
                  <a:pt x="0" y="0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41835" y="1849335"/>
            <a:ext cx="3276358" cy="24379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74076" y="2672295"/>
            <a:ext cx="7620" cy="908685"/>
          </a:xfrm>
          <a:custGeom>
            <a:avLst/>
            <a:gdLst/>
            <a:ahLst/>
            <a:cxnLst/>
            <a:rect l="l" t="t" r="r" b="b"/>
            <a:pathLst>
              <a:path w="7620" h="908685">
                <a:moveTo>
                  <a:pt x="0" y="0"/>
                </a:moveTo>
                <a:lnTo>
                  <a:pt x="7569" y="908634"/>
                </a:lnTo>
              </a:path>
            </a:pathLst>
          </a:custGeom>
          <a:ln w="3671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81086" y="2672295"/>
            <a:ext cx="0" cy="615950"/>
          </a:xfrm>
          <a:custGeom>
            <a:avLst/>
            <a:gdLst/>
            <a:ahLst/>
            <a:cxnLst/>
            <a:rect l="l" t="t" r="r" b="b"/>
            <a:pathLst>
              <a:path h="615950">
                <a:moveTo>
                  <a:pt x="0" y="0"/>
                </a:moveTo>
                <a:lnTo>
                  <a:pt x="0" y="615594"/>
                </a:lnTo>
              </a:path>
            </a:pathLst>
          </a:custGeom>
          <a:ln w="3671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36165" y="1427416"/>
            <a:ext cx="278130" cy="285750"/>
          </a:xfrm>
          <a:custGeom>
            <a:avLst/>
            <a:gdLst/>
            <a:ahLst/>
            <a:cxnLst/>
            <a:rect l="l" t="t" r="r" b="b"/>
            <a:pathLst>
              <a:path w="278130" h="285750">
                <a:moveTo>
                  <a:pt x="0" y="0"/>
                </a:moveTo>
                <a:lnTo>
                  <a:pt x="6832" y="118440"/>
                </a:lnTo>
                <a:lnTo>
                  <a:pt x="34556" y="91439"/>
                </a:lnTo>
                <a:lnTo>
                  <a:pt x="222110" y="285470"/>
                </a:lnTo>
                <a:lnTo>
                  <a:pt x="277558" y="232194"/>
                </a:lnTo>
                <a:lnTo>
                  <a:pt x="89992" y="38150"/>
                </a:lnTo>
                <a:lnTo>
                  <a:pt x="118071" y="111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36165" y="1427416"/>
            <a:ext cx="278130" cy="285750"/>
          </a:xfrm>
          <a:custGeom>
            <a:avLst/>
            <a:gdLst/>
            <a:ahLst/>
            <a:cxnLst/>
            <a:rect l="l" t="t" r="r" b="b"/>
            <a:pathLst>
              <a:path w="278130" h="285750">
                <a:moveTo>
                  <a:pt x="222110" y="285470"/>
                </a:moveTo>
                <a:lnTo>
                  <a:pt x="34556" y="91439"/>
                </a:lnTo>
                <a:lnTo>
                  <a:pt x="6832" y="118440"/>
                </a:lnTo>
                <a:lnTo>
                  <a:pt x="0" y="0"/>
                </a:lnTo>
                <a:lnTo>
                  <a:pt x="118071" y="11150"/>
                </a:lnTo>
                <a:lnTo>
                  <a:pt x="89992" y="38150"/>
                </a:lnTo>
                <a:lnTo>
                  <a:pt x="277558" y="232194"/>
                </a:lnTo>
                <a:lnTo>
                  <a:pt x="222110" y="285470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3873" y="2387892"/>
            <a:ext cx="360045" cy="154940"/>
          </a:xfrm>
          <a:custGeom>
            <a:avLst/>
            <a:gdLst/>
            <a:ahLst/>
            <a:cxnLst/>
            <a:rect l="l" t="t" r="r" b="b"/>
            <a:pathLst>
              <a:path w="360044" h="154939">
                <a:moveTo>
                  <a:pt x="269646" y="0"/>
                </a:moveTo>
                <a:lnTo>
                  <a:pt x="269646" y="38519"/>
                </a:lnTo>
                <a:lnTo>
                  <a:pt x="0" y="38519"/>
                </a:lnTo>
                <a:lnTo>
                  <a:pt x="0" y="115557"/>
                </a:lnTo>
                <a:lnTo>
                  <a:pt x="269646" y="115557"/>
                </a:lnTo>
                <a:lnTo>
                  <a:pt x="269646" y="154444"/>
                </a:lnTo>
                <a:lnTo>
                  <a:pt x="359651" y="77038"/>
                </a:lnTo>
                <a:lnTo>
                  <a:pt x="2696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3873" y="2387892"/>
            <a:ext cx="360045" cy="154940"/>
          </a:xfrm>
          <a:custGeom>
            <a:avLst/>
            <a:gdLst/>
            <a:ahLst/>
            <a:cxnLst/>
            <a:rect l="l" t="t" r="r" b="b"/>
            <a:pathLst>
              <a:path w="360044" h="154939">
                <a:moveTo>
                  <a:pt x="0" y="38519"/>
                </a:moveTo>
                <a:lnTo>
                  <a:pt x="269646" y="38519"/>
                </a:lnTo>
                <a:lnTo>
                  <a:pt x="269646" y="0"/>
                </a:lnTo>
                <a:lnTo>
                  <a:pt x="359651" y="77038"/>
                </a:lnTo>
                <a:lnTo>
                  <a:pt x="269646" y="154444"/>
                </a:lnTo>
                <a:lnTo>
                  <a:pt x="269646" y="115557"/>
                </a:lnTo>
                <a:lnTo>
                  <a:pt x="0" y="115557"/>
                </a:lnTo>
                <a:lnTo>
                  <a:pt x="0" y="38519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74242" y="3576256"/>
            <a:ext cx="360045" cy="154940"/>
          </a:xfrm>
          <a:custGeom>
            <a:avLst/>
            <a:gdLst/>
            <a:ahLst/>
            <a:cxnLst/>
            <a:rect l="l" t="t" r="r" b="b"/>
            <a:pathLst>
              <a:path w="360044" h="154939">
                <a:moveTo>
                  <a:pt x="269633" y="0"/>
                </a:moveTo>
                <a:lnTo>
                  <a:pt x="269633" y="38519"/>
                </a:lnTo>
                <a:lnTo>
                  <a:pt x="0" y="38519"/>
                </a:lnTo>
                <a:lnTo>
                  <a:pt x="0" y="115557"/>
                </a:lnTo>
                <a:lnTo>
                  <a:pt x="269633" y="115557"/>
                </a:lnTo>
                <a:lnTo>
                  <a:pt x="269633" y="154431"/>
                </a:lnTo>
                <a:lnTo>
                  <a:pt x="359638" y="77038"/>
                </a:lnTo>
                <a:lnTo>
                  <a:pt x="2696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4242" y="3576256"/>
            <a:ext cx="360045" cy="154940"/>
          </a:xfrm>
          <a:custGeom>
            <a:avLst/>
            <a:gdLst/>
            <a:ahLst/>
            <a:cxnLst/>
            <a:rect l="l" t="t" r="r" b="b"/>
            <a:pathLst>
              <a:path w="360044" h="154939">
                <a:moveTo>
                  <a:pt x="0" y="38519"/>
                </a:moveTo>
                <a:lnTo>
                  <a:pt x="269633" y="38519"/>
                </a:lnTo>
                <a:lnTo>
                  <a:pt x="269633" y="0"/>
                </a:lnTo>
                <a:lnTo>
                  <a:pt x="359638" y="77038"/>
                </a:lnTo>
                <a:lnTo>
                  <a:pt x="269633" y="154431"/>
                </a:lnTo>
                <a:lnTo>
                  <a:pt x="269633" y="115557"/>
                </a:lnTo>
                <a:lnTo>
                  <a:pt x="0" y="115557"/>
                </a:lnTo>
                <a:lnTo>
                  <a:pt x="0" y="38519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62754" y="2891536"/>
            <a:ext cx="278130" cy="285750"/>
          </a:xfrm>
          <a:custGeom>
            <a:avLst/>
            <a:gdLst/>
            <a:ahLst/>
            <a:cxnLst/>
            <a:rect l="l" t="t" r="r" b="b"/>
            <a:pathLst>
              <a:path w="278129" h="285750">
                <a:moveTo>
                  <a:pt x="0" y="0"/>
                </a:moveTo>
                <a:lnTo>
                  <a:pt x="6845" y="118440"/>
                </a:lnTo>
                <a:lnTo>
                  <a:pt x="34569" y="91439"/>
                </a:lnTo>
                <a:lnTo>
                  <a:pt x="222123" y="285470"/>
                </a:lnTo>
                <a:lnTo>
                  <a:pt x="277571" y="232194"/>
                </a:lnTo>
                <a:lnTo>
                  <a:pt x="90004" y="38150"/>
                </a:lnTo>
                <a:lnTo>
                  <a:pt x="118084" y="111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62754" y="2891536"/>
            <a:ext cx="278130" cy="285750"/>
          </a:xfrm>
          <a:custGeom>
            <a:avLst/>
            <a:gdLst/>
            <a:ahLst/>
            <a:cxnLst/>
            <a:rect l="l" t="t" r="r" b="b"/>
            <a:pathLst>
              <a:path w="278129" h="285750">
                <a:moveTo>
                  <a:pt x="222123" y="285470"/>
                </a:moveTo>
                <a:lnTo>
                  <a:pt x="34569" y="91439"/>
                </a:lnTo>
                <a:lnTo>
                  <a:pt x="6845" y="118440"/>
                </a:lnTo>
                <a:lnTo>
                  <a:pt x="0" y="0"/>
                </a:lnTo>
                <a:lnTo>
                  <a:pt x="118084" y="11150"/>
                </a:lnTo>
                <a:lnTo>
                  <a:pt x="90004" y="38150"/>
                </a:lnTo>
                <a:lnTo>
                  <a:pt x="277571" y="232194"/>
                </a:lnTo>
                <a:lnTo>
                  <a:pt x="222123" y="285470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60760" y="3821772"/>
            <a:ext cx="278130" cy="285750"/>
          </a:xfrm>
          <a:custGeom>
            <a:avLst/>
            <a:gdLst/>
            <a:ahLst/>
            <a:cxnLst/>
            <a:rect l="l" t="t" r="r" b="b"/>
            <a:pathLst>
              <a:path w="278129" h="285750">
                <a:moveTo>
                  <a:pt x="0" y="0"/>
                </a:moveTo>
                <a:lnTo>
                  <a:pt x="6845" y="118440"/>
                </a:lnTo>
                <a:lnTo>
                  <a:pt x="34556" y="91439"/>
                </a:lnTo>
                <a:lnTo>
                  <a:pt x="222123" y="285483"/>
                </a:lnTo>
                <a:lnTo>
                  <a:pt x="277558" y="232194"/>
                </a:lnTo>
                <a:lnTo>
                  <a:pt x="90004" y="38163"/>
                </a:lnTo>
                <a:lnTo>
                  <a:pt x="118084" y="1116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60760" y="3821772"/>
            <a:ext cx="278130" cy="285750"/>
          </a:xfrm>
          <a:custGeom>
            <a:avLst/>
            <a:gdLst/>
            <a:ahLst/>
            <a:cxnLst/>
            <a:rect l="l" t="t" r="r" b="b"/>
            <a:pathLst>
              <a:path w="278129" h="285750">
                <a:moveTo>
                  <a:pt x="222123" y="285483"/>
                </a:moveTo>
                <a:lnTo>
                  <a:pt x="34556" y="91439"/>
                </a:lnTo>
                <a:lnTo>
                  <a:pt x="6845" y="118440"/>
                </a:lnTo>
                <a:lnTo>
                  <a:pt x="0" y="0"/>
                </a:lnTo>
                <a:lnTo>
                  <a:pt x="118084" y="11163"/>
                </a:lnTo>
                <a:lnTo>
                  <a:pt x="90004" y="38163"/>
                </a:lnTo>
                <a:lnTo>
                  <a:pt x="277558" y="232194"/>
                </a:lnTo>
                <a:lnTo>
                  <a:pt x="222123" y="285483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23825" y="2648076"/>
            <a:ext cx="883919" cy="43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25"/>
              </a:lnSpc>
              <a:spcBef>
                <a:spcPts val="100"/>
              </a:spcBef>
            </a:pPr>
            <a:r>
              <a:rPr sz="1400" b="1" spc="-5" dirty="0">
                <a:solidFill>
                  <a:srgbClr val="C8201D"/>
                </a:solidFill>
                <a:latin typeface="Arial"/>
                <a:cs typeface="Arial"/>
              </a:rPr>
              <a:t>220 </a:t>
            </a:r>
            <a:r>
              <a:rPr sz="1400" b="1" dirty="0">
                <a:solidFill>
                  <a:srgbClr val="C8201D"/>
                </a:solidFill>
                <a:latin typeface="Arial"/>
                <a:cs typeface="Arial"/>
              </a:rPr>
              <a:t>to</a:t>
            </a:r>
            <a:r>
              <a:rPr sz="1400" b="1" spc="-100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8201D"/>
                </a:solidFill>
                <a:latin typeface="Arial"/>
                <a:cs typeface="Arial"/>
              </a:rPr>
              <a:t>560</a:t>
            </a:r>
            <a:endParaRPr sz="1400">
              <a:latin typeface="Arial"/>
              <a:cs typeface="Arial"/>
            </a:endParaRPr>
          </a:p>
          <a:p>
            <a:pPr marL="1905" algn="ctr">
              <a:lnSpc>
                <a:spcPts val="1625"/>
              </a:lnSpc>
            </a:pPr>
            <a:r>
              <a:rPr sz="1400" b="1" spc="-10" dirty="0">
                <a:solidFill>
                  <a:srgbClr val="C8201D"/>
                </a:solidFill>
                <a:latin typeface="Arial"/>
                <a:cs typeface="Arial"/>
              </a:rPr>
              <a:t>Ohm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43681" y="4556175"/>
            <a:ext cx="6049645" cy="364490"/>
          </a:xfrm>
          <a:prstGeom prst="rect">
            <a:avLst/>
          </a:prstGeom>
          <a:solidFill>
            <a:srgbClr val="FFFFFF"/>
          </a:solidFill>
          <a:ln w="18359">
            <a:solidFill>
              <a:srgbClr val="DB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591820">
              <a:lnSpc>
                <a:spcPct val="100000"/>
              </a:lnSpc>
              <a:spcBef>
                <a:spcPts val="254"/>
              </a:spcBef>
            </a:pPr>
            <a:r>
              <a:rPr sz="1800" b="1" i="1" spc="-10" dirty="0">
                <a:solidFill>
                  <a:srgbClr val="C8201D"/>
                </a:solidFill>
                <a:latin typeface="Arial"/>
                <a:cs typeface="Arial"/>
              </a:rPr>
              <a:t>Remember </a:t>
            </a:r>
            <a:r>
              <a:rPr sz="1800" b="1" i="1" dirty="0">
                <a:solidFill>
                  <a:srgbClr val="C8201D"/>
                </a:solidFill>
                <a:latin typeface="Arial"/>
                <a:cs typeface="Arial"/>
              </a:rPr>
              <a:t>to </a:t>
            </a:r>
            <a:r>
              <a:rPr sz="1800" b="1" i="1" spc="-5" dirty="0">
                <a:solidFill>
                  <a:srgbClr val="C8201D"/>
                </a:solidFill>
                <a:latin typeface="Arial"/>
                <a:cs typeface="Arial"/>
              </a:rPr>
              <a:t>add resistor </a:t>
            </a:r>
            <a:r>
              <a:rPr sz="1800" b="1" i="1" dirty="0">
                <a:solidFill>
                  <a:srgbClr val="C8201D"/>
                </a:solidFill>
                <a:latin typeface="Arial"/>
                <a:cs typeface="Arial"/>
              </a:rPr>
              <a:t>in </a:t>
            </a:r>
            <a:r>
              <a:rPr sz="1800" b="1" i="1" spc="-10" dirty="0">
                <a:solidFill>
                  <a:srgbClr val="C8201D"/>
                </a:solidFill>
                <a:latin typeface="Arial"/>
                <a:cs typeface="Arial"/>
              </a:rPr>
              <a:t>series </a:t>
            </a:r>
            <a:r>
              <a:rPr sz="1800" b="1" i="1" spc="-5" dirty="0">
                <a:solidFill>
                  <a:srgbClr val="C8201D"/>
                </a:solidFill>
                <a:latin typeface="Arial"/>
                <a:cs typeface="Arial"/>
              </a:rPr>
              <a:t>with</a:t>
            </a:r>
            <a:r>
              <a:rPr sz="1800" b="1" i="1" dirty="0">
                <a:solidFill>
                  <a:srgbClr val="C8201D"/>
                </a:solidFill>
                <a:latin typeface="Arial"/>
                <a:cs typeface="Arial"/>
              </a:rPr>
              <a:t> LED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5157" y="1088656"/>
            <a:ext cx="327025" cy="4305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587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25"/>
              </a:spcBef>
            </a:pPr>
            <a:r>
              <a:rPr sz="2400" b="1" dirty="0">
                <a:solidFill>
                  <a:srgbClr val="C8201D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75525" y="2601010"/>
            <a:ext cx="327025" cy="4305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587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25"/>
              </a:spcBef>
            </a:pPr>
            <a:r>
              <a:rPr sz="2400" b="1" dirty="0">
                <a:solidFill>
                  <a:srgbClr val="C8201D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5880" y="4077373"/>
            <a:ext cx="327025" cy="4305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587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25"/>
              </a:spcBef>
            </a:pPr>
            <a:r>
              <a:rPr sz="2400" b="1" dirty="0">
                <a:solidFill>
                  <a:srgbClr val="C8201D"/>
                </a:solidFill>
                <a:latin typeface="Arial"/>
                <a:cs typeface="Arial"/>
              </a:rPr>
              <a:t>+</a:t>
            </a:r>
            <a:endParaRPr sz="2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72601" y="4041737"/>
            <a:ext cx="342265" cy="4305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587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25"/>
              </a:spcBef>
            </a:pPr>
            <a:r>
              <a:rPr sz="2400" b="1" dirty="0">
                <a:solidFill>
                  <a:srgbClr val="0000AF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72601" y="2602090"/>
            <a:ext cx="342265" cy="43053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52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solidFill>
                  <a:srgbClr val="0000AF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72957" y="1033576"/>
            <a:ext cx="327025" cy="430530"/>
          </a:xfrm>
          <a:custGeom>
            <a:avLst/>
            <a:gdLst/>
            <a:ahLst/>
            <a:cxnLst/>
            <a:rect l="l" t="t" r="r" b="b"/>
            <a:pathLst>
              <a:path w="327025" h="430530">
                <a:moveTo>
                  <a:pt x="326517" y="0"/>
                </a:moveTo>
                <a:lnTo>
                  <a:pt x="0" y="0"/>
                </a:lnTo>
                <a:lnTo>
                  <a:pt x="0" y="430199"/>
                </a:lnTo>
                <a:lnTo>
                  <a:pt x="326517" y="430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172601" y="1036358"/>
            <a:ext cx="342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AF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986114" y="251650"/>
            <a:ext cx="6295390" cy="477520"/>
          </a:xfrm>
          <a:prstGeom prst="rect">
            <a:avLst/>
          </a:prstGeom>
          <a:solidFill>
            <a:srgbClr val="FFFFFF"/>
          </a:solidFill>
          <a:ln w="18359">
            <a:solidFill>
              <a:srgbClr val="DB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89560" algn="ctr">
              <a:lnSpc>
                <a:spcPct val="100000"/>
              </a:lnSpc>
              <a:spcBef>
                <a:spcPts val="175"/>
              </a:spcBef>
            </a:pPr>
            <a:r>
              <a:rPr sz="2600" dirty="0"/>
              <a:t>Led</a:t>
            </a:r>
            <a:r>
              <a:rPr sz="2600" spc="-10" dirty="0"/>
              <a:t> </a:t>
            </a:r>
            <a:r>
              <a:rPr sz="2600" spc="-5" dirty="0"/>
              <a:t>Polarity</a:t>
            </a:r>
            <a:endParaRPr sz="2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57" y="229946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1</a:t>
            </a:r>
            <a:r>
              <a:rPr sz="1350" dirty="0">
                <a:latin typeface="Arial"/>
                <a:cs typeface="Arial"/>
              </a:rPr>
              <a:t>7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6675" y="1020610"/>
            <a:ext cx="8522335" cy="4040504"/>
          </a:xfrm>
          <a:custGeom>
            <a:avLst/>
            <a:gdLst/>
            <a:ahLst/>
            <a:cxnLst/>
            <a:rect l="l" t="t" r="r" b="b"/>
            <a:pathLst>
              <a:path w="8522335" h="4040504">
                <a:moveTo>
                  <a:pt x="8521928" y="0"/>
                </a:moveTo>
                <a:lnTo>
                  <a:pt x="0" y="0"/>
                </a:lnTo>
                <a:lnTo>
                  <a:pt x="0" y="4040276"/>
                </a:lnTo>
                <a:lnTo>
                  <a:pt x="8521928" y="40402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6675" y="1020610"/>
            <a:ext cx="8522335" cy="4040504"/>
          </a:xfrm>
          <a:custGeom>
            <a:avLst/>
            <a:gdLst/>
            <a:ahLst/>
            <a:cxnLst/>
            <a:rect l="l" t="t" r="r" b="b"/>
            <a:pathLst>
              <a:path w="8522335" h="4040504">
                <a:moveTo>
                  <a:pt x="4260964" y="4040276"/>
                </a:moveTo>
                <a:lnTo>
                  <a:pt x="0" y="4040276"/>
                </a:lnTo>
                <a:lnTo>
                  <a:pt x="0" y="0"/>
                </a:lnTo>
                <a:lnTo>
                  <a:pt x="8521928" y="0"/>
                </a:lnTo>
                <a:lnTo>
                  <a:pt x="8521928" y="4040276"/>
                </a:lnTo>
                <a:lnTo>
                  <a:pt x="4260964" y="4040276"/>
                </a:lnTo>
                <a:close/>
              </a:path>
            </a:pathLst>
          </a:custGeom>
          <a:ln w="3671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9755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How </a:t>
            </a:r>
            <a:r>
              <a:rPr spc="-5" dirty="0"/>
              <a:t>to </a:t>
            </a:r>
            <a:r>
              <a:rPr spc="-10" dirty="0"/>
              <a:t>Implement </a:t>
            </a:r>
            <a:r>
              <a:rPr dirty="0"/>
              <a:t>a </a:t>
            </a:r>
            <a:r>
              <a:rPr spc="-10" dirty="0"/>
              <a:t>Given</a:t>
            </a:r>
            <a:r>
              <a:rPr spc="-75" dirty="0"/>
              <a:t> </a:t>
            </a:r>
            <a:r>
              <a:rPr spc="-10" dirty="0"/>
              <a:t>design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30744" y="2389949"/>
            <a:ext cx="5398135" cy="2275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1920">
              <a:lnSpc>
                <a:spcPct val="100000"/>
              </a:lnSpc>
              <a:spcBef>
                <a:spcPts val="100"/>
              </a:spcBef>
            </a:pPr>
            <a:r>
              <a:rPr sz="3200" b="1" u="heavy" spc="-10" dirty="0">
                <a:solidFill>
                  <a:srgbClr val="C8201D"/>
                </a:solidFill>
                <a:uFill>
                  <a:solidFill>
                    <a:srgbClr val="C8201D"/>
                  </a:solidFill>
                </a:uFill>
                <a:latin typeface="Arial"/>
                <a:cs typeface="Arial"/>
              </a:rPr>
              <a:t>without</a:t>
            </a:r>
            <a:r>
              <a:rPr sz="3200" b="1" u="heavy" spc="-70" dirty="0">
                <a:solidFill>
                  <a:srgbClr val="C8201D"/>
                </a:solidFill>
                <a:uFill>
                  <a:solidFill>
                    <a:srgbClr val="C8201D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spc="-10" dirty="0">
                <a:solidFill>
                  <a:srgbClr val="C8201D"/>
                </a:solidFill>
                <a:uFill>
                  <a:solidFill>
                    <a:srgbClr val="C8201D"/>
                  </a:solidFill>
                </a:uFill>
                <a:latin typeface="Arial"/>
                <a:cs typeface="Arial"/>
              </a:rPr>
              <a:t>errors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70"/>
              </a:spcBef>
              <a:tabLst>
                <a:tab pos="584835" algn="l"/>
              </a:tabLst>
            </a:pPr>
            <a:r>
              <a:rPr sz="2200" b="1" spc="-5" dirty="0">
                <a:solidFill>
                  <a:srgbClr val="C8201D"/>
                </a:solidFill>
                <a:latin typeface="Arial"/>
                <a:cs typeface="Arial"/>
              </a:rPr>
              <a:t>NO	</a:t>
            </a:r>
            <a:r>
              <a:rPr sz="2200" b="1" spc="-5" dirty="0">
                <a:solidFill>
                  <a:srgbClr val="0000AF"/>
                </a:solidFill>
                <a:latin typeface="Arial"/>
                <a:cs typeface="Arial"/>
              </a:rPr>
              <a:t>Missed Connections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584835" algn="l"/>
              </a:tabLst>
            </a:pPr>
            <a:r>
              <a:rPr sz="2200" b="1" spc="-5" dirty="0">
                <a:solidFill>
                  <a:srgbClr val="C8201D"/>
                </a:solidFill>
                <a:latin typeface="Arial"/>
                <a:cs typeface="Arial"/>
              </a:rPr>
              <a:t>NO	</a:t>
            </a:r>
            <a:r>
              <a:rPr sz="2200" b="1" spc="-5" dirty="0">
                <a:solidFill>
                  <a:srgbClr val="0000AF"/>
                </a:solidFill>
                <a:latin typeface="Arial"/>
                <a:cs typeface="Arial"/>
              </a:rPr>
              <a:t>Connections to </a:t>
            </a:r>
            <a:r>
              <a:rPr sz="2200" b="1" spc="-15" dirty="0">
                <a:solidFill>
                  <a:srgbClr val="0000AF"/>
                </a:solidFill>
                <a:latin typeface="Arial"/>
                <a:cs typeface="Arial"/>
              </a:rPr>
              <a:t>Wrong </a:t>
            </a:r>
            <a:r>
              <a:rPr sz="2200" b="1" spc="-10" dirty="0">
                <a:solidFill>
                  <a:srgbClr val="0000AF"/>
                </a:solidFill>
                <a:latin typeface="Arial"/>
                <a:cs typeface="Arial"/>
              </a:rPr>
              <a:t>ICs</a:t>
            </a:r>
            <a:r>
              <a:rPr sz="2200" b="1" spc="-5" dirty="0">
                <a:solidFill>
                  <a:srgbClr val="0000AF"/>
                </a:solidFill>
                <a:latin typeface="Arial"/>
                <a:cs typeface="Arial"/>
              </a:rPr>
              <a:t> Pins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57" y="229946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2</a:t>
            </a:r>
            <a:r>
              <a:rPr sz="1350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30479" y="294487"/>
            <a:ext cx="2338920" cy="23781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21474" y="285851"/>
            <a:ext cx="2357755" cy="2397125"/>
          </a:xfrm>
          <a:custGeom>
            <a:avLst/>
            <a:gdLst/>
            <a:ahLst/>
            <a:cxnLst/>
            <a:rect l="l" t="t" r="r" b="b"/>
            <a:pathLst>
              <a:path w="2357754" h="2397125">
                <a:moveTo>
                  <a:pt x="0" y="0"/>
                </a:moveTo>
                <a:lnTo>
                  <a:pt x="2357285" y="0"/>
                </a:lnTo>
                <a:lnTo>
                  <a:pt x="2357285" y="2396515"/>
                </a:lnTo>
                <a:lnTo>
                  <a:pt x="0" y="2396515"/>
                </a:lnTo>
                <a:lnTo>
                  <a:pt x="0" y="0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6364" y="2619375"/>
            <a:ext cx="2276995" cy="2662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7359" y="2610739"/>
            <a:ext cx="2295525" cy="2681605"/>
          </a:xfrm>
          <a:custGeom>
            <a:avLst/>
            <a:gdLst/>
            <a:ahLst/>
            <a:cxnLst/>
            <a:rect l="l" t="t" r="r" b="b"/>
            <a:pathLst>
              <a:path w="2295525" h="2681604">
                <a:moveTo>
                  <a:pt x="0" y="0"/>
                </a:moveTo>
                <a:lnTo>
                  <a:pt x="2295359" y="0"/>
                </a:lnTo>
                <a:lnTo>
                  <a:pt x="2295359" y="2681274"/>
                </a:lnTo>
                <a:lnTo>
                  <a:pt x="0" y="2681274"/>
                </a:lnTo>
                <a:lnTo>
                  <a:pt x="0" y="0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56000" y="2759405"/>
            <a:ext cx="2830322" cy="2465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46995" y="2750769"/>
            <a:ext cx="2849245" cy="2484120"/>
          </a:xfrm>
          <a:custGeom>
            <a:avLst/>
            <a:gdLst/>
            <a:ahLst/>
            <a:cxnLst/>
            <a:rect l="l" t="t" r="r" b="b"/>
            <a:pathLst>
              <a:path w="2849245" h="2484120">
                <a:moveTo>
                  <a:pt x="2848686" y="2484005"/>
                </a:moveTo>
                <a:lnTo>
                  <a:pt x="0" y="2484005"/>
                </a:lnTo>
                <a:lnTo>
                  <a:pt x="0" y="0"/>
                </a:lnTo>
                <a:lnTo>
                  <a:pt x="2848686" y="0"/>
                </a:lnTo>
                <a:lnTo>
                  <a:pt x="2848686" y="2484005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3839" y="195491"/>
            <a:ext cx="5477040" cy="23392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4835" y="186855"/>
            <a:ext cx="5495925" cy="2357755"/>
          </a:xfrm>
          <a:custGeom>
            <a:avLst/>
            <a:gdLst/>
            <a:ahLst/>
            <a:cxnLst/>
            <a:rect l="l" t="t" r="r" b="b"/>
            <a:pathLst>
              <a:path w="5495925" h="2357755">
                <a:moveTo>
                  <a:pt x="0" y="0"/>
                </a:moveTo>
                <a:lnTo>
                  <a:pt x="5495404" y="0"/>
                </a:lnTo>
                <a:lnTo>
                  <a:pt x="5495404" y="2357640"/>
                </a:lnTo>
                <a:lnTo>
                  <a:pt x="0" y="2357640"/>
                </a:lnTo>
                <a:lnTo>
                  <a:pt x="0" y="0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24713" y="3157207"/>
            <a:ext cx="2994025" cy="1344930"/>
          </a:xfrm>
          <a:prstGeom prst="rect">
            <a:avLst/>
          </a:prstGeom>
          <a:solidFill>
            <a:srgbClr val="FFFFFF"/>
          </a:solidFill>
          <a:ln w="18359">
            <a:solidFill>
              <a:srgbClr val="DB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86715" marR="381000" algn="ctr">
              <a:lnSpc>
                <a:spcPct val="144200"/>
              </a:lnSpc>
              <a:spcBef>
                <a:spcPts val="305"/>
              </a:spcBef>
            </a:pPr>
            <a:r>
              <a:rPr sz="1800" b="1" spc="-50" dirty="0">
                <a:solidFill>
                  <a:srgbClr val="C8201D"/>
                </a:solidFill>
                <a:latin typeface="Arial"/>
                <a:cs typeface="Arial"/>
              </a:rPr>
              <a:t>You </a:t>
            </a:r>
            <a:r>
              <a:rPr sz="1800" b="1" spc="-10" dirty="0">
                <a:solidFill>
                  <a:srgbClr val="C8201D"/>
                </a:solidFill>
                <a:latin typeface="Arial"/>
                <a:cs typeface="Arial"/>
              </a:rPr>
              <a:t>have </a:t>
            </a:r>
            <a:r>
              <a:rPr sz="1800" b="1" dirty="0">
                <a:solidFill>
                  <a:srgbClr val="C8201D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connect  The </a:t>
            </a:r>
            <a:r>
              <a:rPr sz="1800" b="1" dirty="0">
                <a:solidFill>
                  <a:srgbClr val="C8201D"/>
                </a:solidFill>
                <a:latin typeface="Arial"/>
                <a:cs typeface="Arial"/>
              </a:rPr>
              <a:t>two </a:t>
            </a: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segments  </a:t>
            </a:r>
            <a:r>
              <a:rPr sz="2200" b="1" u="heavy" spc="-5" dirty="0">
                <a:solidFill>
                  <a:srgbClr val="C8201D"/>
                </a:solidFill>
                <a:uFill>
                  <a:solidFill>
                    <a:srgbClr val="C8201D"/>
                  </a:solidFill>
                </a:uFill>
                <a:latin typeface="Arial"/>
                <a:cs typeface="Arial"/>
              </a:rPr>
              <a:t>Manually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57" y="229946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2</a:t>
            </a:r>
            <a:r>
              <a:rPr sz="1350" dirty="0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51117" y="199085"/>
            <a:ext cx="2690634" cy="2735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8081" y="2297163"/>
            <a:ext cx="2276995" cy="2662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77121" y="2473934"/>
            <a:ext cx="2830322" cy="24656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18275" y="3255136"/>
            <a:ext cx="2376360" cy="17866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3839" y="195491"/>
            <a:ext cx="3989882" cy="170423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2"/>
            <a:ext cx="10080625" cy="5670550"/>
          </a:xfrm>
          <a:custGeom>
            <a:avLst/>
            <a:gdLst/>
            <a:ahLst/>
            <a:cxnLst/>
            <a:rect l="l" t="t" r="r" b="b"/>
            <a:pathLst>
              <a:path w="10080625" h="5670550">
                <a:moveTo>
                  <a:pt x="10080002" y="0"/>
                </a:moveTo>
                <a:lnTo>
                  <a:pt x="0" y="0"/>
                </a:lnTo>
                <a:lnTo>
                  <a:pt x="0" y="5670003"/>
                </a:lnTo>
                <a:lnTo>
                  <a:pt x="10080002" y="5670003"/>
                </a:lnTo>
                <a:close/>
              </a:path>
            </a:pathLst>
          </a:custGeom>
          <a:solidFill>
            <a:srgbClr val="E8E8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"/>
            <a:ext cx="10080625" cy="5670550"/>
          </a:xfrm>
          <a:custGeom>
            <a:avLst/>
            <a:gdLst/>
            <a:ahLst/>
            <a:cxnLst/>
            <a:rect l="l" t="t" r="r" b="b"/>
            <a:pathLst>
              <a:path w="10080625" h="5670550">
                <a:moveTo>
                  <a:pt x="5039995" y="5670003"/>
                </a:moveTo>
                <a:lnTo>
                  <a:pt x="0" y="5670003"/>
                </a:lnTo>
                <a:lnTo>
                  <a:pt x="0" y="0"/>
                </a:lnTo>
                <a:lnTo>
                  <a:pt x="10080002" y="0"/>
                </a:lnTo>
                <a:lnTo>
                  <a:pt x="10080002" y="5670003"/>
                </a:lnTo>
                <a:lnTo>
                  <a:pt x="5039995" y="5670003"/>
                </a:lnTo>
                <a:close/>
              </a:path>
            </a:pathLst>
          </a:custGeom>
          <a:ln w="36719">
            <a:solidFill>
              <a:srgbClr val="A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42881" y="133578"/>
            <a:ext cx="457200" cy="405130"/>
          </a:xfrm>
          <a:custGeom>
            <a:avLst/>
            <a:gdLst/>
            <a:ahLst/>
            <a:cxnLst/>
            <a:rect l="l" t="t" r="r" b="b"/>
            <a:pathLst>
              <a:path w="457200" h="405130">
                <a:moveTo>
                  <a:pt x="277202" y="0"/>
                </a:moveTo>
                <a:lnTo>
                  <a:pt x="179997" y="0"/>
                </a:lnTo>
                <a:lnTo>
                  <a:pt x="132162" y="6432"/>
                </a:lnTo>
                <a:lnTo>
                  <a:pt x="89169" y="24584"/>
                </a:lnTo>
                <a:lnTo>
                  <a:pt x="52736" y="52736"/>
                </a:lnTo>
                <a:lnTo>
                  <a:pt x="24584" y="89169"/>
                </a:lnTo>
                <a:lnTo>
                  <a:pt x="6432" y="132162"/>
                </a:lnTo>
                <a:lnTo>
                  <a:pt x="0" y="179997"/>
                </a:lnTo>
                <a:lnTo>
                  <a:pt x="0" y="224637"/>
                </a:lnTo>
                <a:lnTo>
                  <a:pt x="6432" y="272467"/>
                </a:lnTo>
                <a:lnTo>
                  <a:pt x="24584" y="315460"/>
                </a:lnTo>
                <a:lnTo>
                  <a:pt x="52736" y="351893"/>
                </a:lnTo>
                <a:lnTo>
                  <a:pt x="89169" y="380047"/>
                </a:lnTo>
                <a:lnTo>
                  <a:pt x="132162" y="398201"/>
                </a:lnTo>
                <a:lnTo>
                  <a:pt x="179997" y="404634"/>
                </a:lnTo>
                <a:lnTo>
                  <a:pt x="277202" y="404634"/>
                </a:lnTo>
                <a:lnTo>
                  <a:pt x="325033" y="398201"/>
                </a:lnTo>
                <a:lnTo>
                  <a:pt x="368025" y="380047"/>
                </a:lnTo>
                <a:lnTo>
                  <a:pt x="404458" y="351893"/>
                </a:lnTo>
                <a:lnTo>
                  <a:pt x="432612" y="315460"/>
                </a:lnTo>
                <a:lnTo>
                  <a:pt x="450766" y="272467"/>
                </a:lnTo>
                <a:lnTo>
                  <a:pt x="457200" y="224637"/>
                </a:lnTo>
                <a:lnTo>
                  <a:pt x="457200" y="179997"/>
                </a:lnTo>
                <a:lnTo>
                  <a:pt x="450766" y="132162"/>
                </a:lnTo>
                <a:lnTo>
                  <a:pt x="432612" y="89169"/>
                </a:lnTo>
                <a:lnTo>
                  <a:pt x="404458" y="52736"/>
                </a:lnTo>
                <a:lnTo>
                  <a:pt x="368025" y="24584"/>
                </a:lnTo>
                <a:lnTo>
                  <a:pt x="325033" y="6432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42881" y="133578"/>
            <a:ext cx="457200" cy="405130"/>
          </a:xfrm>
          <a:custGeom>
            <a:avLst/>
            <a:gdLst/>
            <a:ahLst/>
            <a:cxnLst/>
            <a:rect l="l" t="t" r="r" b="b"/>
            <a:pathLst>
              <a:path w="457200" h="405130">
                <a:moveTo>
                  <a:pt x="228600" y="404634"/>
                </a:moveTo>
                <a:lnTo>
                  <a:pt x="277202" y="404634"/>
                </a:lnTo>
                <a:lnTo>
                  <a:pt x="325033" y="398201"/>
                </a:lnTo>
                <a:lnTo>
                  <a:pt x="368025" y="380047"/>
                </a:lnTo>
                <a:lnTo>
                  <a:pt x="404458" y="351893"/>
                </a:lnTo>
                <a:lnTo>
                  <a:pt x="432612" y="315460"/>
                </a:lnTo>
                <a:lnTo>
                  <a:pt x="450766" y="272467"/>
                </a:lnTo>
                <a:lnTo>
                  <a:pt x="457200" y="224637"/>
                </a:lnTo>
                <a:lnTo>
                  <a:pt x="457200" y="179997"/>
                </a:lnTo>
                <a:lnTo>
                  <a:pt x="450766" y="132162"/>
                </a:lnTo>
                <a:lnTo>
                  <a:pt x="432612" y="89169"/>
                </a:lnTo>
                <a:lnTo>
                  <a:pt x="404458" y="52736"/>
                </a:lnTo>
                <a:lnTo>
                  <a:pt x="368025" y="24584"/>
                </a:lnTo>
                <a:lnTo>
                  <a:pt x="325033" y="6432"/>
                </a:lnTo>
                <a:lnTo>
                  <a:pt x="277202" y="0"/>
                </a:lnTo>
                <a:lnTo>
                  <a:pt x="179997" y="0"/>
                </a:lnTo>
                <a:lnTo>
                  <a:pt x="132162" y="6432"/>
                </a:lnTo>
                <a:lnTo>
                  <a:pt x="89169" y="24584"/>
                </a:lnTo>
                <a:lnTo>
                  <a:pt x="52736" y="52736"/>
                </a:lnTo>
                <a:lnTo>
                  <a:pt x="24584" y="89169"/>
                </a:lnTo>
                <a:lnTo>
                  <a:pt x="6432" y="132162"/>
                </a:lnTo>
                <a:lnTo>
                  <a:pt x="0" y="179997"/>
                </a:lnTo>
                <a:lnTo>
                  <a:pt x="0" y="224637"/>
                </a:lnTo>
                <a:lnTo>
                  <a:pt x="6432" y="272467"/>
                </a:lnTo>
                <a:lnTo>
                  <a:pt x="24584" y="315460"/>
                </a:lnTo>
                <a:lnTo>
                  <a:pt x="52736" y="351893"/>
                </a:lnTo>
                <a:lnTo>
                  <a:pt x="89169" y="380047"/>
                </a:lnTo>
                <a:lnTo>
                  <a:pt x="132162" y="398201"/>
                </a:lnTo>
                <a:lnTo>
                  <a:pt x="179997" y="404634"/>
                </a:lnTo>
                <a:lnTo>
                  <a:pt x="228600" y="404634"/>
                </a:lnTo>
                <a:close/>
              </a:path>
            </a:pathLst>
          </a:custGeom>
          <a:ln w="18359">
            <a:solidFill>
              <a:srgbClr val="6200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57257" y="229946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1164" y="513016"/>
            <a:ext cx="8553450" cy="4830445"/>
          </a:xfrm>
          <a:custGeom>
            <a:avLst/>
            <a:gdLst/>
            <a:ahLst/>
            <a:cxnLst/>
            <a:rect l="l" t="t" r="r" b="b"/>
            <a:pathLst>
              <a:path w="8553450" h="4830445">
                <a:moveTo>
                  <a:pt x="8552878" y="0"/>
                </a:moveTo>
                <a:lnTo>
                  <a:pt x="0" y="0"/>
                </a:lnTo>
                <a:lnTo>
                  <a:pt x="0" y="4830114"/>
                </a:lnTo>
                <a:lnTo>
                  <a:pt x="8552878" y="48301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1164" y="513016"/>
            <a:ext cx="8553450" cy="4830445"/>
          </a:xfrm>
          <a:custGeom>
            <a:avLst/>
            <a:gdLst/>
            <a:ahLst/>
            <a:cxnLst/>
            <a:rect l="l" t="t" r="r" b="b"/>
            <a:pathLst>
              <a:path w="8553450" h="4830445">
                <a:moveTo>
                  <a:pt x="4276432" y="4830114"/>
                </a:moveTo>
                <a:lnTo>
                  <a:pt x="0" y="4830114"/>
                </a:lnTo>
                <a:lnTo>
                  <a:pt x="0" y="0"/>
                </a:lnTo>
                <a:lnTo>
                  <a:pt x="8552878" y="0"/>
                </a:lnTo>
                <a:lnTo>
                  <a:pt x="8552878" y="4830114"/>
                </a:lnTo>
                <a:lnTo>
                  <a:pt x="4276432" y="4830114"/>
                </a:lnTo>
                <a:close/>
              </a:path>
            </a:pathLst>
          </a:custGeom>
          <a:ln w="3671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639697" y="1080986"/>
            <a:ext cx="65893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C8211D"/>
                </a:solidFill>
              </a:rPr>
              <a:t>How </a:t>
            </a:r>
            <a:r>
              <a:rPr sz="4000" spc="-5" dirty="0">
                <a:solidFill>
                  <a:srgbClr val="C8211D"/>
                </a:solidFill>
              </a:rPr>
              <a:t>to Properly</a:t>
            </a:r>
            <a:r>
              <a:rPr sz="4000" spc="-65" dirty="0">
                <a:solidFill>
                  <a:srgbClr val="C8211D"/>
                </a:solidFill>
              </a:rPr>
              <a:t> </a:t>
            </a:r>
            <a:r>
              <a:rPr sz="4000" spc="-10" dirty="0">
                <a:solidFill>
                  <a:srgbClr val="C8211D"/>
                </a:solidFill>
              </a:rPr>
              <a:t>Implement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2054783" y="2214994"/>
            <a:ext cx="5898515" cy="31085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3685" algn="ctr">
              <a:lnSpc>
                <a:spcPct val="100000"/>
              </a:lnSpc>
              <a:spcBef>
                <a:spcPts val="100"/>
              </a:spcBef>
              <a:tabLst>
                <a:tab pos="1491615" algn="l"/>
              </a:tabLst>
            </a:pPr>
            <a:r>
              <a:rPr sz="4000" b="1" spc="-10" dirty="0">
                <a:solidFill>
                  <a:srgbClr val="C8211D"/>
                </a:solidFill>
                <a:latin typeface="Arial"/>
                <a:cs typeface="Arial"/>
              </a:rPr>
              <a:t>Logic	Circuit</a:t>
            </a:r>
            <a:endParaRPr sz="4000" dirty="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3310"/>
              </a:spcBef>
            </a:pPr>
            <a:r>
              <a:rPr sz="3200" b="1" spc="-10" dirty="0">
                <a:solidFill>
                  <a:srgbClr val="C8211D"/>
                </a:solidFill>
                <a:latin typeface="Arial"/>
                <a:cs typeface="Arial"/>
              </a:rPr>
              <a:t>on</a:t>
            </a:r>
            <a:r>
              <a:rPr sz="3200" b="1" spc="-20" dirty="0">
                <a:solidFill>
                  <a:srgbClr val="C8211D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C8211D"/>
                </a:solidFill>
                <a:latin typeface="Arial"/>
                <a:cs typeface="Arial"/>
              </a:rPr>
              <a:t>Breadboard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b="1" i="1" u="heavy" spc="-10" dirty="0">
                <a:solidFill>
                  <a:srgbClr val="0000DB"/>
                </a:solidFill>
                <a:uFill>
                  <a:solidFill>
                    <a:srgbClr val="0000DB"/>
                  </a:solidFill>
                </a:uFill>
                <a:latin typeface="Arial"/>
                <a:cs typeface="Arial"/>
              </a:rPr>
              <a:t>without Implementation</a:t>
            </a:r>
            <a:r>
              <a:rPr sz="3200" b="1" i="1" u="heavy" spc="-60" dirty="0">
                <a:solidFill>
                  <a:srgbClr val="0000DB"/>
                </a:solidFill>
                <a:uFill>
                  <a:solidFill>
                    <a:srgbClr val="0000DB"/>
                  </a:solidFill>
                </a:uFill>
                <a:latin typeface="Arial"/>
                <a:cs typeface="Arial"/>
              </a:rPr>
              <a:t> </a:t>
            </a:r>
            <a:r>
              <a:rPr sz="3200" b="1" i="1" u="heavy" spc="-10" dirty="0">
                <a:solidFill>
                  <a:srgbClr val="0000DB"/>
                </a:solidFill>
                <a:uFill>
                  <a:solidFill>
                    <a:srgbClr val="0000DB"/>
                  </a:solidFill>
                </a:uFill>
                <a:latin typeface="Arial"/>
                <a:cs typeface="Arial"/>
              </a:rPr>
              <a:t>Errors</a:t>
            </a:r>
            <a:endParaRPr sz="3200" dirty="0">
              <a:latin typeface="Arial"/>
              <a:cs typeface="Arial"/>
            </a:endParaRPr>
          </a:p>
          <a:p>
            <a:pPr marL="4445" algn="ctr">
              <a:lnSpc>
                <a:spcPct val="100000"/>
              </a:lnSpc>
              <a:spcBef>
                <a:spcPts val="2280"/>
              </a:spcBef>
              <a:tabLst>
                <a:tab pos="748665" algn="l"/>
              </a:tabLst>
            </a:pPr>
            <a:r>
              <a:rPr sz="2200" b="1" i="1" spc="-5" dirty="0">
                <a:solidFill>
                  <a:srgbClr val="0000DB"/>
                </a:solidFill>
                <a:latin typeface="Arial"/>
                <a:cs typeface="Arial"/>
              </a:rPr>
              <a:t>(Lab	Guide)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57" y="229946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2</a:t>
            </a:r>
            <a:r>
              <a:rPr sz="1350" dirty="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684" y="715695"/>
            <a:ext cx="5101564" cy="21790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558" y="3015005"/>
            <a:ext cx="5759640" cy="24354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64314" y="792378"/>
            <a:ext cx="2551684" cy="1918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24713" y="3156851"/>
            <a:ext cx="2994025" cy="876300"/>
          </a:xfrm>
          <a:prstGeom prst="rect">
            <a:avLst/>
          </a:prstGeom>
          <a:solidFill>
            <a:srgbClr val="FFFFFF"/>
          </a:solidFill>
          <a:ln w="18359">
            <a:solidFill>
              <a:srgbClr val="DB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72415" marR="203835" indent="327660">
              <a:lnSpc>
                <a:spcPct val="139800"/>
              </a:lnSpc>
              <a:spcBef>
                <a:spcPts val="405"/>
              </a:spcBef>
            </a:pP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Flexibility </a:t>
            </a:r>
            <a:r>
              <a:rPr sz="1800" b="1" dirty="0">
                <a:solidFill>
                  <a:srgbClr val="C8201D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use  </a:t>
            </a:r>
            <a:r>
              <a:rPr sz="1800" b="1" dirty="0">
                <a:solidFill>
                  <a:srgbClr val="C8201D"/>
                </a:solidFill>
                <a:latin typeface="Arial"/>
                <a:cs typeface="Arial"/>
              </a:rPr>
              <a:t>TWO </a:t>
            </a: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different</a:t>
            </a:r>
            <a:r>
              <a:rPr sz="1800" b="1" spc="-60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C8201D"/>
                </a:solidFill>
                <a:latin typeface="Arial"/>
                <a:cs typeface="Arial"/>
              </a:rPr>
              <a:t>Voltages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57" y="229946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2</a:t>
            </a:r>
            <a:r>
              <a:rPr sz="1350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244" y="1387817"/>
            <a:ext cx="8522335" cy="2570480"/>
          </a:xfrm>
          <a:prstGeom prst="rect">
            <a:avLst/>
          </a:prstGeom>
          <a:solidFill>
            <a:srgbClr val="FFFFFF"/>
          </a:solidFill>
          <a:ln w="36719">
            <a:solidFill>
              <a:srgbClr val="DB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800">
              <a:latin typeface="Times New Roman"/>
              <a:cs typeface="Times New Roman"/>
            </a:endParaRPr>
          </a:p>
          <a:p>
            <a:pPr marL="272415" algn="ctr">
              <a:lnSpc>
                <a:spcPct val="100000"/>
              </a:lnSpc>
            </a:pPr>
            <a:r>
              <a:rPr sz="3600" b="1" spc="-10" dirty="0">
                <a:solidFill>
                  <a:srgbClr val="C8201D"/>
                </a:solidFill>
                <a:latin typeface="Arial"/>
                <a:cs typeface="Arial"/>
              </a:rPr>
              <a:t>Float</a:t>
            </a:r>
            <a:r>
              <a:rPr sz="3600" b="1" spc="-25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C8201D"/>
                </a:solidFill>
                <a:latin typeface="Arial"/>
                <a:cs typeface="Arial"/>
              </a:rPr>
              <a:t>inputs</a:t>
            </a:r>
            <a:endParaRPr sz="3600">
              <a:latin typeface="Arial"/>
              <a:cs typeface="Arial"/>
            </a:endParaRPr>
          </a:p>
          <a:p>
            <a:pPr marL="241935" algn="ctr">
              <a:lnSpc>
                <a:spcPct val="100000"/>
              </a:lnSpc>
              <a:spcBef>
                <a:spcPts val="2310"/>
              </a:spcBef>
              <a:tabLst>
                <a:tab pos="3592829" algn="l"/>
              </a:tabLst>
            </a:pPr>
            <a:r>
              <a:rPr sz="2200" b="1" spc="-5" dirty="0">
                <a:solidFill>
                  <a:srgbClr val="C8201D"/>
                </a:solidFill>
                <a:latin typeface="Arial"/>
                <a:cs typeface="Arial"/>
              </a:rPr>
              <a:t>(Not connected</a:t>
            </a:r>
            <a:r>
              <a:rPr sz="2200" b="1" spc="10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8201D"/>
                </a:solidFill>
                <a:latin typeface="Arial"/>
                <a:cs typeface="Arial"/>
              </a:rPr>
              <a:t>Pins</a:t>
            </a:r>
            <a:r>
              <a:rPr sz="2200" b="1" spc="5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2200" b="1" spc="-5" dirty="0">
                <a:solidFill>
                  <a:srgbClr val="C8201D"/>
                </a:solidFill>
                <a:latin typeface="Arial"/>
                <a:cs typeface="Arial"/>
              </a:rPr>
              <a:t>are	wrongly assumed </a:t>
            </a:r>
            <a:r>
              <a:rPr sz="2200" b="1" dirty="0">
                <a:solidFill>
                  <a:srgbClr val="C8201D"/>
                </a:solidFill>
                <a:latin typeface="Arial"/>
                <a:cs typeface="Arial"/>
              </a:rPr>
              <a:t>as </a:t>
            </a:r>
            <a:r>
              <a:rPr sz="2200" b="1" spc="-5" dirty="0">
                <a:solidFill>
                  <a:srgbClr val="C8201D"/>
                </a:solidFill>
                <a:latin typeface="Arial"/>
                <a:cs typeface="Arial"/>
              </a:rPr>
              <a:t>Logic</a:t>
            </a:r>
            <a:r>
              <a:rPr sz="2200" b="1" spc="-35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C8201D"/>
                </a:solidFill>
                <a:latin typeface="Arial"/>
                <a:cs typeface="Arial"/>
              </a:rPr>
              <a:t>“0”)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57" y="229946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2</a:t>
            </a:r>
            <a:r>
              <a:rPr sz="1350" dirty="0">
                <a:latin typeface="Arial"/>
                <a:cs typeface="Arial"/>
              </a:rPr>
              <a:t>7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8002" y="2544864"/>
            <a:ext cx="4129557" cy="2893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9638" y="2526855"/>
            <a:ext cx="4166870" cy="2930525"/>
          </a:xfrm>
          <a:custGeom>
            <a:avLst/>
            <a:gdLst/>
            <a:ahLst/>
            <a:cxnLst/>
            <a:rect l="l" t="t" r="r" b="b"/>
            <a:pathLst>
              <a:path w="4166870" h="2930525">
                <a:moveTo>
                  <a:pt x="0" y="0"/>
                </a:moveTo>
                <a:lnTo>
                  <a:pt x="4166285" y="0"/>
                </a:lnTo>
                <a:lnTo>
                  <a:pt x="4166285" y="2930042"/>
                </a:lnTo>
                <a:lnTo>
                  <a:pt x="0" y="2930042"/>
                </a:lnTo>
                <a:lnTo>
                  <a:pt x="0" y="0"/>
                </a:lnTo>
                <a:close/>
              </a:path>
            </a:pathLst>
          </a:custGeom>
          <a:ln w="3671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356" y="947902"/>
            <a:ext cx="3305162" cy="3402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63004" y="929894"/>
            <a:ext cx="3342004" cy="3439160"/>
          </a:xfrm>
          <a:custGeom>
            <a:avLst/>
            <a:gdLst/>
            <a:ahLst/>
            <a:cxnLst/>
            <a:rect l="l" t="t" r="r" b="b"/>
            <a:pathLst>
              <a:path w="3342004" h="3439160">
                <a:moveTo>
                  <a:pt x="0" y="0"/>
                </a:moveTo>
                <a:lnTo>
                  <a:pt x="3341878" y="0"/>
                </a:lnTo>
                <a:lnTo>
                  <a:pt x="3341878" y="3439083"/>
                </a:lnTo>
                <a:lnTo>
                  <a:pt x="0" y="3439083"/>
                </a:lnTo>
                <a:lnTo>
                  <a:pt x="0" y="0"/>
                </a:lnTo>
                <a:close/>
              </a:path>
            </a:pathLst>
          </a:custGeom>
          <a:ln w="3671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64485" y="1628648"/>
            <a:ext cx="513080" cy="1621155"/>
          </a:xfrm>
          <a:custGeom>
            <a:avLst/>
            <a:gdLst/>
            <a:ahLst/>
            <a:cxnLst/>
            <a:rect l="l" t="t" r="r" b="b"/>
            <a:pathLst>
              <a:path w="513080" h="1621155">
                <a:moveTo>
                  <a:pt x="512635" y="1621078"/>
                </a:moveTo>
                <a:lnTo>
                  <a:pt x="0" y="0"/>
                </a:lnTo>
              </a:path>
            </a:pathLst>
          </a:custGeom>
          <a:ln w="3175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01964" y="1334173"/>
            <a:ext cx="362585" cy="294640"/>
          </a:xfrm>
          <a:custGeom>
            <a:avLst/>
            <a:gdLst/>
            <a:ahLst/>
            <a:cxnLst/>
            <a:rect l="l" t="t" r="r" b="b"/>
            <a:pathLst>
              <a:path w="362585" h="294639">
                <a:moveTo>
                  <a:pt x="362521" y="294474"/>
                </a:moveTo>
                <a:lnTo>
                  <a:pt x="0" y="0"/>
                </a:lnTo>
              </a:path>
            </a:pathLst>
          </a:custGeom>
          <a:ln w="3175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7642" y="1134376"/>
            <a:ext cx="1624330" cy="1193165"/>
          </a:xfrm>
          <a:prstGeom prst="rect">
            <a:avLst/>
          </a:prstGeom>
          <a:solidFill>
            <a:srgbClr val="F9F9E4"/>
          </a:solidFill>
          <a:ln w="3175">
            <a:solidFill>
              <a:srgbClr val="DB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85"/>
              </a:lnSpc>
            </a:pPr>
            <a:r>
              <a:rPr sz="1400" b="1" spc="-10" dirty="0">
                <a:latin typeface="Arial"/>
                <a:cs typeface="Arial"/>
              </a:rPr>
              <a:t>Open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Switch</a:t>
            </a:r>
            <a:endParaRPr sz="1400">
              <a:latin typeface="Arial"/>
              <a:cs typeface="Arial"/>
            </a:endParaRPr>
          </a:p>
          <a:p>
            <a:pPr marL="219710" marR="213995" indent="-635" algn="ctr">
              <a:lnSpc>
                <a:spcPts val="1560"/>
              </a:lnSpc>
              <a:spcBef>
                <a:spcPts val="95"/>
              </a:spcBef>
            </a:pPr>
            <a:r>
              <a:rPr sz="1400" b="1" spc="-5" dirty="0">
                <a:solidFill>
                  <a:srgbClr val="C8201D"/>
                </a:solidFill>
                <a:latin typeface="Arial"/>
                <a:cs typeface="Arial"/>
              </a:rPr>
              <a:t>Float </a:t>
            </a:r>
            <a:r>
              <a:rPr sz="1400" b="1" spc="-10" dirty="0">
                <a:solidFill>
                  <a:srgbClr val="C8201D"/>
                </a:solidFill>
                <a:latin typeface="Arial"/>
                <a:cs typeface="Arial"/>
              </a:rPr>
              <a:t>Input  </a:t>
            </a:r>
            <a:r>
              <a:rPr sz="1400" b="1" spc="-5" dirty="0">
                <a:solidFill>
                  <a:srgbClr val="0000DB"/>
                </a:solidFill>
                <a:latin typeface="Arial"/>
                <a:cs typeface="Arial"/>
              </a:rPr>
              <a:t>(Noise</a:t>
            </a:r>
            <a:r>
              <a:rPr sz="1400" b="1" spc="-75" dirty="0">
                <a:solidFill>
                  <a:srgbClr val="0000DB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00DB"/>
                </a:solidFill>
                <a:latin typeface="Arial"/>
                <a:cs typeface="Arial"/>
              </a:rPr>
              <a:t>Based)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Arial"/>
              <a:cs typeface="Arial"/>
            </a:endParaRPr>
          </a:p>
          <a:p>
            <a:pPr marL="103505" marR="99060" indent="3175" algn="ctr">
              <a:lnSpc>
                <a:spcPts val="1580"/>
              </a:lnSpc>
            </a:pPr>
            <a:r>
              <a:rPr sz="1400" b="1" spc="-5" dirty="0">
                <a:solidFill>
                  <a:srgbClr val="0000DB"/>
                </a:solidFill>
                <a:latin typeface="Arial"/>
                <a:cs typeface="Arial"/>
              </a:rPr>
              <a:t>Closed </a:t>
            </a:r>
            <a:r>
              <a:rPr sz="1400" b="1" dirty="0">
                <a:solidFill>
                  <a:srgbClr val="0000DB"/>
                </a:solidFill>
                <a:latin typeface="Arial"/>
                <a:cs typeface="Arial"/>
              </a:rPr>
              <a:t>Switch  </a:t>
            </a:r>
            <a:r>
              <a:rPr sz="1400" b="1" spc="-5" dirty="0">
                <a:solidFill>
                  <a:srgbClr val="C8201D"/>
                </a:solidFill>
                <a:latin typeface="Arial"/>
                <a:cs typeface="Arial"/>
              </a:rPr>
              <a:t>GND Input</a:t>
            </a:r>
            <a:r>
              <a:rPr sz="1400" b="1" spc="-65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8201D"/>
                </a:solidFill>
                <a:latin typeface="Arial"/>
                <a:cs typeface="Arial"/>
              </a:rPr>
              <a:t>==”0”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70154" y="1772653"/>
            <a:ext cx="644525" cy="908050"/>
          </a:xfrm>
          <a:custGeom>
            <a:avLst/>
            <a:gdLst/>
            <a:ahLst/>
            <a:cxnLst/>
            <a:rect l="l" t="t" r="r" b="b"/>
            <a:pathLst>
              <a:path w="644525" h="908050">
                <a:moveTo>
                  <a:pt x="644410" y="907554"/>
                </a:moveTo>
                <a:lnTo>
                  <a:pt x="0" y="0"/>
                </a:lnTo>
              </a:path>
            </a:pathLst>
          </a:custGeom>
          <a:ln w="3175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14325" y="1500136"/>
            <a:ext cx="556260" cy="273050"/>
          </a:xfrm>
          <a:custGeom>
            <a:avLst/>
            <a:gdLst/>
            <a:ahLst/>
            <a:cxnLst/>
            <a:rect l="l" t="t" r="r" b="b"/>
            <a:pathLst>
              <a:path w="556259" h="273050">
                <a:moveTo>
                  <a:pt x="555828" y="272516"/>
                </a:moveTo>
                <a:lnTo>
                  <a:pt x="0" y="0"/>
                </a:lnTo>
              </a:path>
            </a:pathLst>
          </a:custGeom>
          <a:ln w="3175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69041" y="1300327"/>
            <a:ext cx="1655445" cy="1064895"/>
          </a:xfrm>
          <a:prstGeom prst="rect">
            <a:avLst/>
          </a:prstGeom>
          <a:solidFill>
            <a:srgbClr val="F9F9E4"/>
          </a:solidFill>
          <a:ln w="3175">
            <a:solidFill>
              <a:srgbClr val="DB000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34620" marR="126364" indent="157480">
              <a:lnSpc>
                <a:spcPts val="1560"/>
              </a:lnSpc>
              <a:spcBef>
                <a:spcPts val="295"/>
              </a:spcBef>
            </a:pPr>
            <a:r>
              <a:rPr sz="1400" b="1" spc="-10" dirty="0">
                <a:latin typeface="Arial"/>
                <a:cs typeface="Arial"/>
              </a:rPr>
              <a:t>Open Switch  </a:t>
            </a:r>
            <a:r>
              <a:rPr sz="1400" b="1" spc="-10" dirty="0">
                <a:solidFill>
                  <a:srgbClr val="C8201D"/>
                </a:solidFill>
                <a:latin typeface="Arial"/>
                <a:cs typeface="Arial"/>
              </a:rPr>
              <a:t>VCC Input</a:t>
            </a:r>
            <a:r>
              <a:rPr sz="1400" b="1" spc="-80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8201D"/>
                </a:solidFill>
                <a:latin typeface="Arial"/>
                <a:cs typeface="Arial"/>
              </a:rPr>
              <a:t>==”1”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00">
              <a:latin typeface="Arial"/>
              <a:cs typeface="Arial"/>
            </a:endParaRPr>
          </a:p>
          <a:p>
            <a:pPr marL="119380" marR="114300" indent="98425">
              <a:lnSpc>
                <a:spcPts val="1580"/>
              </a:lnSpc>
            </a:pPr>
            <a:r>
              <a:rPr sz="1400" b="1" spc="-5" dirty="0">
                <a:solidFill>
                  <a:srgbClr val="0000DB"/>
                </a:solidFill>
                <a:latin typeface="Arial"/>
                <a:cs typeface="Arial"/>
              </a:rPr>
              <a:t>Closed Switch  </a:t>
            </a:r>
            <a:r>
              <a:rPr sz="1400" b="1" spc="-5" dirty="0">
                <a:solidFill>
                  <a:srgbClr val="C8201D"/>
                </a:solidFill>
                <a:latin typeface="Arial"/>
                <a:cs typeface="Arial"/>
              </a:rPr>
              <a:t>GND Input</a:t>
            </a:r>
            <a:r>
              <a:rPr sz="1400" b="1" spc="-65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8201D"/>
                </a:solidFill>
                <a:latin typeface="Arial"/>
                <a:cs typeface="Arial"/>
              </a:rPr>
              <a:t>==”0”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68476" y="141490"/>
            <a:ext cx="7726045" cy="477520"/>
          </a:xfrm>
          <a:prstGeom prst="rect">
            <a:avLst/>
          </a:prstGeom>
          <a:solidFill>
            <a:srgbClr val="FFFFFF"/>
          </a:solidFill>
          <a:ln w="18359">
            <a:solidFill>
              <a:srgbClr val="DB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87655" algn="ctr">
              <a:lnSpc>
                <a:spcPct val="100000"/>
              </a:lnSpc>
              <a:spcBef>
                <a:spcPts val="175"/>
              </a:spcBef>
            </a:pPr>
            <a:r>
              <a:rPr sz="2600" dirty="0"/>
              <a:t>Float and </a:t>
            </a:r>
            <a:r>
              <a:rPr sz="2600" spc="-5" dirty="0"/>
              <a:t>Non-float</a:t>
            </a:r>
            <a:r>
              <a:rPr sz="2600" spc="-15" dirty="0"/>
              <a:t> </a:t>
            </a:r>
            <a:r>
              <a:rPr sz="2600" dirty="0"/>
              <a:t>Inputs</a:t>
            </a:r>
            <a:endParaRPr sz="2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57" y="229946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2</a:t>
            </a:r>
            <a:r>
              <a:rPr sz="1350" dirty="0">
                <a:latin typeface="Arial"/>
                <a:cs typeface="Arial"/>
              </a:rPr>
              <a:t>8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8002" y="2544864"/>
            <a:ext cx="4129557" cy="2893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9638" y="2526855"/>
            <a:ext cx="4166870" cy="2930525"/>
          </a:xfrm>
          <a:custGeom>
            <a:avLst/>
            <a:gdLst/>
            <a:ahLst/>
            <a:cxnLst/>
            <a:rect l="l" t="t" r="r" b="b"/>
            <a:pathLst>
              <a:path w="4166870" h="2930525">
                <a:moveTo>
                  <a:pt x="0" y="0"/>
                </a:moveTo>
                <a:lnTo>
                  <a:pt x="4166285" y="0"/>
                </a:lnTo>
                <a:lnTo>
                  <a:pt x="4166285" y="2930042"/>
                </a:lnTo>
                <a:lnTo>
                  <a:pt x="0" y="2930042"/>
                </a:lnTo>
                <a:lnTo>
                  <a:pt x="0" y="0"/>
                </a:lnTo>
                <a:close/>
              </a:path>
            </a:pathLst>
          </a:custGeom>
          <a:ln w="3671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356" y="875893"/>
            <a:ext cx="3305162" cy="3402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63004" y="857897"/>
            <a:ext cx="3342004" cy="3439160"/>
          </a:xfrm>
          <a:custGeom>
            <a:avLst/>
            <a:gdLst/>
            <a:ahLst/>
            <a:cxnLst/>
            <a:rect l="l" t="t" r="r" b="b"/>
            <a:pathLst>
              <a:path w="3342004" h="3439160">
                <a:moveTo>
                  <a:pt x="0" y="0"/>
                </a:moveTo>
                <a:lnTo>
                  <a:pt x="3341878" y="0"/>
                </a:lnTo>
                <a:lnTo>
                  <a:pt x="3341878" y="3439071"/>
                </a:lnTo>
                <a:lnTo>
                  <a:pt x="0" y="3439071"/>
                </a:lnTo>
                <a:lnTo>
                  <a:pt x="0" y="0"/>
                </a:lnTo>
                <a:close/>
              </a:path>
            </a:pathLst>
          </a:custGeom>
          <a:ln w="3671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12276" y="1535417"/>
            <a:ext cx="580390" cy="1776730"/>
          </a:xfrm>
          <a:custGeom>
            <a:avLst/>
            <a:gdLst/>
            <a:ahLst/>
            <a:cxnLst/>
            <a:rect l="l" t="t" r="r" b="b"/>
            <a:pathLst>
              <a:path w="580389" h="1776729">
                <a:moveTo>
                  <a:pt x="580326" y="1776590"/>
                </a:moveTo>
                <a:lnTo>
                  <a:pt x="0" y="0"/>
                </a:lnTo>
              </a:path>
            </a:pathLst>
          </a:custGeom>
          <a:ln w="3175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5164" y="1240929"/>
            <a:ext cx="357505" cy="294640"/>
          </a:xfrm>
          <a:custGeom>
            <a:avLst/>
            <a:gdLst/>
            <a:ahLst/>
            <a:cxnLst/>
            <a:rect l="l" t="t" r="r" b="b"/>
            <a:pathLst>
              <a:path w="357505" h="294640">
                <a:moveTo>
                  <a:pt x="357111" y="294487"/>
                </a:moveTo>
                <a:lnTo>
                  <a:pt x="0" y="0"/>
                </a:lnTo>
              </a:path>
            </a:pathLst>
          </a:custGeom>
          <a:ln w="3175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0273" y="1041133"/>
            <a:ext cx="1605280" cy="1193165"/>
          </a:xfrm>
          <a:prstGeom prst="rect">
            <a:avLst/>
          </a:prstGeom>
          <a:solidFill>
            <a:srgbClr val="F9F9E4"/>
          </a:solidFill>
          <a:ln w="3175">
            <a:solidFill>
              <a:srgbClr val="DB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480"/>
              </a:lnSpc>
            </a:pPr>
            <a:r>
              <a:rPr sz="1400" b="1" spc="-10" dirty="0">
                <a:latin typeface="Arial"/>
                <a:cs typeface="Arial"/>
              </a:rPr>
              <a:t>Open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Switch</a:t>
            </a:r>
            <a:endParaRPr sz="1400">
              <a:latin typeface="Arial"/>
              <a:cs typeface="Arial"/>
            </a:endParaRPr>
          </a:p>
          <a:p>
            <a:pPr marL="208915" marR="205740" indent="1270" algn="ctr">
              <a:lnSpc>
                <a:spcPts val="1560"/>
              </a:lnSpc>
              <a:spcBef>
                <a:spcPts val="90"/>
              </a:spcBef>
            </a:pPr>
            <a:r>
              <a:rPr sz="1400" b="1" spc="-5" dirty="0">
                <a:solidFill>
                  <a:srgbClr val="C8201D"/>
                </a:solidFill>
                <a:latin typeface="Arial"/>
                <a:cs typeface="Arial"/>
              </a:rPr>
              <a:t>Float </a:t>
            </a:r>
            <a:r>
              <a:rPr sz="1400" b="1" spc="-10" dirty="0">
                <a:solidFill>
                  <a:srgbClr val="C8201D"/>
                </a:solidFill>
                <a:latin typeface="Arial"/>
                <a:cs typeface="Arial"/>
              </a:rPr>
              <a:t>Input  </a:t>
            </a:r>
            <a:r>
              <a:rPr sz="1400" b="1" spc="-5" dirty="0">
                <a:solidFill>
                  <a:srgbClr val="0000DB"/>
                </a:solidFill>
                <a:latin typeface="Arial"/>
                <a:cs typeface="Arial"/>
              </a:rPr>
              <a:t>(Noise</a:t>
            </a:r>
            <a:r>
              <a:rPr sz="1400" b="1" spc="-100" dirty="0">
                <a:solidFill>
                  <a:srgbClr val="0000DB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00DB"/>
                </a:solidFill>
                <a:latin typeface="Arial"/>
                <a:cs typeface="Arial"/>
              </a:rPr>
              <a:t>Based)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93345" marR="88900" algn="ctr">
              <a:lnSpc>
                <a:spcPts val="1570"/>
              </a:lnSpc>
            </a:pPr>
            <a:r>
              <a:rPr sz="1400" b="1" spc="-5" dirty="0">
                <a:solidFill>
                  <a:srgbClr val="0000DB"/>
                </a:solidFill>
                <a:latin typeface="Arial"/>
                <a:cs typeface="Arial"/>
              </a:rPr>
              <a:t>Closed Switch  </a:t>
            </a:r>
            <a:r>
              <a:rPr sz="1400" b="1" spc="-5" dirty="0">
                <a:solidFill>
                  <a:srgbClr val="C8201D"/>
                </a:solidFill>
                <a:latin typeface="Arial"/>
                <a:cs typeface="Arial"/>
              </a:rPr>
              <a:t>GND Input</a:t>
            </a:r>
            <a:r>
              <a:rPr sz="1400" b="1" spc="-65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8201D"/>
                </a:solidFill>
                <a:latin typeface="Arial"/>
                <a:cs typeface="Arial"/>
              </a:rPr>
              <a:t>==”0”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70154" y="1700657"/>
            <a:ext cx="644525" cy="908050"/>
          </a:xfrm>
          <a:custGeom>
            <a:avLst/>
            <a:gdLst/>
            <a:ahLst/>
            <a:cxnLst/>
            <a:rect l="l" t="t" r="r" b="b"/>
            <a:pathLst>
              <a:path w="644525" h="908050">
                <a:moveTo>
                  <a:pt x="644410" y="907554"/>
                </a:moveTo>
                <a:lnTo>
                  <a:pt x="0" y="0"/>
                </a:lnTo>
              </a:path>
            </a:pathLst>
          </a:custGeom>
          <a:ln w="3175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14325" y="1428127"/>
            <a:ext cx="556260" cy="273050"/>
          </a:xfrm>
          <a:custGeom>
            <a:avLst/>
            <a:gdLst/>
            <a:ahLst/>
            <a:cxnLst/>
            <a:rect l="l" t="t" r="r" b="b"/>
            <a:pathLst>
              <a:path w="556259" h="273050">
                <a:moveTo>
                  <a:pt x="555828" y="272529"/>
                </a:moveTo>
                <a:lnTo>
                  <a:pt x="0" y="0"/>
                </a:lnTo>
              </a:path>
            </a:pathLst>
          </a:custGeom>
          <a:ln w="3175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69041" y="1228331"/>
            <a:ext cx="1655445" cy="1064895"/>
          </a:xfrm>
          <a:prstGeom prst="rect">
            <a:avLst/>
          </a:prstGeom>
          <a:solidFill>
            <a:srgbClr val="F9F9E4"/>
          </a:solidFill>
          <a:ln w="3175">
            <a:solidFill>
              <a:srgbClr val="DB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34620" marR="126364" indent="157480">
              <a:lnSpc>
                <a:spcPts val="1560"/>
              </a:lnSpc>
              <a:spcBef>
                <a:spcPts val="290"/>
              </a:spcBef>
            </a:pPr>
            <a:r>
              <a:rPr sz="1400" b="1" spc="-10" dirty="0">
                <a:latin typeface="Arial"/>
                <a:cs typeface="Arial"/>
              </a:rPr>
              <a:t>Open Switch  </a:t>
            </a:r>
            <a:r>
              <a:rPr sz="1400" b="1" spc="-10" dirty="0">
                <a:solidFill>
                  <a:srgbClr val="C8201D"/>
                </a:solidFill>
                <a:latin typeface="Arial"/>
                <a:cs typeface="Arial"/>
              </a:rPr>
              <a:t>VCC Input</a:t>
            </a:r>
            <a:r>
              <a:rPr sz="1400" b="1" spc="-80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8201D"/>
                </a:solidFill>
                <a:latin typeface="Arial"/>
                <a:cs typeface="Arial"/>
              </a:rPr>
              <a:t>==”1”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119380" marR="114300" indent="98425">
              <a:lnSpc>
                <a:spcPts val="1570"/>
              </a:lnSpc>
            </a:pPr>
            <a:r>
              <a:rPr sz="1400" b="1" spc="-5" dirty="0">
                <a:solidFill>
                  <a:srgbClr val="0000DB"/>
                </a:solidFill>
                <a:latin typeface="Arial"/>
                <a:cs typeface="Arial"/>
              </a:rPr>
              <a:t>Closed Switch  </a:t>
            </a:r>
            <a:r>
              <a:rPr sz="1400" b="1" spc="-5" dirty="0">
                <a:solidFill>
                  <a:srgbClr val="C8201D"/>
                </a:solidFill>
                <a:latin typeface="Arial"/>
                <a:cs typeface="Arial"/>
              </a:rPr>
              <a:t>GND Input</a:t>
            </a:r>
            <a:r>
              <a:rPr sz="1400" b="1" spc="-65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8201D"/>
                </a:solidFill>
                <a:latin typeface="Arial"/>
                <a:cs typeface="Arial"/>
              </a:rPr>
              <a:t>==”0”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58483" y="1757895"/>
            <a:ext cx="696595" cy="1993900"/>
          </a:xfrm>
          <a:custGeom>
            <a:avLst/>
            <a:gdLst/>
            <a:ahLst/>
            <a:cxnLst/>
            <a:rect l="l" t="t" r="r" b="b"/>
            <a:pathLst>
              <a:path w="696595" h="1993900">
                <a:moveTo>
                  <a:pt x="348475" y="0"/>
                </a:moveTo>
                <a:lnTo>
                  <a:pt x="275943" y="21817"/>
                </a:lnTo>
                <a:lnTo>
                  <a:pt x="240801" y="48752"/>
                </a:lnTo>
                <a:lnTo>
                  <a:pt x="206798" y="86072"/>
                </a:lnTo>
                <a:lnTo>
                  <a:pt x="174231" y="133553"/>
                </a:lnTo>
                <a:lnTo>
                  <a:pt x="154820" y="168122"/>
                </a:lnTo>
                <a:lnTo>
                  <a:pt x="136301" y="206125"/>
                </a:lnTo>
                <a:lnTo>
                  <a:pt x="118727" y="247420"/>
                </a:lnTo>
                <a:lnTo>
                  <a:pt x="102147" y="291861"/>
                </a:lnTo>
                <a:lnTo>
                  <a:pt x="86614" y="339307"/>
                </a:lnTo>
                <a:lnTo>
                  <a:pt x="72177" y="389613"/>
                </a:lnTo>
                <a:lnTo>
                  <a:pt x="58888" y="442636"/>
                </a:lnTo>
                <a:lnTo>
                  <a:pt x="46799" y="498233"/>
                </a:lnTo>
                <a:lnTo>
                  <a:pt x="38051" y="544300"/>
                </a:lnTo>
                <a:lnTo>
                  <a:pt x="30179" y="591492"/>
                </a:lnTo>
                <a:lnTo>
                  <a:pt x="23193" y="639703"/>
                </a:lnTo>
                <a:lnTo>
                  <a:pt x="17103" y="688829"/>
                </a:lnTo>
                <a:lnTo>
                  <a:pt x="11922" y="738762"/>
                </a:lnTo>
                <a:lnTo>
                  <a:pt x="7658" y="789396"/>
                </a:lnTo>
                <a:lnTo>
                  <a:pt x="4323" y="840627"/>
                </a:lnTo>
                <a:lnTo>
                  <a:pt x="1928" y="892348"/>
                </a:lnTo>
                <a:lnTo>
                  <a:pt x="483" y="944452"/>
                </a:lnTo>
                <a:lnTo>
                  <a:pt x="0" y="996835"/>
                </a:lnTo>
                <a:lnTo>
                  <a:pt x="483" y="1049122"/>
                </a:lnTo>
                <a:lnTo>
                  <a:pt x="1928" y="1101149"/>
                </a:lnTo>
                <a:lnTo>
                  <a:pt x="4323" y="1152810"/>
                </a:lnTo>
                <a:lnTo>
                  <a:pt x="7658" y="1203995"/>
                </a:lnTo>
                <a:lnTo>
                  <a:pt x="11922" y="1254598"/>
                </a:lnTo>
                <a:lnTo>
                  <a:pt x="17103" y="1304509"/>
                </a:lnTo>
                <a:lnTo>
                  <a:pt x="23193" y="1353621"/>
                </a:lnTo>
                <a:lnTo>
                  <a:pt x="30179" y="1401826"/>
                </a:lnTo>
                <a:lnTo>
                  <a:pt x="38051" y="1449015"/>
                </a:lnTo>
                <a:lnTo>
                  <a:pt x="46799" y="1495082"/>
                </a:lnTo>
                <a:lnTo>
                  <a:pt x="58888" y="1550674"/>
                </a:lnTo>
                <a:lnTo>
                  <a:pt x="72177" y="1603694"/>
                </a:lnTo>
                <a:lnTo>
                  <a:pt x="86614" y="1653999"/>
                </a:lnTo>
                <a:lnTo>
                  <a:pt x="102147" y="1701444"/>
                </a:lnTo>
                <a:lnTo>
                  <a:pt x="118727" y="1745886"/>
                </a:lnTo>
                <a:lnTo>
                  <a:pt x="136301" y="1787182"/>
                </a:lnTo>
                <a:lnTo>
                  <a:pt x="154820" y="1825189"/>
                </a:lnTo>
                <a:lnTo>
                  <a:pt x="174231" y="1859762"/>
                </a:lnTo>
                <a:lnTo>
                  <a:pt x="206798" y="1907243"/>
                </a:lnTo>
                <a:lnTo>
                  <a:pt x="240801" y="1944563"/>
                </a:lnTo>
                <a:lnTo>
                  <a:pt x="275943" y="1971498"/>
                </a:lnTo>
                <a:lnTo>
                  <a:pt x="311933" y="1987824"/>
                </a:lnTo>
                <a:lnTo>
                  <a:pt x="348475" y="1993315"/>
                </a:lnTo>
                <a:lnTo>
                  <a:pt x="384843" y="1987824"/>
                </a:lnTo>
                <a:lnTo>
                  <a:pt x="420727" y="1971498"/>
                </a:lnTo>
                <a:lnTo>
                  <a:pt x="455813" y="1944563"/>
                </a:lnTo>
                <a:lnTo>
                  <a:pt x="489792" y="1907243"/>
                </a:lnTo>
                <a:lnTo>
                  <a:pt x="522350" y="1859762"/>
                </a:lnTo>
                <a:lnTo>
                  <a:pt x="541766" y="1825189"/>
                </a:lnTo>
                <a:lnTo>
                  <a:pt x="560287" y="1787182"/>
                </a:lnTo>
                <a:lnTo>
                  <a:pt x="577864" y="1745886"/>
                </a:lnTo>
                <a:lnTo>
                  <a:pt x="594445" y="1701444"/>
                </a:lnTo>
                <a:lnTo>
                  <a:pt x="609980" y="1653999"/>
                </a:lnTo>
                <a:lnTo>
                  <a:pt x="624417" y="1603694"/>
                </a:lnTo>
                <a:lnTo>
                  <a:pt x="637706" y="1550674"/>
                </a:lnTo>
                <a:lnTo>
                  <a:pt x="649795" y="1495082"/>
                </a:lnTo>
                <a:lnTo>
                  <a:pt x="658543" y="1449015"/>
                </a:lnTo>
                <a:lnTo>
                  <a:pt x="666415" y="1401826"/>
                </a:lnTo>
                <a:lnTo>
                  <a:pt x="673401" y="1353621"/>
                </a:lnTo>
                <a:lnTo>
                  <a:pt x="679491" y="1304509"/>
                </a:lnTo>
                <a:lnTo>
                  <a:pt x="684672" y="1254598"/>
                </a:lnTo>
                <a:lnTo>
                  <a:pt x="688936" y="1203995"/>
                </a:lnTo>
                <a:lnTo>
                  <a:pt x="692271" y="1152810"/>
                </a:lnTo>
                <a:lnTo>
                  <a:pt x="694666" y="1101149"/>
                </a:lnTo>
                <a:lnTo>
                  <a:pt x="696111" y="1049122"/>
                </a:lnTo>
                <a:lnTo>
                  <a:pt x="696594" y="996835"/>
                </a:lnTo>
                <a:lnTo>
                  <a:pt x="696111" y="944193"/>
                </a:lnTo>
                <a:lnTo>
                  <a:pt x="694666" y="892166"/>
                </a:lnTo>
                <a:lnTo>
                  <a:pt x="692271" y="840505"/>
                </a:lnTo>
                <a:lnTo>
                  <a:pt x="688936" y="789320"/>
                </a:lnTo>
                <a:lnTo>
                  <a:pt x="684672" y="738717"/>
                </a:lnTo>
                <a:lnTo>
                  <a:pt x="679491" y="688806"/>
                </a:lnTo>
                <a:lnTo>
                  <a:pt x="673401" y="639694"/>
                </a:lnTo>
                <a:lnTo>
                  <a:pt x="666415" y="591489"/>
                </a:lnTo>
                <a:lnTo>
                  <a:pt x="658543" y="544299"/>
                </a:lnTo>
                <a:lnTo>
                  <a:pt x="649795" y="498233"/>
                </a:lnTo>
                <a:lnTo>
                  <a:pt x="637706" y="442636"/>
                </a:lnTo>
                <a:lnTo>
                  <a:pt x="624417" y="389613"/>
                </a:lnTo>
                <a:lnTo>
                  <a:pt x="609980" y="339307"/>
                </a:lnTo>
                <a:lnTo>
                  <a:pt x="594445" y="291861"/>
                </a:lnTo>
                <a:lnTo>
                  <a:pt x="577864" y="247420"/>
                </a:lnTo>
                <a:lnTo>
                  <a:pt x="560287" y="206125"/>
                </a:lnTo>
                <a:lnTo>
                  <a:pt x="541766" y="168122"/>
                </a:lnTo>
                <a:lnTo>
                  <a:pt x="522350" y="133553"/>
                </a:lnTo>
                <a:lnTo>
                  <a:pt x="489792" y="86072"/>
                </a:lnTo>
                <a:lnTo>
                  <a:pt x="455813" y="48752"/>
                </a:lnTo>
                <a:lnTo>
                  <a:pt x="420727" y="21817"/>
                </a:lnTo>
                <a:lnTo>
                  <a:pt x="384843" y="5491"/>
                </a:lnTo>
                <a:lnTo>
                  <a:pt x="348475" y="0"/>
                </a:lnTo>
                <a:close/>
              </a:path>
            </a:pathLst>
          </a:custGeom>
          <a:solidFill>
            <a:srgbClr val="FFFF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8483" y="1757895"/>
            <a:ext cx="696595" cy="1993900"/>
          </a:xfrm>
          <a:custGeom>
            <a:avLst/>
            <a:gdLst/>
            <a:ahLst/>
            <a:cxnLst/>
            <a:rect l="l" t="t" r="r" b="b"/>
            <a:pathLst>
              <a:path w="696595" h="1993900">
                <a:moveTo>
                  <a:pt x="696594" y="996835"/>
                </a:moveTo>
                <a:lnTo>
                  <a:pt x="696111" y="1049122"/>
                </a:lnTo>
                <a:lnTo>
                  <a:pt x="694666" y="1101149"/>
                </a:lnTo>
                <a:lnTo>
                  <a:pt x="692271" y="1152810"/>
                </a:lnTo>
                <a:lnTo>
                  <a:pt x="688936" y="1203995"/>
                </a:lnTo>
                <a:lnTo>
                  <a:pt x="684672" y="1254598"/>
                </a:lnTo>
                <a:lnTo>
                  <a:pt x="679491" y="1304509"/>
                </a:lnTo>
                <a:lnTo>
                  <a:pt x="673401" y="1353621"/>
                </a:lnTo>
                <a:lnTo>
                  <a:pt x="666415" y="1401826"/>
                </a:lnTo>
                <a:lnTo>
                  <a:pt x="658543" y="1449015"/>
                </a:lnTo>
                <a:lnTo>
                  <a:pt x="649795" y="1495082"/>
                </a:lnTo>
                <a:lnTo>
                  <a:pt x="637706" y="1550674"/>
                </a:lnTo>
                <a:lnTo>
                  <a:pt x="624417" y="1603694"/>
                </a:lnTo>
                <a:lnTo>
                  <a:pt x="609980" y="1653999"/>
                </a:lnTo>
                <a:lnTo>
                  <a:pt x="594445" y="1701444"/>
                </a:lnTo>
                <a:lnTo>
                  <a:pt x="577864" y="1745886"/>
                </a:lnTo>
                <a:lnTo>
                  <a:pt x="560287" y="1787182"/>
                </a:lnTo>
                <a:lnTo>
                  <a:pt x="541766" y="1825189"/>
                </a:lnTo>
                <a:lnTo>
                  <a:pt x="522350" y="1859762"/>
                </a:lnTo>
                <a:lnTo>
                  <a:pt x="489792" y="1907243"/>
                </a:lnTo>
                <a:lnTo>
                  <a:pt x="455813" y="1944563"/>
                </a:lnTo>
                <a:lnTo>
                  <a:pt x="420727" y="1971498"/>
                </a:lnTo>
                <a:lnTo>
                  <a:pt x="384843" y="1987824"/>
                </a:lnTo>
                <a:lnTo>
                  <a:pt x="348475" y="1993315"/>
                </a:lnTo>
                <a:lnTo>
                  <a:pt x="311933" y="1987824"/>
                </a:lnTo>
                <a:lnTo>
                  <a:pt x="275943" y="1971498"/>
                </a:lnTo>
                <a:lnTo>
                  <a:pt x="240801" y="1944563"/>
                </a:lnTo>
                <a:lnTo>
                  <a:pt x="206798" y="1907243"/>
                </a:lnTo>
                <a:lnTo>
                  <a:pt x="174231" y="1859762"/>
                </a:lnTo>
                <a:lnTo>
                  <a:pt x="154820" y="1825189"/>
                </a:lnTo>
                <a:lnTo>
                  <a:pt x="136301" y="1787182"/>
                </a:lnTo>
                <a:lnTo>
                  <a:pt x="118727" y="1745886"/>
                </a:lnTo>
                <a:lnTo>
                  <a:pt x="102147" y="1701444"/>
                </a:lnTo>
                <a:lnTo>
                  <a:pt x="86614" y="1653999"/>
                </a:lnTo>
                <a:lnTo>
                  <a:pt x="72177" y="1603694"/>
                </a:lnTo>
                <a:lnTo>
                  <a:pt x="58888" y="1550674"/>
                </a:lnTo>
                <a:lnTo>
                  <a:pt x="46799" y="1495082"/>
                </a:lnTo>
                <a:lnTo>
                  <a:pt x="38051" y="1449015"/>
                </a:lnTo>
                <a:lnTo>
                  <a:pt x="30179" y="1401826"/>
                </a:lnTo>
                <a:lnTo>
                  <a:pt x="23193" y="1353621"/>
                </a:lnTo>
                <a:lnTo>
                  <a:pt x="17103" y="1304509"/>
                </a:lnTo>
                <a:lnTo>
                  <a:pt x="11922" y="1254598"/>
                </a:lnTo>
                <a:lnTo>
                  <a:pt x="7658" y="1203995"/>
                </a:lnTo>
                <a:lnTo>
                  <a:pt x="4323" y="1152810"/>
                </a:lnTo>
                <a:lnTo>
                  <a:pt x="1928" y="1101149"/>
                </a:lnTo>
                <a:lnTo>
                  <a:pt x="483" y="1049122"/>
                </a:lnTo>
                <a:lnTo>
                  <a:pt x="0" y="996835"/>
                </a:lnTo>
                <a:lnTo>
                  <a:pt x="483" y="944452"/>
                </a:lnTo>
                <a:lnTo>
                  <a:pt x="1928" y="892348"/>
                </a:lnTo>
                <a:lnTo>
                  <a:pt x="4323" y="840627"/>
                </a:lnTo>
                <a:lnTo>
                  <a:pt x="7658" y="789396"/>
                </a:lnTo>
                <a:lnTo>
                  <a:pt x="11922" y="738762"/>
                </a:lnTo>
                <a:lnTo>
                  <a:pt x="17103" y="688829"/>
                </a:lnTo>
                <a:lnTo>
                  <a:pt x="23193" y="639703"/>
                </a:lnTo>
                <a:lnTo>
                  <a:pt x="30179" y="591492"/>
                </a:lnTo>
                <a:lnTo>
                  <a:pt x="38051" y="544300"/>
                </a:lnTo>
                <a:lnTo>
                  <a:pt x="46799" y="498233"/>
                </a:lnTo>
                <a:lnTo>
                  <a:pt x="58888" y="442636"/>
                </a:lnTo>
                <a:lnTo>
                  <a:pt x="72177" y="389613"/>
                </a:lnTo>
                <a:lnTo>
                  <a:pt x="86614" y="339307"/>
                </a:lnTo>
                <a:lnTo>
                  <a:pt x="102147" y="291861"/>
                </a:lnTo>
                <a:lnTo>
                  <a:pt x="118727" y="247420"/>
                </a:lnTo>
                <a:lnTo>
                  <a:pt x="136301" y="206125"/>
                </a:lnTo>
                <a:lnTo>
                  <a:pt x="154820" y="168122"/>
                </a:lnTo>
                <a:lnTo>
                  <a:pt x="174231" y="133553"/>
                </a:lnTo>
                <a:lnTo>
                  <a:pt x="206798" y="86072"/>
                </a:lnTo>
                <a:lnTo>
                  <a:pt x="240801" y="48752"/>
                </a:lnTo>
                <a:lnTo>
                  <a:pt x="275943" y="21817"/>
                </a:lnTo>
                <a:lnTo>
                  <a:pt x="311933" y="5491"/>
                </a:lnTo>
                <a:lnTo>
                  <a:pt x="348475" y="0"/>
                </a:lnTo>
                <a:lnTo>
                  <a:pt x="384843" y="5491"/>
                </a:lnTo>
                <a:lnTo>
                  <a:pt x="420727" y="21817"/>
                </a:lnTo>
                <a:lnTo>
                  <a:pt x="455813" y="48752"/>
                </a:lnTo>
                <a:lnTo>
                  <a:pt x="489792" y="86072"/>
                </a:lnTo>
                <a:lnTo>
                  <a:pt x="522350" y="133553"/>
                </a:lnTo>
                <a:lnTo>
                  <a:pt x="541766" y="168122"/>
                </a:lnTo>
                <a:lnTo>
                  <a:pt x="560287" y="206125"/>
                </a:lnTo>
                <a:lnTo>
                  <a:pt x="577864" y="247420"/>
                </a:lnTo>
                <a:lnTo>
                  <a:pt x="594445" y="291861"/>
                </a:lnTo>
                <a:lnTo>
                  <a:pt x="609980" y="339307"/>
                </a:lnTo>
                <a:lnTo>
                  <a:pt x="624417" y="389613"/>
                </a:lnTo>
                <a:lnTo>
                  <a:pt x="637706" y="442636"/>
                </a:lnTo>
                <a:lnTo>
                  <a:pt x="649795" y="498233"/>
                </a:lnTo>
                <a:lnTo>
                  <a:pt x="658543" y="544299"/>
                </a:lnTo>
                <a:lnTo>
                  <a:pt x="666415" y="591489"/>
                </a:lnTo>
                <a:lnTo>
                  <a:pt x="673401" y="639694"/>
                </a:lnTo>
                <a:lnTo>
                  <a:pt x="679491" y="688806"/>
                </a:lnTo>
                <a:lnTo>
                  <a:pt x="684672" y="738717"/>
                </a:lnTo>
                <a:lnTo>
                  <a:pt x="688936" y="789320"/>
                </a:lnTo>
                <a:lnTo>
                  <a:pt x="692271" y="840505"/>
                </a:lnTo>
                <a:lnTo>
                  <a:pt x="694666" y="892166"/>
                </a:lnTo>
                <a:lnTo>
                  <a:pt x="696111" y="944193"/>
                </a:lnTo>
                <a:lnTo>
                  <a:pt x="696594" y="996480"/>
                </a:lnTo>
                <a:lnTo>
                  <a:pt x="696594" y="996835"/>
                </a:lnTo>
                <a:close/>
              </a:path>
            </a:pathLst>
          </a:custGeom>
          <a:ln w="3175">
            <a:solidFill>
              <a:srgbClr val="0000A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106754" y="3133458"/>
            <a:ext cx="1260475" cy="1118870"/>
          </a:xfrm>
          <a:custGeom>
            <a:avLst/>
            <a:gdLst/>
            <a:ahLst/>
            <a:cxnLst/>
            <a:rect l="l" t="t" r="r" b="b"/>
            <a:pathLst>
              <a:path w="1260475" h="1118870">
                <a:moveTo>
                  <a:pt x="0" y="0"/>
                </a:moveTo>
                <a:lnTo>
                  <a:pt x="1260360" y="1118514"/>
                </a:lnTo>
              </a:path>
            </a:pathLst>
          </a:custGeom>
          <a:ln w="3175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90636" y="4251972"/>
            <a:ext cx="276860" cy="443230"/>
          </a:xfrm>
          <a:custGeom>
            <a:avLst/>
            <a:gdLst/>
            <a:ahLst/>
            <a:cxnLst/>
            <a:rect l="l" t="t" r="r" b="b"/>
            <a:pathLst>
              <a:path w="276859" h="443229">
                <a:moveTo>
                  <a:pt x="276478" y="0"/>
                </a:moveTo>
                <a:lnTo>
                  <a:pt x="0" y="442798"/>
                </a:lnTo>
              </a:path>
            </a:pathLst>
          </a:custGeom>
          <a:ln w="3175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345364" y="4494974"/>
            <a:ext cx="1655445" cy="1064895"/>
          </a:xfrm>
          <a:prstGeom prst="rect">
            <a:avLst/>
          </a:prstGeom>
          <a:solidFill>
            <a:srgbClr val="F9F9E4"/>
          </a:solidFill>
          <a:ln w="3175">
            <a:solidFill>
              <a:srgbClr val="DB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ts val="1630"/>
              </a:lnSpc>
              <a:spcBef>
                <a:spcPts val="254"/>
              </a:spcBef>
            </a:pPr>
            <a:r>
              <a:rPr sz="1400" b="1" spc="-5" dirty="0">
                <a:solidFill>
                  <a:srgbClr val="0000DB"/>
                </a:solidFill>
                <a:latin typeface="Arial"/>
                <a:cs typeface="Arial"/>
              </a:rPr>
              <a:t>Closed</a:t>
            </a:r>
            <a:r>
              <a:rPr sz="1400" b="1" spc="-20" dirty="0">
                <a:solidFill>
                  <a:srgbClr val="0000D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00DB"/>
                </a:solidFill>
                <a:latin typeface="Arial"/>
                <a:cs typeface="Arial"/>
              </a:rPr>
              <a:t>Switch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45"/>
              </a:lnSpc>
            </a:pPr>
            <a:r>
              <a:rPr sz="1400" b="1" spc="-5" dirty="0">
                <a:solidFill>
                  <a:srgbClr val="0000DB"/>
                </a:solidFill>
                <a:latin typeface="Arial"/>
                <a:cs typeface="Arial"/>
              </a:rPr>
              <a:t>==</a:t>
            </a:r>
            <a:endParaRPr sz="1400">
              <a:latin typeface="Arial"/>
              <a:cs typeface="Arial"/>
            </a:endParaRPr>
          </a:p>
          <a:p>
            <a:pPr marL="155575" marR="150495" indent="635" algn="ctr">
              <a:lnSpc>
                <a:spcPts val="2230"/>
              </a:lnSpc>
              <a:spcBef>
                <a:spcPts val="130"/>
              </a:spcBef>
            </a:pPr>
            <a:r>
              <a:rPr sz="2000" b="1" spc="-5" dirty="0">
                <a:solidFill>
                  <a:srgbClr val="C8201D"/>
                </a:solidFill>
                <a:latin typeface="Arial"/>
                <a:cs typeface="Arial"/>
              </a:rPr>
              <a:t>Short  Circuit</a:t>
            </a:r>
            <a:r>
              <a:rPr sz="2000" b="1" spc="-80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8201D"/>
                </a:solidFill>
                <a:latin typeface="Arial"/>
                <a:cs typeface="Arial"/>
              </a:rPr>
              <a:t>???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068476" y="141490"/>
            <a:ext cx="7726045" cy="477520"/>
          </a:xfrm>
          <a:prstGeom prst="rect">
            <a:avLst/>
          </a:prstGeom>
          <a:solidFill>
            <a:srgbClr val="FFFFFF"/>
          </a:solidFill>
          <a:ln w="18359">
            <a:solidFill>
              <a:srgbClr val="DB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87655" algn="ctr">
              <a:lnSpc>
                <a:spcPct val="100000"/>
              </a:lnSpc>
              <a:spcBef>
                <a:spcPts val="175"/>
              </a:spcBef>
            </a:pPr>
            <a:r>
              <a:rPr sz="2600" dirty="0"/>
              <a:t>Float and </a:t>
            </a:r>
            <a:r>
              <a:rPr sz="2600" spc="-5" dirty="0"/>
              <a:t>Non-float</a:t>
            </a:r>
            <a:r>
              <a:rPr sz="2600" spc="-15" dirty="0"/>
              <a:t> </a:t>
            </a:r>
            <a:r>
              <a:rPr sz="2600" dirty="0"/>
              <a:t>Inputs</a:t>
            </a:r>
            <a:endParaRPr sz="2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57" y="229946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2</a:t>
            </a:r>
            <a:r>
              <a:rPr sz="1350" dirty="0">
                <a:latin typeface="Arial"/>
                <a:cs typeface="Arial"/>
              </a:rPr>
              <a:t>9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8002" y="2544864"/>
            <a:ext cx="4129557" cy="2893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9638" y="2526855"/>
            <a:ext cx="4166870" cy="2930525"/>
          </a:xfrm>
          <a:custGeom>
            <a:avLst/>
            <a:gdLst/>
            <a:ahLst/>
            <a:cxnLst/>
            <a:rect l="l" t="t" r="r" b="b"/>
            <a:pathLst>
              <a:path w="4166870" h="2930525">
                <a:moveTo>
                  <a:pt x="0" y="0"/>
                </a:moveTo>
                <a:lnTo>
                  <a:pt x="4166285" y="0"/>
                </a:lnTo>
                <a:lnTo>
                  <a:pt x="4166285" y="2930042"/>
                </a:lnTo>
                <a:lnTo>
                  <a:pt x="0" y="2930042"/>
                </a:lnTo>
                <a:lnTo>
                  <a:pt x="0" y="0"/>
                </a:lnTo>
                <a:close/>
              </a:path>
            </a:pathLst>
          </a:custGeom>
          <a:ln w="3671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356" y="875893"/>
            <a:ext cx="3305162" cy="3402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63004" y="857897"/>
            <a:ext cx="3342004" cy="3439160"/>
          </a:xfrm>
          <a:custGeom>
            <a:avLst/>
            <a:gdLst/>
            <a:ahLst/>
            <a:cxnLst/>
            <a:rect l="l" t="t" r="r" b="b"/>
            <a:pathLst>
              <a:path w="3342004" h="3439160">
                <a:moveTo>
                  <a:pt x="0" y="0"/>
                </a:moveTo>
                <a:lnTo>
                  <a:pt x="3341878" y="0"/>
                </a:lnTo>
                <a:lnTo>
                  <a:pt x="3341878" y="3439071"/>
                </a:lnTo>
                <a:lnTo>
                  <a:pt x="0" y="3439071"/>
                </a:lnTo>
                <a:lnTo>
                  <a:pt x="0" y="0"/>
                </a:lnTo>
                <a:close/>
              </a:path>
            </a:pathLst>
          </a:custGeom>
          <a:ln w="3671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4557" y="1496529"/>
            <a:ext cx="658495" cy="1808480"/>
          </a:xfrm>
          <a:custGeom>
            <a:avLst/>
            <a:gdLst/>
            <a:ahLst/>
            <a:cxnLst/>
            <a:rect l="l" t="t" r="r" b="b"/>
            <a:pathLst>
              <a:path w="658494" h="1808479">
                <a:moveTo>
                  <a:pt x="658088" y="1807921"/>
                </a:moveTo>
                <a:lnTo>
                  <a:pt x="0" y="0"/>
                </a:lnTo>
              </a:path>
            </a:pathLst>
          </a:custGeom>
          <a:ln w="3175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17445" y="1202055"/>
            <a:ext cx="357505" cy="294640"/>
          </a:xfrm>
          <a:custGeom>
            <a:avLst/>
            <a:gdLst/>
            <a:ahLst/>
            <a:cxnLst/>
            <a:rect l="l" t="t" r="r" b="b"/>
            <a:pathLst>
              <a:path w="357505" h="294640">
                <a:moveTo>
                  <a:pt x="357111" y="294474"/>
                </a:moveTo>
                <a:lnTo>
                  <a:pt x="0" y="0"/>
                </a:lnTo>
              </a:path>
            </a:pathLst>
          </a:custGeom>
          <a:ln w="3175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2554" y="1002258"/>
            <a:ext cx="1605280" cy="1193165"/>
          </a:xfrm>
          <a:prstGeom prst="rect">
            <a:avLst/>
          </a:prstGeom>
          <a:solidFill>
            <a:srgbClr val="F9F9E4"/>
          </a:solidFill>
          <a:ln w="3175">
            <a:solidFill>
              <a:srgbClr val="DB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162560" marR="156845" algn="ctr">
              <a:lnSpc>
                <a:spcPts val="1560"/>
              </a:lnSpc>
              <a:spcBef>
                <a:spcPts val="10"/>
              </a:spcBef>
            </a:pPr>
            <a:r>
              <a:rPr sz="1400" b="1" spc="-10" dirty="0">
                <a:latin typeface="Arial"/>
                <a:cs typeface="Arial"/>
              </a:rPr>
              <a:t>Opened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Switch  </a:t>
            </a:r>
            <a:r>
              <a:rPr sz="1400" b="1" spc="-5" dirty="0">
                <a:solidFill>
                  <a:srgbClr val="C8201D"/>
                </a:solidFill>
                <a:latin typeface="Arial"/>
                <a:cs typeface="Arial"/>
              </a:rPr>
              <a:t>Float</a:t>
            </a:r>
            <a:r>
              <a:rPr sz="1400" b="1" spc="-30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C8201D"/>
                </a:solidFill>
                <a:latin typeface="Arial"/>
                <a:cs typeface="Arial"/>
              </a:rPr>
              <a:t>Input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40"/>
              </a:lnSpc>
            </a:pPr>
            <a:r>
              <a:rPr sz="1400" b="1" spc="-5" dirty="0">
                <a:solidFill>
                  <a:srgbClr val="0000DB"/>
                </a:solidFill>
                <a:latin typeface="Arial"/>
                <a:cs typeface="Arial"/>
              </a:rPr>
              <a:t>(Noise</a:t>
            </a:r>
            <a:r>
              <a:rPr sz="1400" b="1" spc="-20" dirty="0">
                <a:solidFill>
                  <a:srgbClr val="0000DB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000DB"/>
                </a:solidFill>
                <a:latin typeface="Arial"/>
                <a:cs typeface="Arial"/>
              </a:rPr>
              <a:t>Based)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Arial"/>
              <a:cs typeface="Arial"/>
            </a:endParaRPr>
          </a:p>
          <a:p>
            <a:pPr marL="93345" marR="89535" algn="ctr">
              <a:lnSpc>
                <a:spcPts val="1580"/>
              </a:lnSpc>
            </a:pPr>
            <a:r>
              <a:rPr sz="1400" b="1" spc="-5" dirty="0">
                <a:solidFill>
                  <a:srgbClr val="0000DB"/>
                </a:solidFill>
                <a:latin typeface="Arial"/>
                <a:cs typeface="Arial"/>
              </a:rPr>
              <a:t>Closed Switch  </a:t>
            </a:r>
            <a:r>
              <a:rPr sz="1400" b="1" spc="-5" dirty="0">
                <a:solidFill>
                  <a:srgbClr val="C8201D"/>
                </a:solidFill>
                <a:latin typeface="Arial"/>
                <a:cs typeface="Arial"/>
              </a:rPr>
              <a:t>GND Input</a:t>
            </a:r>
            <a:r>
              <a:rPr sz="1400" b="1" spc="-65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8201D"/>
                </a:solidFill>
                <a:latin typeface="Arial"/>
                <a:cs typeface="Arial"/>
              </a:rPr>
              <a:t>==”0”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70154" y="1700657"/>
            <a:ext cx="644525" cy="908050"/>
          </a:xfrm>
          <a:custGeom>
            <a:avLst/>
            <a:gdLst/>
            <a:ahLst/>
            <a:cxnLst/>
            <a:rect l="l" t="t" r="r" b="b"/>
            <a:pathLst>
              <a:path w="644525" h="908050">
                <a:moveTo>
                  <a:pt x="644410" y="907554"/>
                </a:moveTo>
                <a:lnTo>
                  <a:pt x="0" y="0"/>
                </a:lnTo>
              </a:path>
            </a:pathLst>
          </a:custGeom>
          <a:ln w="3175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14325" y="1428127"/>
            <a:ext cx="556260" cy="273050"/>
          </a:xfrm>
          <a:custGeom>
            <a:avLst/>
            <a:gdLst/>
            <a:ahLst/>
            <a:cxnLst/>
            <a:rect l="l" t="t" r="r" b="b"/>
            <a:pathLst>
              <a:path w="556259" h="273050">
                <a:moveTo>
                  <a:pt x="555828" y="272529"/>
                </a:moveTo>
                <a:lnTo>
                  <a:pt x="0" y="0"/>
                </a:lnTo>
              </a:path>
            </a:pathLst>
          </a:custGeom>
          <a:ln w="3175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69041" y="1228331"/>
            <a:ext cx="1655445" cy="1064895"/>
          </a:xfrm>
          <a:prstGeom prst="rect">
            <a:avLst/>
          </a:prstGeom>
          <a:solidFill>
            <a:srgbClr val="F9F9E4"/>
          </a:solidFill>
          <a:ln w="3175">
            <a:solidFill>
              <a:srgbClr val="DB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134620" marR="126364" indent="52705">
              <a:lnSpc>
                <a:spcPts val="1560"/>
              </a:lnSpc>
              <a:spcBef>
                <a:spcPts val="290"/>
              </a:spcBef>
            </a:pPr>
            <a:r>
              <a:rPr sz="1400" b="1" spc="-10" dirty="0">
                <a:latin typeface="Arial"/>
                <a:cs typeface="Arial"/>
              </a:rPr>
              <a:t>Opened Switch  </a:t>
            </a:r>
            <a:r>
              <a:rPr sz="1400" b="1" spc="-10" dirty="0">
                <a:solidFill>
                  <a:srgbClr val="C8201D"/>
                </a:solidFill>
                <a:latin typeface="Arial"/>
                <a:cs typeface="Arial"/>
              </a:rPr>
              <a:t>VCC Input</a:t>
            </a:r>
            <a:r>
              <a:rPr sz="1400" b="1" spc="-80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8201D"/>
                </a:solidFill>
                <a:latin typeface="Arial"/>
                <a:cs typeface="Arial"/>
              </a:rPr>
              <a:t>==”1”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Arial"/>
              <a:cs typeface="Arial"/>
            </a:endParaRPr>
          </a:p>
          <a:p>
            <a:pPr marL="119380" marR="114300" indent="98425">
              <a:lnSpc>
                <a:spcPts val="1570"/>
              </a:lnSpc>
            </a:pPr>
            <a:r>
              <a:rPr sz="1400" b="1" spc="-5" dirty="0">
                <a:solidFill>
                  <a:srgbClr val="0000DB"/>
                </a:solidFill>
                <a:latin typeface="Arial"/>
                <a:cs typeface="Arial"/>
              </a:rPr>
              <a:t>Closed Switch  </a:t>
            </a:r>
            <a:r>
              <a:rPr sz="1400" b="1" spc="-5" dirty="0">
                <a:solidFill>
                  <a:srgbClr val="C8201D"/>
                </a:solidFill>
                <a:latin typeface="Arial"/>
                <a:cs typeface="Arial"/>
              </a:rPr>
              <a:t>GND Input</a:t>
            </a:r>
            <a:r>
              <a:rPr sz="1400" b="1" spc="-65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8201D"/>
                </a:solidFill>
                <a:latin typeface="Arial"/>
                <a:cs typeface="Arial"/>
              </a:rPr>
              <a:t>==”0”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22236" y="3164776"/>
            <a:ext cx="1245235" cy="1051560"/>
          </a:xfrm>
          <a:custGeom>
            <a:avLst/>
            <a:gdLst/>
            <a:ahLst/>
            <a:cxnLst/>
            <a:rect l="l" t="t" r="r" b="b"/>
            <a:pathLst>
              <a:path w="1245234" h="1051560">
                <a:moveTo>
                  <a:pt x="0" y="0"/>
                </a:moveTo>
                <a:lnTo>
                  <a:pt x="1244879" y="1051191"/>
                </a:lnTo>
              </a:path>
            </a:pathLst>
          </a:custGeom>
          <a:ln w="3175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90636" y="4215968"/>
            <a:ext cx="276860" cy="443230"/>
          </a:xfrm>
          <a:custGeom>
            <a:avLst/>
            <a:gdLst/>
            <a:ahLst/>
            <a:cxnLst/>
            <a:rect l="l" t="t" r="r" b="b"/>
            <a:pathLst>
              <a:path w="276859" h="443229">
                <a:moveTo>
                  <a:pt x="276478" y="0"/>
                </a:moveTo>
                <a:lnTo>
                  <a:pt x="0" y="442798"/>
                </a:lnTo>
              </a:path>
            </a:pathLst>
          </a:custGeom>
          <a:ln w="3175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45364" y="4458970"/>
            <a:ext cx="1655445" cy="1064895"/>
          </a:xfrm>
          <a:prstGeom prst="rect">
            <a:avLst/>
          </a:prstGeom>
          <a:solidFill>
            <a:srgbClr val="F9F9E4"/>
          </a:solidFill>
          <a:ln w="3175">
            <a:solidFill>
              <a:srgbClr val="DB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algn="ctr">
              <a:lnSpc>
                <a:spcPts val="1625"/>
              </a:lnSpc>
              <a:spcBef>
                <a:spcPts val="260"/>
              </a:spcBef>
            </a:pPr>
            <a:r>
              <a:rPr sz="1400" b="1" spc="-5" dirty="0">
                <a:solidFill>
                  <a:srgbClr val="0000DB"/>
                </a:solidFill>
                <a:latin typeface="Arial"/>
                <a:cs typeface="Arial"/>
              </a:rPr>
              <a:t>Closed</a:t>
            </a:r>
            <a:r>
              <a:rPr sz="1400" b="1" spc="-20" dirty="0">
                <a:solidFill>
                  <a:srgbClr val="0000DB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00DB"/>
                </a:solidFill>
                <a:latin typeface="Arial"/>
                <a:cs typeface="Arial"/>
              </a:rPr>
              <a:t>Switch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545"/>
              </a:lnSpc>
            </a:pPr>
            <a:r>
              <a:rPr sz="1400" b="1" spc="-5" dirty="0">
                <a:solidFill>
                  <a:srgbClr val="0000DB"/>
                </a:solidFill>
                <a:latin typeface="Arial"/>
                <a:cs typeface="Arial"/>
              </a:rPr>
              <a:t>==</a:t>
            </a:r>
            <a:endParaRPr sz="1400">
              <a:latin typeface="Arial"/>
              <a:cs typeface="Arial"/>
            </a:endParaRPr>
          </a:p>
          <a:p>
            <a:pPr marL="268605" marR="263525" algn="ctr">
              <a:lnSpc>
                <a:spcPts val="2230"/>
              </a:lnSpc>
              <a:spcBef>
                <a:spcPts val="135"/>
              </a:spcBef>
            </a:pPr>
            <a:r>
              <a:rPr sz="2000" b="1" dirty="0">
                <a:solidFill>
                  <a:srgbClr val="C8201D"/>
                </a:solidFill>
                <a:latin typeface="Arial"/>
                <a:cs typeface="Arial"/>
              </a:rPr>
              <a:t>NO</a:t>
            </a:r>
            <a:r>
              <a:rPr sz="2000" b="1" spc="-90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C8201D"/>
                </a:solidFill>
                <a:latin typeface="Arial"/>
                <a:cs typeface="Arial"/>
              </a:rPr>
              <a:t>Short  Circuit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830644" y="1747812"/>
            <a:ext cx="168122" cy="8110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58483" y="1757895"/>
            <a:ext cx="696595" cy="770255"/>
          </a:xfrm>
          <a:custGeom>
            <a:avLst/>
            <a:gdLst/>
            <a:ahLst/>
            <a:cxnLst/>
            <a:rect l="l" t="t" r="r" b="b"/>
            <a:pathLst>
              <a:path w="696595" h="770255">
                <a:moveTo>
                  <a:pt x="348475" y="0"/>
                </a:moveTo>
                <a:lnTo>
                  <a:pt x="302872" y="3284"/>
                </a:lnTo>
                <a:lnTo>
                  <a:pt x="258248" y="13049"/>
                </a:lnTo>
                <a:lnTo>
                  <a:pt x="215176" y="29157"/>
                </a:lnTo>
                <a:lnTo>
                  <a:pt x="174231" y="51473"/>
                </a:lnTo>
                <a:lnTo>
                  <a:pt x="136301" y="79551"/>
                </a:lnTo>
                <a:lnTo>
                  <a:pt x="102147" y="112723"/>
                </a:lnTo>
                <a:lnTo>
                  <a:pt x="72177" y="150551"/>
                </a:lnTo>
                <a:lnTo>
                  <a:pt x="46799" y="192595"/>
                </a:lnTo>
                <a:lnTo>
                  <a:pt x="26574" y="237774"/>
                </a:lnTo>
                <a:lnTo>
                  <a:pt x="11922" y="285383"/>
                </a:lnTo>
                <a:lnTo>
                  <a:pt x="3008" y="334747"/>
                </a:lnTo>
                <a:lnTo>
                  <a:pt x="0" y="385191"/>
                </a:lnTo>
                <a:lnTo>
                  <a:pt x="3008" y="435429"/>
                </a:lnTo>
                <a:lnTo>
                  <a:pt x="11922" y="484687"/>
                </a:lnTo>
                <a:lnTo>
                  <a:pt x="26574" y="532257"/>
                </a:lnTo>
                <a:lnTo>
                  <a:pt x="46799" y="577430"/>
                </a:lnTo>
                <a:lnTo>
                  <a:pt x="72177" y="619481"/>
                </a:lnTo>
                <a:lnTo>
                  <a:pt x="102147" y="657312"/>
                </a:lnTo>
                <a:lnTo>
                  <a:pt x="136301" y="690482"/>
                </a:lnTo>
                <a:lnTo>
                  <a:pt x="174231" y="718553"/>
                </a:lnTo>
                <a:lnTo>
                  <a:pt x="215176" y="740876"/>
                </a:lnTo>
                <a:lnTo>
                  <a:pt x="258248" y="756988"/>
                </a:lnTo>
                <a:lnTo>
                  <a:pt x="302872" y="766753"/>
                </a:lnTo>
                <a:lnTo>
                  <a:pt x="348475" y="770039"/>
                </a:lnTo>
                <a:lnTo>
                  <a:pt x="393872" y="766753"/>
                </a:lnTo>
                <a:lnTo>
                  <a:pt x="438389" y="756988"/>
                </a:lnTo>
                <a:lnTo>
                  <a:pt x="481418" y="740876"/>
                </a:lnTo>
                <a:lnTo>
                  <a:pt x="522350" y="718553"/>
                </a:lnTo>
                <a:lnTo>
                  <a:pt x="560287" y="690482"/>
                </a:lnTo>
                <a:lnTo>
                  <a:pt x="594445" y="657312"/>
                </a:lnTo>
                <a:lnTo>
                  <a:pt x="624417" y="619481"/>
                </a:lnTo>
                <a:lnTo>
                  <a:pt x="649795" y="577430"/>
                </a:lnTo>
                <a:lnTo>
                  <a:pt x="670020" y="532257"/>
                </a:lnTo>
                <a:lnTo>
                  <a:pt x="684672" y="484687"/>
                </a:lnTo>
                <a:lnTo>
                  <a:pt x="693586" y="435429"/>
                </a:lnTo>
                <a:lnTo>
                  <a:pt x="696594" y="385191"/>
                </a:lnTo>
                <a:lnTo>
                  <a:pt x="693586" y="334597"/>
                </a:lnTo>
                <a:lnTo>
                  <a:pt x="684672" y="285338"/>
                </a:lnTo>
                <a:lnTo>
                  <a:pt x="670020" y="237768"/>
                </a:lnTo>
                <a:lnTo>
                  <a:pt x="649795" y="192595"/>
                </a:lnTo>
                <a:lnTo>
                  <a:pt x="624417" y="150551"/>
                </a:lnTo>
                <a:lnTo>
                  <a:pt x="594445" y="112723"/>
                </a:lnTo>
                <a:lnTo>
                  <a:pt x="560287" y="79551"/>
                </a:lnTo>
                <a:lnTo>
                  <a:pt x="522350" y="51473"/>
                </a:lnTo>
                <a:lnTo>
                  <a:pt x="481418" y="29157"/>
                </a:lnTo>
                <a:lnTo>
                  <a:pt x="438389" y="13049"/>
                </a:lnTo>
                <a:lnTo>
                  <a:pt x="393872" y="3284"/>
                </a:lnTo>
                <a:lnTo>
                  <a:pt x="348475" y="0"/>
                </a:lnTo>
                <a:close/>
              </a:path>
            </a:pathLst>
          </a:custGeom>
          <a:solidFill>
            <a:srgbClr val="FFFF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58483" y="1757895"/>
            <a:ext cx="696595" cy="770255"/>
          </a:xfrm>
          <a:custGeom>
            <a:avLst/>
            <a:gdLst/>
            <a:ahLst/>
            <a:cxnLst/>
            <a:rect l="l" t="t" r="r" b="b"/>
            <a:pathLst>
              <a:path w="696595" h="770255">
                <a:moveTo>
                  <a:pt x="696594" y="385191"/>
                </a:moveTo>
                <a:lnTo>
                  <a:pt x="693586" y="435429"/>
                </a:lnTo>
                <a:lnTo>
                  <a:pt x="684672" y="484687"/>
                </a:lnTo>
                <a:lnTo>
                  <a:pt x="670020" y="532257"/>
                </a:lnTo>
                <a:lnTo>
                  <a:pt x="649795" y="577430"/>
                </a:lnTo>
                <a:lnTo>
                  <a:pt x="624417" y="619481"/>
                </a:lnTo>
                <a:lnTo>
                  <a:pt x="594445" y="657312"/>
                </a:lnTo>
                <a:lnTo>
                  <a:pt x="560287" y="690482"/>
                </a:lnTo>
                <a:lnTo>
                  <a:pt x="522350" y="718553"/>
                </a:lnTo>
                <a:lnTo>
                  <a:pt x="481418" y="740876"/>
                </a:lnTo>
                <a:lnTo>
                  <a:pt x="438389" y="756988"/>
                </a:lnTo>
                <a:lnTo>
                  <a:pt x="393872" y="766753"/>
                </a:lnTo>
                <a:lnTo>
                  <a:pt x="348475" y="770039"/>
                </a:lnTo>
                <a:lnTo>
                  <a:pt x="302872" y="766753"/>
                </a:lnTo>
                <a:lnTo>
                  <a:pt x="258248" y="756988"/>
                </a:lnTo>
                <a:lnTo>
                  <a:pt x="215176" y="740876"/>
                </a:lnTo>
                <a:lnTo>
                  <a:pt x="174231" y="718553"/>
                </a:lnTo>
                <a:lnTo>
                  <a:pt x="136301" y="690482"/>
                </a:lnTo>
                <a:lnTo>
                  <a:pt x="102147" y="657312"/>
                </a:lnTo>
                <a:lnTo>
                  <a:pt x="72177" y="619481"/>
                </a:lnTo>
                <a:lnTo>
                  <a:pt x="46799" y="577430"/>
                </a:lnTo>
                <a:lnTo>
                  <a:pt x="26574" y="532257"/>
                </a:lnTo>
                <a:lnTo>
                  <a:pt x="11922" y="484687"/>
                </a:lnTo>
                <a:lnTo>
                  <a:pt x="3008" y="435429"/>
                </a:lnTo>
                <a:lnTo>
                  <a:pt x="0" y="385191"/>
                </a:lnTo>
                <a:lnTo>
                  <a:pt x="3008" y="334747"/>
                </a:lnTo>
                <a:lnTo>
                  <a:pt x="11922" y="285383"/>
                </a:lnTo>
                <a:lnTo>
                  <a:pt x="26574" y="237774"/>
                </a:lnTo>
                <a:lnTo>
                  <a:pt x="46799" y="192595"/>
                </a:lnTo>
                <a:lnTo>
                  <a:pt x="72177" y="150551"/>
                </a:lnTo>
                <a:lnTo>
                  <a:pt x="102147" y="112723"/>
                </a:lnTo>
                <a:lnTo>
                  <a:pt x="136301" y="79551"/>
                </a:lnTo>
                <a:lnTo>
                  <a:pt x="174231" y="51473"/>
                </a:lnTo>
                <a:lnTo>
                  <a:pt x="215176" y="29157"/>
                </a:lnTo>
                <a:lnTo>
                  <a:pt x="258248" y="13049"/>
                </a:lnTo>
                <a:lnTo>
                  <a:pt x="302872" y="3284"/>
                </a:lnTo>
                <a:lnTo>
                  <a:pt x="348475" y="0"/>
                </a:lnTo>
                <a:lnTo>
                  <a:pt x="393872" y="3284"/>
                </a:lnTo>
                <a:lnTo>
                  <a:pt x="438389" y="13049"/>
                </a:lnTo>
                <a:lnTo>
                  <a:pt x="481418" y="29157"/>
                </a:lnTo>
                <a:lnTo>
                  <a:pt x="522350" y="51473"/>
                </a:lnTo>
                <a:lnTo>
                  <a:pt x="560287" y="79551"/>
                </a:lnTo>
                <a:lnTo>
                  <a:pt x="594445" y="112723"/>
                </a:lnTo>
                <a:lnTo>
                  <a:pt x="624417" y="150551"/>
                </a:lnTo>
                <a:lnTo>
                  <a:pt x="649795" y="192595"/>
                </a:lnTo>
                <a:lnTo>
                  <a:pt x="670020" y="237768"/>
                </a:lnTo>
                <a:lnTo>
                  <a:pt x="684672" y="285338"/>
                </a:lnTo>
                <a:lnTo>
                  <a:pt x="693586" y="334597"/>
                </a:lnTo>
                <a:lnTo>
                  <a:pt x="696594" y="384835"/>
                </a:lnTo>
                <a:lnTo>
                  <a:pt x="696594" y="385191"/>
                </a:lnTo>
                <a:close/>
              </a:path>
            </a:pathLst>
          </a:custGeom>
          <a:ln w="3175">
            <a:solidFill>
              <a:srgbClr val="0000A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068476" y="141490"/>
            <a:ext cx="7726045" cy="477520"/>
          </a:xfrm>
          <a:prstGeom prst="rect">
            <a:avLst/>
          </a:prstGeom>
          <a:solidFill>
            <a:srgbClr val="FFFFFF"/>
          </a:solidFill>
          <a:ln w="18359">
            <a:solidFill>
              <a:srgbClr val="DB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87655" algn="ctr">
              <a:lnSpc>
                <a:spcPct val="100000"/>
              </a:lnSpc>
              <a:spcBef>
                <a:spcPts val="175"/>
              </a:spcBef>
            </a:pPr>
            <a:r>
              <a:rPr sz="2600" dirty="0"/>
              <a:t>Float and </a:t>
            </a:r>
            <a:r>
              <a:rPr sz="2600" spc="-5" dirty="0"/>
              <a:t>Non-float</a:t>
            </a:r>
            <a:r>
              <a:rPr sz="2600" spc="-15" dirty="0"/>
              <a:t> </a:t>
            </a:r>
            <a:r>
              <a:rPr sz="2600" dirty="0"/>
              <a:t>Inputs</a:t>
            </a:r>
            <a:endParaRPr sz="2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57" y="229946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3</a:t>
            </a:r>
            <a:r>
              <a:rPr sz="1350" dirty="0">
                <a:latin typeface="Arial"/>
                <a:cs typeface="Arial"/>
              </a:rPr>
              <a:t>0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4043" y="1467726"/>
            <a:ext cx="5290921" cy="27158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5679" y="1449730"/>
            <a:ext cx="5327650" cy="2752725"/>
          </a:xfrm>
          <a:custGeom>
            <a:avLst/>
            <a:gdLst/>
            <a:ahLst/>
            <a:cxnLst/>
            <a:rect l="l" t="t" r="r" b="b"/>
            <a:pathLst>
              <a:path w="5327650" h="2752725">
                <a:moveTo>
                  <a:pt x="0" y="0"/>
                </a:moveTo>
                <a:lnTo>
                  <a:pt x="5327637" y="0"/>
                </a:lnTo>
                <a:lnTo>
                  <a:pt x="5327637" y="2752559"/>
                </a:lnTo>
                <a:lnTo>
                  <a:pt x="0" y="2752559"/>
                </a:lnTo>
                <a:lnTo>
                  <a:pt x="0" y="0"/>
                </a:lnTo>
                <a:close/>
              </a:path>
            </a:pathLst>
          </a:custGeom>
          <a:ln w="36719">
            <a:solidFill>
              <a:srgbClr val="0000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39841" y="1443977"/>
            <a:ext cx="4196880" cy="27734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21477" y="1425968"/>
            <a:ext cx="4234180" cy="2810510"/>
          </a:xfrm>
          <a:custGeom>
            <a:avLst/>
            <a:gdLst/>
            <a:ahLst/>
            <a:cxnLst/>
            <a:rect l="l" t="t" r="r" b="b"/>
            <a:pathLst>
              <a:path w="4234180" h="2810510">
                <a:moveTo>
                  <a:pt x="0" y="0"/>
                </a:moveTo>
                <a:lnTo>
                  <a:pt x="4233608" y="0"/>
                </a:lnTo>
                <a:lnTo>
                  <a:pt x="4233608" y="2810167"/>
                </a:lnTo>
                <a:lnTo>
                  <a:pt x="0" y="2810167"/>
                </a:lnTo>
                <a:lnTo>
                  <a:pt x="0" y="0"/>
                </a:lnTo>
                <a:close/>
              </a:path>
            </a:pathLst>
          </a:custGeom>
          <a:ln w="36719">
            <a:solidFill>
              <a:srgbClr val="0000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4365" y="2422093"/>
            <a:ext cx="337820" cy="1268095"/>
          </a:xfrm>
          <a:custGeom>
            <a:avLst/>
            <a:gdLst/>
            <a:ahLst/>
            <a:cxnLst/>
            <a:rect l="l" t="t" r="r" b="b"/>
            <a:pathLst>
              <a:path w="337820" h="1268095">
                <a:moveTo>
                  <a:pt x="168478" y="0"/>
                </a:moveTo>
                <a:lnTo>
                  <a:pt x="124867" y="21555"/>
                </a:lnTo>
                <a:lnTo>
                  <a:pt x="84239" y="84963"/>
                </a:lnTo>
                <a:lnTo>
                  <a:pt x="69436" y="121136"/>
                </a:lnTo>
                <a:lnTo>
                  <a:pt x="55776" y="162856"/>
                </a:lnTo>
                <a:lnTo>
                  <a:pt x="43359" y="209710"/>
                </a:lnTo>
                <a:lnTo>
                  <a:pt x="32290" y="261281"/>
                </a:lnTo>
                <a:lnTo>
                  <a:pt x="22669" y="317157"/>
                </a:lnTo>
                <a:lnTo>
                  <a:pt x="15866" y="366276"/>
                </a:lnTo>
                <a:lnTo>
                  <a:pt x="10233" y="417293"/>
                </a:lnTo>
                <a:lnTo>
                  <a:pt x="5800" y="469890"/>
                </a:lnTo>
                <a:lnTo>
                  <a:pt x="2597" y="523746"/>
                </a:lnTo>
                <a:lnTo>
                  <a:pt x="654" y="578542"/>
                </a:lnTo>
                <a:lnTo>
                  <a:pt x="0" y="633958"/>
                </a:lnTo>
                <a:lnTo>
                  <a:pt x="654" y="689376"/>
                </a:lnTo>
                <a:lnTo>
                  <a:pt x="2597" y="744183"/>
                </a:lnTo>
                <a:lnTo>
                  <a:pt x="5800" y="798071"/>
                </a:lnTo>
                <a:lnTo>
                  <a:pt x="10233" y="850728"/>
                </a:lnTo>
                <a:lnTo>
                  <a:pt x="15866" y="901846"/>
                </a:lnTo>
                <a:lnTo>
                  <a:pt x="22669" y="951115"/>
                </a:lnTo>
                <a:lnTo>
                  <a:pt x="32290" y="1006817"/>
                </a:lnTo>
                <a:lnTo>
                  <a:pt x="43359" y="1058283"/>
                </a:lnTo>
                <a:lnTo>
                  <a:pt x="55776" y="1105083"/>
                </a:lnTo>
                <a:lnTo>
                  <a:pt x="69436" y="1146783"/>
                </a:lnTo>
                <a:lnTo>
                  <a:pt x="84239" y="1182954"/>
                </a:lnTo>
                <a:lnTo>
                  <a:pt x="104034" y="1219771"/>
                </a:lnTo>
                <a:lnTo>
                  <a:pt x="146602" y="1262489"/>
                </a:lnTo>
                <a:lnTo>
                  <a:pt x="168833" y="1267917"/>
                </a:lnTo>
                <a:lnTo>
                  <a:pt x="190854" y="1262489"/>
                </a:lnTo>
                <a:lnTo>
                  <a:pt x="233281" y="1219771"/>
                </a:lnTo>
                <a:lnTo>
                  <a:pt x="253072" y="1182954"/>
                </a:lnTo>
                <a:lnTo>
                  <a:pt x="267875" y="1146783"/>
                </a:lnTo>
                <a:lnTo>
                  <a:pt x="281534" y="1105083"/>
                </a:lnTo>
                <a:lnTo>
                  <a:pt x="293949" y="1058283"/>
                </a:lnTo>
                <a:lnTo>
                  <a:pt x="305015" y="1006817"/>
                </a:lnTo>
                <a:lnTo>
                  <a:pt x="314629" y="951115"/>
                </a:lnTo>
                <a:lnTo>
                  <a:pt x="321438" y="901846"/>
                </a:lnTo>
                <a:lnTo>
                  <a:pt x="327074" y="850728"/>
                </a:lnTo>
                <a:lnTo>
                  <a:pt x="331509" y="798071"/>
                </a:lnTo>
                <a:lnTo>
                  <a:pt x="334713" y="744183"/>
                </a:lnTo>
                <a:lnTo>
                  <a:pt x="336657" y="689376"/>
                </a:lnTo>
                <a:lnTo>
                  <a:pt x="337312" y="633958"/>
                </a:lnTo>
                <a:lnTo>
                  <a:pt x="336657" y="578540"/>
                </a:lnTo>
                <a:lnTo>
                  <a:pt x="334713" y="523733"/>
                </a:lnTo>
                <a:lnTo>
                  <a:pt x="331509" y="469846"/>
                </a:lnTo>
                <a:lnTo>
                  <a:pt x="327074" y="417188"/>
                </a:lnTo>
                <a:lnTo>
                  <a:pt x="321438" y="366070"/>
                </a:lnTo>
                <a:lnTo>
                  <a:pt x="314629" y="316801"/>
                </a:lnTo>
                <a:lnTo>
                  <a:pt x="305015" y="261099"/>
                </a:lnTo>
                <a:lnTo>
                  <a:pt x="293949" y="209633"/>
                </a:lnTo>
                <a:lnTo>
                  <a:pt x="281534" y="162833"/>
                </a:lnTo>
                <a:lnTo>
                  <a:pt x="267875" y="121133"/>
                </a:lnTo>
                <a:lnTo>
                  <a:pt x="253072" y="84963"/>
                </a:lnTo>
                <a:lnTo>
                  <a:pt x="233275" y="48145"/>
                </a:lnTo>
                <a:lnTo>
                  <a:pt x="190704" y="5428"/>
                </a:lnTo>
                <a:lnTo>
                  <a:pt x="168478" y="0"/>
                </a:lnTo>
                <a:close/>
              </a:path>
            </a:pathLst>
          </a:custGeom>
          <a:solidFill>
            <a:srgbClr val="FFFF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4365" y="2422093"/>
            <a:ext cx="337820" cy="1268095"/>
          </a:xfrm>
          <a:custGeom>
            <a:avLst/>
            <a:gdLst/>
            <a:ahLst/>
            <a:cxnLst/>
            <a:rect l="l" t="t" r="r" b="b"/>
            <a:pathLst>
              <a:path w="337820" h="1268095">
                <a:moveTo>
                  <a:pt x="337312" y="633958"/>
                </a:moveTo>
                <a:lnTo>
                  <a:pt x="336657" y="689376"/>
                </a:lnTo>
                <a:lnTo>
                  <a:pt x="334713" y="744183"/>
                </a:lnTo>
                <a:lnTo>
                  <a:pt x="331509" y="798071"/>
                </a:lnTo>
                <a:lnTo>
                  <a:pt x="327074" y="850728"/>
                </a:lnTo>
                <a:lnTo>
                  <a:pt x="321438" y="901846"/>
                </a:lnTo>
                <a:lnTo>
                  <a:pt x="314629" y="951115"/>
                </a:lnTo>
                <a:lnTo>
                  <a:pt x="305015" y="1006817"/>
                </a:lnTo>
                <a:lnTo>
                  <a:pt x="293949" y="1058283"/>
                </a:lnTo>
                <a:lnTo>
                  <a:pt x="281534" y="1105083"/>
                </a:lnTo>
                <a:lnTo>
                  <a:pt x="267875" y="1146783"/>
                </a:lnTo>
                <a:lnTo>
                  <a:pt x="253072" y="1182954"/>
                </a:lnTo>
                <a:lnTo>
                  <a:pt x="233281" y="1219771"/>
                </a:lnTo>
                <a:lnTo>
                  <a:pt x="190854" y="1262489"/>
                </a:lnTo>
                <a:lnTo>
                  <a:pt x="168833" y="1267917"/>
                </a:lnTo>
                <a:lnTo>
                  <a:pt x="146602" y="1262489"/>
                </a:lnTo>
                <a:lnTo>
                  <a:pt x="104034" y="1219771"/>
                </a:lnTo>
                <a:lnTo>
                  <a:pt x="84239" y="1182954"/>
                </a:lnTo>
                <a:lnTo>
                  <a:pt x="69436" y="1146783"/>
                </a:lnTo>
                <a:lnTo>
                  <a:pt x="55776" y="1105083"/>
                </a:lnTo>
                <a:lnTo>
                  <a:pt x="43359" y="1058283"/>
                </a:lnTo>
                <a:lnTo>
                  <a:pt x="32290" y="1006817"/>
                </a:lnTo>
                <a:lnTo>
                  <a:pt x="22669" y="951115"/>
                </a:lnTo>
                <a:lnTo>
                  <a:pt x="15866" y="901846"/>
                </a:lnTo>
                <a:lnTo>
                  <a:pt x="10233" y="850728"/>
                </a:lnTo>
                <a:lnTo>
                  <a:pt x="5800" y="798071"/>
                </a:lnTo>
                <a:lnTo>
                  <a:pt x="2597" y="744183"/>
                </a:lnTo>
                <a:lnTo>
                  <a:pt x="654" y="689376"/>
                </a:lnTo>
                <a:lnTo>
                  <a:pt x="0" y="633958"/>
                </a:lnTo>
                <a:lnTo>
                  <a:pt x="654" y="578542"/>
                </a:lnTo>
                <a:lnTo>
                  <a:pt x="2597" y="523746"/>
                </a:lnTo>
                <a:lnTo>
                  <a:pt x="5800" y="469890"/>
                </a:lnTo>
                <a:lnTo>
                  <a:pt x="10233" y="417293"/>
                </a:lnTo>
                <a:lnTo>
                  <a:pt x="15866" y="366276"/>
                </a:lnTo>
                <a:lnTo>
                  <a:pt x="22669" y="317157"/>
                </a:lnTo>
                <a:lnTo>
                  <a:pt x="32290" y="261281"/>
                </a:lnTo>
                <a:lnTo>
                  <a:pt x="43359" y="209710"/>
                </a:lnTo>
                <a:lnTo>
                  <a:pt x="55776" y="162856"/>
                </a:lnTo>
                <a:lnTo>
                  <a:pt x="69436" y="121136"/>
                </a:lnTo>
                <a:lnTo>
                  <a:pt x="84239" y="84963"/>
                </a:lnTo>
                <a:lnTo>
                  <a:pt x="104029" y="48145"/>
                </a:lnTo>
                <a:lnTo>
                  <a:pt x="146452" y="5428"/>
                </a:lnTo>
                <a:lnTo>
                  <a:pt x="168478" y="0"/>
                </a:lnTo>
                <a:lnTo>
                  <a:pt x="190704" y="5428"/>
                </a:lnTo>
                <a:lnTo>
                  <a:pt x="233275" y="48145"/>
                </a:lnTo>
                <a:lnTo>
                  <a:pt x="253072" y="84963"/>
                </a:lnTo>
                <a:lnTo>
                  <a:pt x="267875" y="121133"/>
                </a:lnTo>
                <a:lnTo>
                  <a:pt x="281534" y="162833"/>
                </a:lnTo>
                <a:lnTo>
                  <a:pt x="293949" y="209633"/>
                </a:lnTo>
                <a:lnTo>
                  <a:pt x="305015" y="261099"/>
                </a:lnTo>
                <a:lnTo>
                  <a:pt x="314629" y="316801"/>
                </a:lnTo>
                <a:lnTo>
                  <a:pt x="321438" y="366070"/>
                </a:lnTo>
                <a:lnTo>
                  <a:pt x="327074" y="417188"/>
                </a:lnTo>
                <a:lnTo>
                  <a:pt x="331509" y="469846"/>
                </a:lnTo>
                <a:lnTo>
                  <a:pt x="334713" y="523733"/>
                </a:lnTo>
                <a:lnTo>
                  <a:pt x="336657" y="578540"/>
                </a:lnTo>
                <a:lnTo>
                  <a:pt x="337312" y="633958"/>
                </a:lnTo>
                <a:close/>
              </a:path>
            </a:pathLst>
          </a:custGeom>
          <a:ln w="3175">
            <a:solidFill>
              <a:srgbClr val="0000A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2639" y="1665732"/>
            <a:ext cx="2020570" cy="179705"/>
          </a:xfrm>
          <a:custGeom>
            <a:avLst/>
            <a:gdLst/>
            <a:ahLst/>
            <a:cxnLst/>
            <a:rect l="l" t="t" r="r" b="b"/>
            <a:pathLst>
              <a:path w="2020570" h="179705">
                <a:moveTo>
                  <a:pt x="1010158" y="0"/>
                </a:moveTo>
                <a:lnTo>
                  <a:pt x="957038" y="128"/>
                </a:lnTo>
                <a:lnTo>
                  <a:pt x="904233" y="509"/>
                </a:lnTo>
                <a:lnTo>
                  <a:pt x="851844" y="1136"/>
                </a:lnTo>
                <a:lnTo>
                  <a:pt x="748707" y="3103"/>
                </a:lnTo>
                <a:lnTo>
                  <a:pt x="551783" y="9705"/>
                </a:lnTo>
                <a:lnTo>
                  <a:pt x="440844" y="15486"/>
                </a:lnTo>
                <a:lnTo>
                  <a:pt x="380049" y="19513"/>
                </a:lnTo>
                <a:lnTo>
                  <a:pt x="322913" y="23930"/>
                </a:lnTo>
                <a:lnTo>
                  <a:pt x="269656" y="28712"/>
                </a:lnTo>
                <a:lnTo>
                  <a:pt x="220497" y="33834"/>
                </a:lnTo>
                <a:lnTo>
                  <a:pt x="175657" y="39270"/>
                </a:lnTo>
                <a:lnTo>
                  <a:pt x="135356" y="44996"/>
                </a:lnTo>
                <a:lnTo>
                  <a:pt x="76847" y="55575"/>
                </a:lnTo>
                <a:lnTo>
                  <a:pt x="34469" y="66690"/>
                </a:lnTo>
                <a:lnTo>
                  <a:pt x="0" y="90004"/>
                </a:lnTo>
                <a:lnTo>
                  <a:pt x="8696" y="101585"/>
                </a:lnTo>
                <a:lnTo>
                  <a:pt x="76847" y="124071"/>
                </a:lnTo>
                <a:lnTo>
                  <a:pt x="135356" y="134645"/>
                </a:lnTo>
                <a:lnTo>
                  <a:pt x="175657" y="140370"/>
                </a:lnTo>
                <a:lnTo>
                  <a:pt x="220497" y="145807"/>
                </a:lnTo>
                <a:lnTo>
                  <a:pt x="269656" y="150928"/>
                </a:lnTo>
                <a:lnTo>
                  <a:pt x="322913" y="155710"/>
                </a:lnTo>
                <a:lnTo>
                  <a:pt x="380049" y="160127"/>
                </a:lnTo>
                <a:lnTo>
                  <a:pt x="440844" y="164154"/>
                </a:lnTo>
                <a:lnTo>
                  <a:pt x="505078" y="167767"/>
                </a:lnTo>
                <a:lnTo>
                  <a:pt x="648422" y="173664"/>
                </a:lnTo>
                <a:lnTo>
                  <a:pt x="851844" y="178504"/>
                </a:lnTo>
                <a:lnTo>
                  <a:pt x="904233" y="179131"/>
                </a:lnTo>
                <a:lnTo>
                  <a:pt x="957038" y="179513"/>
                </a:lnTo>
                <a:lnTo>
                  <a:pt x="1010158" y="179641"/>
                </a:lnTo>
                <a:lnTo>
                  <a:pt x="1220346" y="177637"/>
                </a:lnTo>
                <a:lnTo>
                  <a:pt x="1420718" y="171903"/>
                </a:lnTo>
                <a:lnTo>
                  <a:pt x="1515236" y="167767"/>
                </a:lnTo>
                <a:lnTo>
                  <a:pt x="1579471" y="164154"/>
                </a:lnTo>
                <a:lnTo>
                  <a:pt x="1640268" y="160127"/>
                </a:lnTo>
                <a:lnTo>
                  <a:pt x="1697406" y="155710"/>
                </a:lnTo>
                <a:lnTo>
                  <a:pt x="1750665" y="150928"/>
                </a:lnTo>
                <a:lnTo>
                  <a:pt x="1799824" y="145807"/>
                </a:lnTo>
                <a:lnTo>
                  <a:pt x="1844662" y="140370"/>
                </a:lnTo>
                <a:lnTo>
                  <a:pt x="1884959" y="134645"/>
                </a:lnTo>
                <a:lnTo>
                  <a:pt x="1943468" y="124071"/>
                </a:lnTo>
                <a:lnTo>
                  <a:pt x="1985846" y="112996"/>
                </a:lnTo>
                <a:lnTo>
                  <a:pt x="2020315" y="90004"/>
                </a:lnTo>
                <a:lnTo>
                  <a:pt x="2011619" y="78210"/>
                </a:lnTo>
                <a:lnTo>
                  <a:pt x="1943468" y="55575"/>
                </a:lnTo>
                <a:lnTo>
                  <a:pt x="1884959" y="44996"/>
                </a:lnTo>
                <a:lnTo>
                  <a:pt x="1844662" y="39270"/>
                </a:lnTo>
                <a:lnTo>
                  <a:pt x="1799824" y="33834"/>
                </a:lnTo>
                <a:lnTo>
                  <a:pt x="1750665" y="28712"/>
                </a:lnTo>
                <a:lnTo>
                  <a:pt x="1697406" y="23930"/>
                </a:lnTo>
                <a:lnTo>
                  <a:pt x="1640268" y="19513"/>
                </a:lnTo>
                <a:lnTo>
                  <a:pt x="1579471" y="15486"/>
                </a:lnTo>
                <a:lnTo>
                  <a:pt x="1468532" y="9705"/>
                </a:lnTo>
                <a:lnTo>
                  <a:pt x="1271608" y="3103"/>
                </a:lnTo>
                <a:lnTo>
                  <a:pt x="1063277" y="128"/>
                </a:lnTo>
                <a:lnTo>
                  <a:pt x="1010158" y="0"/>
                </a:lnTo>
                <a:close/>
              </a:path>
            </a:pathLst>
          </a:custGeom>
          <a:solidFill>
            <a:srgbClr val="FFFF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2639" y="1665732"/>
            <a:ext cx="2020570" cy="179705"/>
          </a:xfrm>
          <a:custGeom>
            <a:avLst/>
            <a:gdLst/>
            <a:ahLst/>
            <a:cxnLst/>
            <a:rect l="l" t="t" r="r" b="b"/>
            <a:pathLst>
              <a:path w="2020570" h="179705">
                <a:moveTo>
                  <a:pt x="2020315" y="90004"/>
                </a:moveTo>
                <a:lnTo>
                  <a:pt x="1985846" y="112996"/>
                </a:lnTo>
                <a:lnTo>
                  <a:pt x="1943468" y="124071"/>
                </a:lnTo>
                <a:lnTo>
                  <a:pt x="1884959" y="134645"/>
                </a:lnTo>
                <a:lnTo>
                  <a:pt x="1844662" y="140370"/>
                </a:lnTo>
                <a:lnTo>
                  <a:pt x="1799824" y="145807"/>
                </a:lnTo>
                <a:lnTo>
                  <a:pt x="1750665" y="150928"/>
                </a:lnTo>
                <a:lnTo>
                  <a:pt x="1697406" y="155710"/>
                </a:lnTo>
                <a:lnTo>
                  <a:pt x="1640268" y="160127"/>
                </a:lnTo>
                <a:lnTo>
                  <a:pt x="1579471" y="164154"/>
                </a:lnTo>
                <a:lnTo>
                  <a:pt x="1515236" y="167767"/>
                </a:lnTo>
                <a:lnTo>
                  <a:pt x="1468532" y="169935"/>
                </a:lnTo>
                <a:lnTo>
                  <a:pt x="1420718" y="171903"/>
                </a:lnTo>
                <a:lnTo>
                  <a:pt x="1371893" y="173664"/>
                </a:lnTo>
                <a:lnTo>
                  <a:pt x="1322156" y="175211"/>
                </a:lnTo>
                <a:lnTo>
                  <a:pt x="1271608" y="176537"/>
                </a:lnTo>
                <a:lnTo>
                  <a:pt x="1220346" y="177637"/>
                </a:lnTo>
                <a:lnTo>
                  <a:pt x="1168471" y="178504"/>
                </a:lnTo>
                <a:lnTo>
                  <a:pt x="1116082" y="179131"/>
                </a:lnTo>
                <a:lnTo>
                  <a:pt x="1063277" y="179513"/>
                </a:lnTo>
                <a:lnTo>
                  <a:pt x="1010158" y="179641"/>
                </a:lnTo>
                <a:lnTo>
                  <a:pt x="957038" y="179513"/>
                </a:lnTo>
                <a:lnTo>
                  <a:pt x="904233" y="179131"/>
                </a:lnTo>
                <a:lnTo>
                  <a:pt x="851844" y="178504"/>
                </a:lnTo>
                <a:lnTo>
                  <a:pt x="799969" y="177637"/>
                </a:lnTo>
                <a:lnTo>
                  <a:pt x="748707" y="176537"/>
                </a:lnTo>
                <a:lnTo>
                  <a:pt x="698159" y="175211"/>
                </a:lnTo>
                <a:lnTo>
                  <a:pt x="648422" y="173664"/>
                </a:lnTo>
                <a:lnTo>
                  <a:pt x="599597" y="171903"/>
                </a:lnTo>
                <a:lnTo>
                  <a:pt x="551783" y="169935"/>
                </a:lnTo>
                <a:lnTo>
                  <a:pt x="505078" y="167767"/>
                </a:lnTo>
                <a:lnTo>
                  <a:pt x="440844" y="164154"/>
                </a:lnTo>
                <a:lnTo>
                  <a:pt x="380049" y="160127"/>
                </a:lnTo>
                <a:lnTo>
                  <a:pt x="322913" y="155710"/>
                </a:lnTo>
                <a:lnTo>
                  <a:pt x="269656" y="150928"/>
                </a:lnTo>
                <a:lnTo>
                  <a:pt x="220497" y="145807"/>
                </a:lnTo>
                <a:lnTo>
                  <a:pt x="175657" y="140370"/>
                </a:lnTo>
                <a:lnTo>
                  <a:pt x="135356" y="134645"/>
                </a:lnTo>
                <a:lnTo>
                  <a:pt x="76847" y="124071"/>
                </a:lnTo>
                <a:lnTo>
                  <a:pt x="34469" y="112996"/>
                </a:lnTo>
                <a:lnTo>
                  <a:pt x="0" y="90004"/>
                </a:lnTo>
                <a:lnTo>
                  <a:pt x="8696" y="78210"/>
                </a:lnTo>
                <a:lnTo>
                  <a:pt x="76847" y="55575"/>
                </a:lnTo>
                <a:lnTo>
                  <a:pt x="135356" y="44996"/>
                </a:lnTo>
                <a:lnTo>
                  <a:pt x="175657" y="39270"/>
                </a:lnTo>
                <a:lnTo>
                  <a:pt x="220497" y="33834"/>
                </a:lnTo>
                <a:lnTo>
                  <a:pt x="269656" y="28712"/>
                </a:lnTo>
                <a:lnTo>
                  <a:pt x="322913" y="23930"/>
                </a:lnTo>
                <a:lnTo>
                  <a:pt x="380049" y="19513"/>
                </a:lnTo>
                <a:lnTo>
                  <a:pt x="440844" y="15486"/>
                </a:lnTo>
                <a:lnTo>
                  <a:pt x="505078" y="11874"/>
                </a:lnTo>
                <a:lnTo>
                  <a:pt x="551783" y="9705"/>
                </a:lnTo>
                <a:lnTo>
                  <a:pt x="599597" y="7737"/>
                </a:lnTo>
                <a:lnTo>
                  <a:pt x="648422" y="5977"/>
                </a:lnTo>
                <a:lnTo>
                  <a:pt x="698159" y="4430"/>
                </a:lnTo>
                <a:lnTo>
                  <a:pt x="748707" y="3103"/>
                </a:lnTo>
                <a:lnTo>
                  <a:pt x="799969" y="2003"/>
                </a:lnTo>
                <a:lnTo>
                  <a:pt x="851844" y="1136"/>
                </a:lnTo>
                <a:lnTo>
                  <a:pt x="904233" y="509"/>
                </a:lnTo>
                <a:lnTo>
                  <a:pt x="957038" y="128"/>
                </a:lnTo>
                <a:lnTo>
                  <a:pt x="1010158" y="0"/>
                </a:lnTo>
                <a:lnTo>
                  <a:pt x="1063277" y="128"/>
                </a:lnTo>
                <a:lnTo>
                  <a:pt x="1116082" y="509"/>
                </a:lnTo>
                <a:lnTo>
                  <a:pt x="1168471" y="1136"/>
                </a:lnTo>
                <a:lnTo>
                  <a:pt x="1220346" y="2003"/>
                </a:lnTo>
                <a:lnTo>
                  <a:pt x="1271608" y="3103"/>
                </a:lnTo>
                <a:lnTo>
                  <a:pt x="1322156" y="4430"/>
                </a:lnTo>
                <a:lnTo>
                  <a:pt x="1371893" y="5977"/>
                </a:lnTo>
                <a:lnTo>
                  <a:pt x="1420718" y="7737"/>
                </a:lnTo>
                <a:lnTo>
                  <a:pt x="1468532" y="9705"/>
                </a:lnTo>
                <a:lnTo>
                  <a:pt x="1515236" y="11874"/>
                </a:lnTo>
                <a:lnTo>
                  <a:pt x="1579471" y="15486"/>
                </a:lnTo>
                <a:lnTo>
                  <a:pt x="1640268" y="19513"/>
                </a:lnTo>
                <a:lnTo>
                  <a:pt x="1697406" y="23930"/>
                </a:lnTo>
                <a:lnTo>
                  <a:pt x="1750665" y="28712"/>
                </a:lnTo>
                <a:lnTo>
                  <a:pt x="1799824" y="33834"/>
                </a:lnTo>
                <a:lnTo>
                  <a:pt x="1844662" y="39270"/>
                </a:lnTo>
                <a:lnTo>
                  <a:pt x="1884959" y="44996"/>
                </a:lnTo>
                <a:lnTo>
                  <a:pt x="1943468" y="55575"/>
                </a:lnTo>
                <a:lnTo>
                  <a:pt x="1985846" y="66690"/>
                </a:lnTo>
                <a:lnTo>
                  <a:pt x="2020315" y="90004"/>
                </a:lnTo>
                <a:close/>
              </a:path>
            </a:pathLst>
          </a:custGeom>
          <a:ln w="3175">
            <a:solidFill>
              <a:srgbClr val="0000A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32760" y="1731606"/>
            <a:ext cx="0" cy="640080"/>
          </a:xfrm>
          <a:custGeom>
            <a:avLst/>
            <a:gdLst/>
            <a:ahLst/>
            <a:cxnLst/>
            <a:rect l="l" t="t" r="r" b="b"/>
            <a:pathLst>
              <a:path h="640080">
                <a:moveTo>
                  <a:pt x="0" y="0"/>
                </a:moveTo>
                <a:lnTo>
                  <a:pt x="0" y="640080"/>
                </a:lnTo>
              </a:path>
            </a:pathLst>
          </a:custGeom>
          <a:ln w="367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64763" y="1731606"/>
            <a:ext cx="0" cy="1179830"/>
          </a:xfrm>
          <a:custGeom>
            <a:avLst/>
            <a:gdLst/>
            <a:ahLst/>
            <a:cxnLst/>
            <a:rect l="l" t="t" r="r" b="b"/>
            <a:pathLst>
              <a:path h="1179830">
                <a:moveTo>
                  <a:pt x="0" y="0"/>
                </a:moveTo>
                <a:lnTo>
                  <a:pt x="0" y="1179728"/>
                </a:lnTo>
              </a:path>
            </a:pathLst>
          </a:custGeom>
          <a:ln w="367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32760" y="2376728"/>
            <a:ext cx="542290" cy="0"/>
          </a:xfrm>
          <a:custGeom>
            <a:avLst/>
            <a:gdLst/>
            <a:ahLst/>
            <a:cxnLst/>
            <a:rect l="l" t="t" r="r" b="b"/>
            <a:pathLst>
              <a:path w="542289">
                <a:moveTo>
                  <a:pt x="542163" y="0"/>
                </a:moveTo>
                <a:lnTo>
                  <a:pt x="0" y="0"/>
                </a:lnTo>
              </a:path>
            </a:pathLst>
          </a:custGeom>
          <a:ln w="367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4923" y="2376728"/>
            <a:ext cx="0" cy="329565"/>
          </a:xfrm>
          <a:custGeom>
            <a:avLst/>
            <a:gdLst/>
            <a:ahLst/>
            <a:cxnLst/>
            <a:rect l="l" t="t" r="r" b="b"/>
            <a:pathLst>
              <a:path h="329564">
                <a:moveTo>
                  <a:pt x="0" y="0"/>
                </a:moveTo>
                <a:lnTo>
                  <a:pt x="0" y="329399"/>
                </a:lnTo>
              </a:path>
            </a:pathLst>
          </a:custGeom>
          <a:ln w="367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4923" y="2706128"/>
            <a:ext cx="220345" cy="635"/>
          </a:xfrm>
          <a:custGeom>
            <a:avLst/>
            <a:gdLst/>
            <a:ahLst/>
            <a:cxnLst/>
            <a:rect l="l" t="t" r="r" b="b"/>
            <a:pathLst>
              <a:path w="220345" h="635">
                <a:moveTo>
                  <a:pt x="-18359" y="184"/>
                </a:moveTo>
                <a:lnTo>
                  <a:pt x="238310" y="184"/>
                </a:lnTo>
              </a:path>
            </a:pathLst>
          </a:custGeom>
          <a:ln w="3708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50717" y="2922498"/>
            <a:ext cx="344805" cy="3810"/>
          </a:xfrm>
          <a:custGeom>
            <a:avLst/>
            <a:gdLst/>
            <a:ahLst/>
            <a:cxnLst/>
            <a:rect l="l" t="t" r="r" b="b"/>
            <a:pathLst>
              <a:path w="344804" h="3810">
                <a:moveTo>
                  <a:pt x="-18359" y="1797"/>
                </a:moveTo>
                <a:lnTo>
                  <a:pt x="362885" y="1797"/>
                </a:lnTo>
              </a:path>
            </a:pathLst>
          </a:custGeom>
          <a:ln w="4031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67635" y="1748891"/>
            <a:ext cx="902969" cy="0"/>
          </a:xfrm>
          <a:custGeom>
            <a:avLst/>
            <a:gdLst/>
            <a:ahLst/>
            <a:cxnLst/>
            <a:rect l="l" t="t" r="r" b="b"/>
            <a:pathLst>
              <a:path w="902969">
                <a:moveTo>
                  <a:pt x="902881" y="0"/>
                </a:moveTo>
                <a:lnTo>
                  <a:pt x="0" y="0"/>
                </a:lnTo>
              </a:path>
            </a:pathLst>
          </a:custGeom>
          <a:ln w="367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35961" y="1748891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553" y="0"/>
                </a:lnTo>
              </a:path>
            </a:pathLst>
          </a:custGeom>
          <a:ln w="367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5643" y="1748891"/>
            <a:ext cx="22225" cy="1265555"/>
          </a:xfrm>
          <a:custGeom>
            <a:avLst/>
            <a:gdLst/>
            <a:ahLst/>
            <a:cxnLst/>
            <a:rect l="l" t="t" r="r" b="b"/>
            <a:pathLst>
              <a:path w="22225" h="1265555">
                <a:moveTo>
                  <a:pt x="21958" y="1265047"/>
                </a:moveTo>
                <a:lnTo>
                  <a:pt x="0" y="0"/>
                </a:lnTo>
              </a:path>
            </a:pathLst>
          </a:custGeom>
          <a:ln w="367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72994" y="3011411"/>
            <a:ext cx="418465" cy="1458595"/>
          </a:xfrm>
          <a:custGeom>
            <a:avLst/>
            <a:gdLst/>
            <a:ahLst/>
            <a:cxnLst/>
            <a:rect l="l" t="t" r="r" b="b"/>
            <a:pathLst>
              <a:path w="418464" h="1458595">
                <a:moveTo>
                  <a:pt x="418325" y="0"/>
                </a:moveTo>
                <a:lnTo>
                  <a:pt x="0" y="1457998"/>
                </a:lnTo>
              </a:path>
            </a:pathLst>
          </a:custGeom>
          <a:ln w="3175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8035" y="4469409"/>
            <a:ext cx="715010" cy="82550"/>
          </a:xfrm>
          <a:custGeom>
            <a:avLst/>
            <a:gdLst/>
            <a:ahLst/>
            <a:cxnLst/>
            <a:rect l="l" t="t" r="r" b="b"/>
            <a:pathLst>
              <a:path w="715010" h="82550">
                <a:moveTo>
                  <a:pt x="714959" y="0"/>
                </a:moveTo>
                <a:lnTo>
                  <a:pt x="0" y="82080"/>
                </a:lnTo>
              </a:path>
            </a:pathLst>
          </a:custGeom>
          <a:ln w="3175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4838" y="4351693"/>
            <a:ext cx="1663700" cy="1193165"/>
          </a:xfrm>
          <a:prstGeom prst="rect">
            <a:avLst/>
          </a:prstGeom>
          <a:solidFill>
            <a:srgbClr val="F9F9E4"/>
          </a:solidFill>
          <a:ln w="3175">
            <a:solidFill>
              <a:srgbClr val="DB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113664" marR="106045" indent="78740">
              <a:lnSpc>
                <a:spcPts val="1560"/>
              </a:lnSpc>
              <a:spcBef>
                <a:spcPts val="795"/>
              </a:spcBef>
            </a:pPr>
            <a:r>
              <a:rPr sz="1400" b="1" spc="-10" dirty="0">
                <a:latin typeface="Arial"/>
                <a:cs typeface="Arial"/>
              </a:rPr>
              <a:t>Opened Switch  </a:t>
            </a:r>
            <a:r>
              <a:rPr sz="1400" b="1" spc="-10" dirty="0">
                <a:solidFill>
                  <a:srgbClr val="C8201D"/>
                </a:solidFill>
                <a:latin typeface="Arial"/>
                <a:cs typeface="Arial"/>
              </a:rPr>
              <a:t>VCC Input </a:t>
            </a:r>
            <a:r>
              <a:rPr sz="1400" b="1" dirty="0">
                <a:solidFill>
                  <a:srgbClr val="C8201D"/>
                </a:solidFill>
                <a:latin typeface="Arial"/>
                <a:cs typeface="Arial"/>
              </a:rPr>
              <a:t>==</a:t>
            </a:r>
            <a:r>
              <a:rPr sz="1400" b="1" spc="-85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8201D"/>
                </a:solidFill>
                <a:latin typeface="Arial"/>
                <a:cs typeface="Arial"/>
              </a:rPr>
              <a:t>“1”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Arial"/>
              <a:cs typeface="Arial"/>
            </a:endParaRPr>
          </a:p>
          <a:p>
            <a:pPr marL="123825" marR="117475" indent="98425">
              <a:lnSpc>
                <a:spcPts val="1580"/>
              </a:lnSpc>
            </a:pPr>
            <a:r>
              <a:rPr sz="1400" b="1" spc="-5" dirty="0">
                <a:solidFill>
                  <a:srgbClr val="0000DB"/>
                </a:solidFill>
                <a:latin typeface="Arial"/>
                <a:cs typeface="Arial"/>
              </a:rPr>
              <a:t>Closed Switch  </a:t>
            </a:r>
            <a:r>
              <a:rPr sz="1400" b="1" spc="-5" dirty="0">
                <a:solidFill>
                  <a:srgbClr val="C8201D"/>
                </a:solidFill>
                <a:latin typeface="Arial"/>
                <a:cs typeface="Arial"/>
              </a:rPr>
              <a:t>GND Input</a:t>
            </a:r>
            <a:r>
              <a:rPr sz="1400" b="1" spc="-65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8201D"/>
                </a:solidFill>
                <a:latin typeface="Arial"/>
                <a:cs typeface="Arial"/>
              </a:rPr>
              <a:t>==”0”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93878" y="3559695"/>
            <a:ext cx="1027430" cy="5080"/>
          </a:xfrm>
          <a:custGeom>
            <a:avLst/>
            <a:gdLst/>
            <a:ahLst/>
            <a:cxnLst/>
            <a:rect l="l" t="t" r="r" b="b"/>
            <a:pathLst>
              <a:path w="1027429" h="5079">
                <a:moveTo>
                  <a:pt x="1027087" y="5041"/>
                </a:moveTo>
                <a:lnTo>
                  <a:pt x="0" y="0"/>
                </a:lnTo>
              </a:path>
            </a:pathLst>
          </a:custGeom>
          <a:ln w="367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290358" y="2834297"/>
            <a:ext cx="8255" cy="257175"/>
          </a:xfrm>
          <a:custGeom>
            <a:avLst/>
            <a:gdLst/>
            <a:ahLst/>
            <a:cxnLst/>
            <a:rect l="l" t="t" r="r" b="b"/>
            <a:pathLst>
              <a:path w="8254" h="257175">
                <a:moveTo>
                  <a:pt x="3962" y="-18359"/>
                </a:moveTo>
                <a:lnTo>
                  <a:pt x="3962" y="275039"/>
                </a:lnTo>
              </a:path>
            </a:pathLst>
          </a:custGeom>
          <a:ln w="446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98994" y="3398418"/>
            <a:ext cx="0" cy="167005"/>
          </a:xfrm>
          <a:custGeom>
            <a:avLst/>
            <a:gdLst/>
            <a:ahLst/>
            <a:cxnLst/>
            <a:rect l="l" t="t" r="r" b="b"/>
            <a:pathLst>
              <a:path h="167004">
                <a:moveTo>
                  <a:pt x="0" y="166674"/>
                </a:moveTo>
                <a:lnTo>
                  <a:pt x="0" y="0"/>
                </a:lnTo>
              </a:path>
            </a:pathLst>
          </a:custGeom>
          <a:ln w="367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02159" y="3537737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0872"/>
                </a:moveTo>
                <a:lnTo>
                  <a:pt x="0" y="0"/>
                </a:lnTo>
              </a:path>
            </a:pathLst>
          </a:custGeom>
          <a:ln w="367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85405" y="2489771"/>
            <a:ext cx="1056005" cy="635"/>
          </a:xfrm>
          <a:custGeom>
            <a:avLst/>
            <a:gdLst/>
            <a:ahLst/>
            <a:cxnLst/>
            <a:rect l="l" t="t" r="r" b="b"/>
            <a:pathLst>
              <a:path w="1056004" h="635">
                <a:moveTo>
                  <a:pt x="1055509" y="0"/>
                </a:moveTo>
                <a:lnTo>
                  <a:pt x="0" y="355"/>
                </a:lnTo>
              </a:path>
            </a:pathLst>
          </a:custGeom>
          <a:ln w="367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85405" y="2490495"/>
            <a:ext cx="0" cy="358775"/>
          </a:xfrm>
          <a:custGeom>
            <a:avLst/>
            <a:gdLst/>
            <a:ahLst/>
            <a:cxnLst/>
            <a:rect l="l" t="t" r="r" b="b"/>
            <a:pathLst>
              <a:path h="358775">
                <a:moveTo>
                  <a:pt x="0" y="358559"/>
                </a:moveTo>
                <a:lnTo>
                  <a:pt x="0" y="0"/>
                </a:lnTo>
              </a:path>
            </a:pathLst>
          </a:custGeom>
          <a:ln w="367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90358" y="2819526"/>
            <a:ext cx="95250" cy="15240"/>
          </a:xfrm>
          <a:custGeom>
            <a:avLst/>
            <a:gdLst/>
            <a:ahLst/>
            <a:cxnLst/>
            <a:rect l="l" t="t" r="r" b="b"/>
            <a:pathLst>
              <a:path w="95250" h="15239">
                <a:moveTo>
                  <a:pt x="95046" y="0"/>
                </a:moveTo>
                <a:lnTo>
                  <a:pt x="0" y="15125"/>
                </a:lnTo>
              </a:path>
            </a:pathLst>
          </a:custGeom>
          <a:ln w="3671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52438" y="2762288"/>
            <a:ext cx="286385" cy="1575435"/>
          </a:xfrm>
          <a:custGeom>
            <a:avLst/>
            <a:gdLst/>
            <a:ahLst/>
            <a:cxnLst/>
            <a:rect l="l" t="t" r="r" b="b"/>
            <a:pathLst>
              <a:path w="286384" h="1575435">
                <a:moveTo>
                  <a:pt x="285838" y="0"/>
                </a:moveTo>
                <a:lnTo>
                  <a:pt x="0" y="1575358"/>
                </a:lnTo>
              </a:path>
            </a:pathLst>
          </a:custGeom>
          <a:ln w="3175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18644" y="4337646"/>
            <a:ext cx="434340" cy="233045"/>
          </a:xfrm>
          <a:custGeom>
            <a:avLst/>
            <a:gdLst/>
            <a:ahLst/>
            <a:cxnLst/>
            <a:rect l="l" t="t" r="r" b="b"/>
            <a:pathLst>
              <a:path w="434340" h="233045">
                <a:moveTo>
                  <a:pt x="433793" y="0"/>
                </a:moveTo>
                <a:lnTo>
                  <a:pt x="0" y="232930"/>
                </a:lnTo>
              </a:path>
            </a:pathLst>
          </a:custGeom>
          <a:ln w="3175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69041" y="4370768"/>
            <a:ext cx="1660525" cy="1193165"/>
          </a:xfrm>
          <a:prstGeom prst="rect">
            <a:avLst/>
          </a:prstGeom>
          <a:solidFill>
            <a:srgbClr val="F9F9E4"/>
          </a:solidFill>
          <a:ln w="3175">
            <a:solidFill>
              <a:srgbClr val="DB0000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102870" marR="94615" indent="86995">
              <a:lnSpc>
                <a:spcPts val="1560"/>
              </a:lnSpc>
              <a:spcBef>
                <a:spcPts val="795"/>
              </a:spcBef>
            </a:pPr>
            <a:r>
              <a:rPr sz="1400" b="1" spc="-10" dirty="0">
                <a:latin typeface="Arial"/>
                <a:cs typeface="Arial"/>
              </a:rPr>
              <a:t>Opened Switch  </a:t>
            </a:r>
            <a:r>
              <a:rPr sz="1400" b="1" spc="-5" dirty="0">
                <a:solidFill>
                  <a:srgbClr val="C8201D"/>
                </a:solidFill>
                <a:latin typeface="Arial"/>
                <a:cs typeface="Arial"/>
              </a:rPr>
              <a:t>GND </a:t>
            </a:r>
            <a:r>
              <a:rPr sz="1400" b="1" spc="-10" dirty="0">
                <a:solidFill>
                  <a:srgbClr val="C8201D"/>
                </a:solidFill>
                <a:latin typeface="Arial"/>
                <a:cs typeface="Arial"/>
              </a:rPr>
              <a:t>Input </a:t>
            </a:r>
            <a:r>
              <a:rPr sz="1400" b="1" dirty="0">
                <a:solidFill>
                  <a:srgbClr val="C8201D"/>
                </a:solidFill>
                <a:latin typeface="Arial"/>
                <a:cs typeface="Arial"/>
              </a:rPr>
              <a:t>==</a:t>
            </a:r>
            <a:r>
              <a:rPr sz="1400" b="1" spc="-90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C8201D"/>
                </a:solidFill>
                <a:latin typeface="Arial"/>
                <a:cs typeface="Arial"/>
              </a:rPr>
              <a:t>“0”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Arial"/>
              <a:cs typeface="Arial"/>
            </a:endParaRPr>
          </a:p>
          <a:p>
            <a:pPr marL="132080" marR="126364" indent="88900">
              <a:lnSpc>
                <a:spcPts val="1580"/>
              </a:lnSpc>
            </a:pPr>
            <a:r>
              <a:rPr sz="1400" b="1" spc="-5" dirty="0">
                <a:solidFill>
                  <a:srgbClr val="0000DB"/>
                </a:solidFill>
                <a:latin typeface="Arial"/>
                <a:cs typeface="Arial"/>
              </a:rPr>
              <a:t>Closed Switch  </a:t>
            </a:r>
            <a:r>
              <a:rPr sz="1400" b="1" spc="-5" dirty="0">
                <a:solidFill>
                  <a:srgbClr val="C8201D"/>
                </a:solidFill>
                <a:latin typeface="Arial"/>
                <a:cs typeface="Arial"/>
              </a:rPr>
              <a:t>VCC Input</a:t>
            </a:r>
            <a:r>
              <a:rPr sz="1400" b="1" spc="-65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C8201D"/>
                </a:solidFill>
                <a:latin typeface="Arial"/>
                <a:cs typeface="Arial"/>
              </a:rPr>
              <a:t>==”1”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152756" y="3911409"/>
            <a:ext cx="297726" cy="190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569263" y="3365550"/>
            <a:ext cx="761365" cy="3784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1340"/>
              </a:lnSpc>
              <a:spcBef>
                <a:spcPts val="225"/>
              </a:spcBef>
            </a:pPr>
            <a:r>
              <a:rPr sz="1200" b="1" spc="-5" dirty="0">
                <a:solidFill>
                  <a:srgbClr val="C8201D"/>
                </a:solidFill>
                <a:latin typeface="Arial"/>
                <a:cs typeface="Arial"/>
              </a:rPr>
              <a:t>Pull</a:t>
            </a:r>
            <a:r>
              <a:rPr sz="1200" b="1" spc="-75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C8201D"/>
                </a:solidFill>
                <a:latin typeface="Arial"/>
                <a:cs typeface="Arial"/>
              </a:rPr>
              <a:t>Down  Resistor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597583" y="1223187"/>
            <a:ext cx="1207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C8201D"/>
                </a:solidFill>
                <a:latin typeface="Arial"/>
                <a:cs typeface="Arial"/>
              </a:rPr>
              <a:t>Pull UP</a:t>
            </a:r>
            <a:r>
              <a:rPr sz="1200" b="1" spc="-65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C8201D"/>
                </a:solidFill>
                <a:latin typeface="Arial"/>
                <a:cs typeface="Arial"/>
              </a:rPr>
              <a:t>Resistor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6156" y="797407"/>
            <a:ext cx="3853815" cy="384175"/>
          </a:xfrm>
          <a:prstGeom prst="rect">
            <a:avLst/>
          </a:prstGeom>
          <a:solidFill>
            <a:srgbClr val="FFFFFF"/>
          </a:solidFill>
          <a:ln w="18359">
            <a:solidFill>
              <a:srgbClr val="DB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260"/>
              </a:spcBef>
            </a:pPr>
            <a:r>
              <a:rPr sz="1800" b="1" spc="-5" dirty="0">
                <a:solidFill>
                  <a:srgbClr val="AF0000"/>
                </a:solidFill>
                <a:latin typeface="Arial"/>
                <a:cs typeface="Arial"/>
              </a:rPr>
              <a:t>Pull Up and Pull Down</a:t>
            </a:r>
            <a:r>
              <a:rPr sz="1800" b="1" spc="10" dirty="0">
                <a:solidFill>
                  <a:srgbClr val="A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AF0000"/>
                </a:solidFill>
                <a:latin typeface="Arial"/>
                <a:cs typeface="Arial"/>
              </a:rPr>
              <a:t>Resistors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068476" y="141490"/>
            <a:ext cx="7726045" cy="477520"/>
          </a:xfrm>
          <a:prstGeom prst="rect">
            <a:avLst/>
          </a:prstGeom>
          <a:solidFill>
            <a:srgbClr val="FFFFFF"/>
          </a:solidFill>
          <a:ln w="18359">
            <a:solidFill>
              <a:srgbClr val="DB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87655" algn="ctr">
              <a:lnSpc>
                <a:spcPct val="100000"/>
              </a:lnSpc>
              <a:spcBef>
                <a:spcPts val="175"/>
              </a:spcBef>
            </a:pPr>
            <a:r>
              <a:rPr sz="2600" dirty="0"/>
              <a:t>Float and </a:t>
            </a:r>
            <a:r>
              <a:rPr sz="2600" spc="-5" dirty="0"/>
              <a:t>Non-float</a:t>
            </a:r>
            <a:r>
              <a:rPr sz="2600" spc="-15" dirty="0"/>
              <a:t> </a:t>
            </a:r>
            <a:r>
              <a:rPr sz="2600" dirty="0"/>
              <a:t>Inputs</a:t>
            </a:r>
            <a:endParaRPr sz="2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57" y="229946"/>
            <a:ext cx="214629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Arial"/>
                <a:cs typeface="Arial"/>
              </a:rPr>
              <a:t>3</a:t>
            </a:r>
            <a:r>
              <a:rPr sz="135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156" y="797407"/>
            <a:ext cx="6311265" cy="364490"/>
          </a:xfrm>
          <a:prstGeom prst="rect">
            <a:avLst/>
          </a:prstGeom>
          <a:solidFill>
            <a:srgbClr val="FFFFFF"/>
          </a:solidFill>
          <a:ln w="18359">
            <a:solidFill>
              <a:srgbClr val="DB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260"/>
              </a:spcBef>
            </a:pPr>
            <a:r>
              <a:rPr sz="1800" b="1" spc="-5" dirty="0">
                <a:solidFill>
                  <a:srgbClr val="AF0000"/>
                </a:solidFill>
                <a:latin typeface="Arial"/>
                <a:cs typeface="Arial"/>
              </a:rPr>
              <a:t>Dip Switches </a:t>
            </a:r>
            <a:r>
              <a:rPr sz="1800" b="1" dirty="0">
                <a:solidFill>
                  <a:srgbClr val="AF0000"/>
                </a:solidFill>
                <a:latin typeface="Arial"/>
                <a:cs typeface="Arial"/>
              </a:rPr>
              <a:t>with </a:t>
            </a:r>
            <a:r>
              <a:rPr sz="1800" b="1" spc="-5" dirty="0">
                <a:solidFill>
                  <a:srgbClr val="AF0000"/>
                </a:solidFill>
                <a:latin typeface="Arial"/>
                <a:cs typeface="Arial"/>
              </a:rPr>
              <a:t>Pull Up and Pull Down</a:t>
            </a:r>
            <a:r>
              <a:rPr sz="1800" b="1" spc="25" dirty="0">
                <a:solidFill>
                  <a:srgbClr val="A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AF0000"/>
                </a:solidFill>
                <a:latin typeface="Arial"/>
                <a:cs typeface="Arial"/>
              </a:rPr>
              <a:t>Resistors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3719" y="1417688"/>
            <a:ext cx="2226602" cy="3822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30155" y="1483207"/>
            <a:ext cx="2318397" cy="220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21163" y="1474571"/>
            <a:ext cx="2336800" cy="2221230"/>
          </a:xfrm>
          <a:custGeom>
            <a:avLst/>
            <a:gdLst/>
            <a:ahLst/>
            <a:cxnLst/>
            <a:rect l="l" t="t" r="r" b="b"/>
            <a:pathLst>
              <a:path w="2336800" h="2221229">
                <a:moveTo>
                  <a:pt x="0" y="0"/>
                </a:moveTo>
                <a:lnTo>
                  <a:pt x="2336761" y="0"/>
                </a:lnTo>
                <a:lnTo>
                  <a:pt x="2336761" y="2220836"/>
                </a:lnTo>
                <a:lnTo>
                  <a:pt x="0" y="2220836"/>
                </a:lnTo>
                <a:lnTo>
                  <a:pt x="0" y="0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46161" y="1084338"/>
            <a:ext cx="1210678" cy="1139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80682" y="3254057"/>
            <a:ext cx="2567520" cy="193499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71678" y="3245408"/>
            <a:ext cx="2586355" cy="1953895"/>
          </a:xfrm>
          <a:custGeom>
            <a:avLst/>
            <a:gdLst/>
            <a:ahLst/>
            <a:cxnLst/>
            <a:rect l="l" t="t" r="r" b="b"/>
            <a:pathLst>
              <a:path w="2586354" h="1953895">
                <a:moveTo>
                  <a:pt x="0" y="0"/>
                </a:moveTo>
                <a:lnTo>
                  <a:pt x="2585885" y="0"/>
                </a:lnTo>
                <a:lnTo>
                  <a:pt x="2585885" y="1953361"/>
                </a:lnTo>
                <a:lnTo>
                  <a:pt x="0" y="1953361"/>
                </a:lnTo>
                <a:lnTo>
                  <a:pt x="0" y="0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8125" y="1663928"/>
            <a:ext cx="459105" cy="3336290"/>
          </a:xfrm>
          <a:custGeom>
            <a:avLst/>
            <a:gdLst/>
            <a:ahLst/>
            <a:cxnLst/>
            <a:rect l="l" t="t" r="r" b="b"/>
            <a:pathLst>
              <a:path w="459105" h="3336290">
                <a:moveTo>
                  <a:pt x="458990" y="0"/>
                </a:moveTo>
                <a:lnTo>
                  <a:pt x="0" y="0"/>
                </a:lnTo>
                <a:lnTo>
                  <a:pt x="0" y="3335769"/>
                </a:lnTo>
                <a:lnTo>
                  <a:pt x="458990" y="3335769"/>
                </a:lnTo>
                <a:close/>
              </a:path>
            </a:pathLst>
          </a:custGeom>
          <a:solidFill>
            <a:srgbClr val="FFFF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8125" y="1663928"/>
            <a:ext cx="459105" cy="3336290"/>
          </a:xfrm>
          <a:custGeom>
            <a:avLst/>
            <a:gdLst/>
            <a:ahLst/>
            <a:cxnLst/>
            <a:rect l="l" t="t" r="r" b="b"/>
            <a:pathLst>
              <a:path w="459105" h="3336290">
                <a:moveTo>
                  <a:pt x="229679" y="3335769"/>
                </a:moveTo>
                <a:lnTo>
                  <a:pt x="0" y="3335769"/>
                </a:lnTo>
                <a:lnTo>
                  <a:pt x="0" y="0"/>
                </a:lnTo>
                <a:lnTo>
                  <a:pt x="458990" y="0"/>
                </a:lnTo>
                <a:lnTo>
                  <a:pt x="458990" y="3335769"/>
                </a:lnTo>
                <a:lnTo>
                  <a:pt x="229679" y="3335769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57005" y="2355850"/>
            <a:ext cx="358140" cy="2216785"/>
          </a:xfrm>
          <a:custGeom>
            <a:avLst/>
            <a:gdLst/>
            <a:ahLst/>
            <a:cxnLst/>
            <a:rect l="l" t="t" r="r" b="b"/>
            <a:pathLst>
              <a:path w="358139" h="2216785">
                <a:moveTo>
                  <a:pt x="357835" y="0"/>
                </a:moveTo>
                <a:lnTo>
                  <a:pt x="0" y="0"/>
                </a:lnTo>
                <a:lnTo>
                  <a:pt x="0" y="2216162"/>
                </a:lnTo>
                <a:lnTo>
                  <a:pt x="357835" y="2216162"/>
                </a:lnTo>
                <a:close/>
              </a:path>
            </a:pathLst>
          </a:custGeom>
          <a:solidFill>
            <a:srgbClr val="0000FF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57005" y="2355850"/>
            <a:ext cx="358140" cy="2216785"/>
          </a:xfrm>
          <a:custGeom>
            <a:avLst/>
            <a:gdLst/>
            <a:ahLst/>
            <a:cxnLst/>
            <a:rect l="l" t="t" r="r" b="b"/>
            <a:pathLst>
              <a:path w="358139" h="2216785">
                <a:moveTo>
                  <a:pt x="178917" y="2216162"/>
                </a:moveTo>
                <a:lnTo>
                  <a:pt x="0" y="2216162"/>
                </a:lnTo>
                <a:lnTo>
                  <a:pt x="0" y="0"/>
                </a:lnTo>
                <a:lnTo>
                  <a:pt x="357835" y="0"/>
                </a:lnTo>
                <a:lnTo>
                  <a:pt x="357835" y="2216162"/>
                </a:lnTo>
                <a:lnTo>
                  <a:pt x="178917" y="2216162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96033" y="1888934"/>
            <a:ext cx="93980" cy="304165"/>
          </a:xfrm>
          <a:custGeom>
            <a:avLst/>
            <a:gdLst/>
            <a:ahLst/>
            <a:cxnLst/>
            <a:rect l="l" t="t" r="r" b="b"/>
            <a:pathLst>
              <a:path w="93980" h="304164">
                <a:moveTo>
                  <a:pt x="47167" y="0"/>
                </a:moveTo>
                <a:lnTo>
                  <a:pt x="18276" y="31560"/>
                </a:lnTo>
                <a:lnTo>
                  <a:pt x="6121" y="75958"/>
                </a:lnTo>
                <a:lnTo>
                  <a:pt x="401" y="132047"/>
                </a:lnTo>
                <a:lnTo>
                  <a:pt x="0" y="151917"/>
                </a:lnTo>
                <a:lnTo>
                  <a:pt x="401" y="171786"/>
                </a:lnTo>
                <a:lnTo>
                  <a:pt x="3498" y="210035"/>
                </a:lnTo>
                <a:lnTo>
                  <a:pt x="13687" y="259243"/>
                </a:lnTo>
                <a:lnTo>
                  <a:pt x="34882" y="298708"/>
                </a:lnTo>
                <a:lnTo>
                  <a:pt x="47167" y="303834"/>
                </a:lnTo>
                <a:lnTo>
                  <a:pt x="53148" y="302553"/>
                </a:lnTo>
                <a:lnTo>
                  <a:pt x="80284" y="259243"/>
                </a:lnTo>
                <a:lnTo>
                  <a:pt x="90474" y="210035"/>
                </a:lnTo>
                <a:lnTo>
                  <a:pt x="93568" y="171786"/>
                </a:lnTo>
                <a:lnTo>
                  <a:pt x="93967" y="151917"/>
                </a:lnTo>
                <a:lnTo>
                  <a:pt x="93568" y="132047"/>
                </a:lnTo>
                <a:lnTo>
                  <a:pt x="90474" y="93799"/>
                </a:lnTo>
                <a:lnTo>
                  <a:pt x="80284" y="44592"/>
                </a:lnTo>
                <a:lnTo>
                  <a:pt x="59131" y="5127"/>
                </a:lnTo>
                <a:lnTo>
                  <a:pt x="47167" y="0"/>
                </a:lnTo>
                <a:close/>
              </a:path>
            </a:pathLst>
          </a:custGeom>
          <a:solidFill>
            <a:srgbClr val="FD7E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6402" y="2357297"/>
            <a:ext cx="93980" cy="304165"/>
          </a:xfrm>
          <a:custGeom>
            <a:avLst/>
            <a:gdLst/>
            <a:ahLst/>
            <a:cxnLst/>
            <a:rect l="l" t="t" r="r" b="b"/>
            <a:pathLst>
              <a:path w="93980" h="304164">
                <a:moveTo>
                  <a:pt x="47155" y="0"/>
                </a:moveTo>
                <a:lnTo>
                  <a:pt x="18263" y="31554"/>
                </a:lnTo>
                <a:lnTo>
                  <a:pt x="6121" y="75958"/>
                </a:lnTo>
                <a:lnTo>
                  <a:pt x="399" y="132047"/>
                </a:lnTo>
                <a:lnTo>
                  <a:pt x="0" y="151917"/>
                </a:lnTo>
                <a:lnTo>
                  <a:pt x="399" y="171781"/>
                </a:lnTo>
                <a:lnTo>
                  <a:pt x="3493" y="210033"/>
                </a:lnTo>
                <a:lnTo>
                  <a:pt x="13676" y="259237"/>
                </a:lnTo>
                <a:lnTo>
                  <a:pt x="34869" y="298702"/>
                </a:lnTo>
                <a:lnTo>
                  <a:pt x="47155" y="303834"/>
                </a:lnTo>
                <a:lnTo>
                  <a:pt x="53142" y="302551"/>
                </a:lnTo>
                <a:lnTo>
                  <a:pt x="80278" y="259237"/>
                </a:lnTo>
                <a:lnTo>
                  <a:pt x="90461" y="210033"/>
                </a:lnTo>
                <a:lnTo>
                  <a:pt x="93555" y="171781"/>
                </a:lnTo>
                <a:lnTo>
                  <a:pt x="93954" y="151917"/>
                </a:lnTo>
                <a:lnTo>
                  <a:pt x="93555" y="132047"/>
                </a:lnTo>
                <a:lnTo>
                  <a:pt x="90461" y="93799"/>
                </a:lnTo>
                <a:lnTo>
                  <a:pt x="80278" y="44591"/>
                </a:lnTo>
                <a:lnTo>
                  <a:pt x="59129" y="5126"/>
                </a:lnTo>
                <a:lnTo>
                  <a:pt x="47155" y="0"/>
                </a:lnTo>
                <a:close/>
              </a:path>
            </a:pathLst>
          </a:custGeom>
          <a:solidFill>
            <a:srgbClr val="FD7E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96757" y="2789656"/>
            <a:ext cx="93980" cy="304165"/>
          </a:xfrm>
          <a:custGeom>
            <a:avLst/>
            <a:gdLst/>
            <a:ahLst/>
            <a:cxnLst/>
            <a:rect l="l" t="t" r="r" b="b"/>
            <a:pathLst>
              <a:path w="93980" h="304164">
                <a:moveTo>
                  <a:pt x="46799" y="0"/>
                </a:moveTo>
                <a:lnTo>
                  <a:pt x="18274" y="31554"/>
                </a:lnTo>
                <a:lnTo>
                  <a:pt x="6121" y="75958"/>
                </a:lnTo>
                <a:lnTo>
                  <a:pt x="399" y="132047"/>
                </a:lnTo>
                <a:lnTo>
                  <a:pt x="0" y="151917"/>
                </a:lnTo>
                <a:lnTo>
                  <a:pt x="399" y="171786"/>
                </a:lnTo>
                <a:lnTo>
                  <a:pt x="3493" y="210035"/>
                </a:lnTo>
                <a:lnTo>
                  <a:pt x="13682" y="259241"/>
                </a:lnTo>
                <a:lnTo>
                  <a:pt x="34836" y="298707"/>
                </a:lnTo>
                <a:lnTo>
                  <a:pt x="46799" y="303834"/>
                </a:lnTo>
                <a:lnTo>
                  <a:pt x="52992" y="302553"/>
                </a:lnTo>
                <a:lnTo>
                  <a:pt x="80284" y="259241"/>
                </a:lnTo>
                <a:lnTo>
                  <a:pt x="90474" y="210035"/>
                </a:lnTo>
                <a:lnTo>
                  <a:pt x="93568" y="171786"/>
                </a:lnTo>
                <a:lnTo>
                  <a:pt x="93967" y="151917"/>
                </a:lnTo>
                <a:lnTo>
                  <a:pt x="93568" y="132047"/>
                </a:lnTo>
                <a:lnTo>
                  <a:pt x="90474" y="93799"/>
                </a:lnTo>
                <a:lnTo>
                  <a:pt x="80284" y="44591"/>
                </a:lnTo>
                <a:lnTo>
                  <a:pt x="59085" y="5126"/>
                </a:lnTo>
                <a:lnTo>
                  <a:pt x="46799" y="0"/>
                </a:lnTo>
                <a:close/>
              </a:path>
            </a:pathLst>
          </a:custGeom>
          <a:solidFill>
            <a:srgbClr val="FD7E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96757" y="3185655"/>
            <a:ext cx="93980" cy="304165"/>
          </a:xfrm>
          <a:custGeom>
            <a:avLst/>
            <a:gdLst/>
            <a:ahLst/>
            <a:cxnLst/>
            <a:rect l="l" t="t" r="r" b="b"/>
            <a:pathLst>
              <a:path w="93980" h="304164">
                <a:moveTo>
                  <a:pt x="46799" y="0"/>
                </a:moveTo>
                <a:lnTo>
                  <a:pt x="18274" y="31560"/>
                </a:lnTo>
                <a:lnTo>
                  <a:pt x="6121" y="75958"/>
                </a:lnTo>
                <a:lnTo>
                  <a:pt x="399" y="132047"/>
                </a:lnTo>
                <a:lnTo>
                  <a:pt x="0" y="151917"/>
                </a:lnTo>
                <a:lnTo>
                  <a:pt x="399" y="171786"/>
                </a:lnTo>
                <a:lnTo>
                  <a:pt x="3493" y="210035"/>
                </a:lnTo>
                <a:lnTo>
                  <a:pt x="13682" y="259241"/>
                </a:lnTo>
                <a:lnTo>
                  <a:pt x="34836" y="298707"/>
                </a:lnTo>
                <a:lnTo>
                  <a:pt x="46799" y="303834"/>
                </a:lnTo>
                <a:lnTo>
                  <a:pt x="52992" y="302553"/>
                </a:lnTo>
                <a:lnTo>
                  <a:pt x="80284" y="259241"/>
                </a:lnTo>
                <a:lnTo>
                  <a:pt x="90474" y="210035"/>
                </a:lnTo>
                <a:lnTo>
                  <a:pt x="93568" y="171786"/>
                </a:lnTo>
                <a:lnTo>
                  <a:pt x="93967" y="151917"/>
                </a:lnTo>
                <a:lnTo>
                  <a:pt x="93568" y="132047"/>
                </a:lnTo>
                <a:lnTo>
                  <a:pt x="90474" y="93799"/>
                </a:lnTo>
                <a:lnTo>
                  <a:pt x="80284" y="44592"/>
                </a:lnTo>
                <a:lnTo>
                  <a:pt x="59085" y="5127"/>
                </a:lnTo>
                <a:lnTo>
                  <a:pt x="46799" y="0"/>
                </a:lnTo>
                <a:close/>
              </a:path>
            </a:pathLst>
          </a:custGeom>
          <a:solidFill>
            <a:srgbClr val="FD7E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6757" y="3582009"/>
            <a:ext cx="93980" cy="304165"/>
          </a:xfrm>
          <a:custGeom>
            <a:avLst/>
            <a:gdLst/>
            <a:ahLst/>
            <a:cxnLst/>
            <a:rect l="l" t="t" r="r" b="b"/>
            <a:pathLst>
              <a:path w="93980" h="304164">
                <a:moveTo>
                  <a:pt x="46799" y="0"/>
                </a:moveTo>
                <a:lnTo>
                  <a:pt x="18274" y="31565"/>
                </a:lnTo>
                <a:lnTo>
                  <a:pt x="6121" y="75958"/>
                </a:lnTo>
                <a:lnTo>
                  <a:pt x="399" y="132054"/>
                </a:lnTo>
                <a:lnTo>
                  <a:pt x="0" y="151917"/>
                </a:lnTo>
                <a:lnTo>
                  <a:pt x="399" y="171787"/>
                </a:lnTo>
                <a:lnTo>
                  <a:pt x="3493" y="210040"/>
                </a:lnTo>
                <a:lnTo>
                  <a:pt x="13682" y="259249"/>
                </a:lnTo>
                <a:lnTo>
                  <a:pt x="34836" y="298715"/>
                </a:lnTo>
                <a:lnTo>
                  <a:pt x="46799" y="303847"/>
                </a:lnTo>
                <a:lnTo>
                  <a:pt x="52992" y="302564"/>
                </a:lnTo>
                <a:lnTo>
                  <a:pt x="80284" y="259249"/>
                </a:lnTo>
                <a:lnTo>
                  <a:pt x="90474" y="210040"/>
                </a:lnTo>
                <a:lnTo>
                  <a:pt x="93568" y="171787"/>
                </a:lnTo>
                <a:lnTo>
                  <a:pt x="93967" y="151917"/>
                </a:lnTo>
                <a:lnTo>
                  <a:pt x="93568" y="132054"/>
                </a:lnTo>
                <a:lnTo>
                  <a:pt x="90474" y="93806"/>
                </a:lnTo>
                <a:lnTo>
                  <a:pt x="80284" y="44597"/>
                </a:lnTo>
                <a:lnTo>
                  <a:pt x="59085" y="5132"/>
                </a:lnTo>
                <a:lnTo>
                  <a:pt x="46799" y="0"/>
                </a:lnTo>
                <a:close/>
              </a:path>
            </a:pathLst>
          </a:custGeom>
          <a:solidFill>
            <a:srgbClr val="FD7E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96757" y="4014012"/>
            <a:ext cx="93980" cy="304165"/>
          </a:xfrm>
          <a:custGeom>
            <a:avLst/>
            <a:gdLst/>
            <a:ahLst/>
            <a:cxnLst/>
            <a:rect l="l" t="t" r="r" b="b"/>
            <a:pathLst>
              <a:path w="93980" h="304164">
                <a:moveTo>
                  <a:pt x="46799" y="0"/>
                </a:moveTo>
                <a:lnTo>
                  <a:pt x="18274" y="31565"/>
                </a:lnTo>
                <a:lnTo>
                  <a:pt x="6121" y="75958"/>
                </a:lnTo>
                <a:lnTo>
                  <a:pt x="399" y="132053"/>
                </a:lnTo>
                <a:lnTo>
                  <a:pt x="0" y="151917"/>
                </a:lnTo>
                <a:lnTo>
                  <a:pt x="399" y="171786"/>
                </a:lnTo>
                <a:lnTo>
                  <a:pt x="3493" y="210035"/>
                </a:lnTo>
                <a:lnTo>
                  <a:pt x="13682" y="259243"/>
                </a:lnTo>
                <a:lnTo>
                  <a:pt x="34836" y="298708"/>
                </a:lnTo>
                <a:lnTo>
                  <a:pt x="46799" y="303834"/>
                </a:lnTo>
                <a:lnTo>
                  <a:pt x="52992" y="302553"/>
                </a:lnTo>
                <a:lnTo>
                  <a:pt x="80284" y="259243"/>
                </a:lnTo>
                <a:lnTo>
                  <a:pt x="90474" y="210035"/>
                </a:lnTo>
                <a:lnTo>
                  <a:pt x="93568" y="171786"/>
                </a:lnTo>
                <a:lnTo>
                  <a:pt x="93967" y="151917"/>
                </a:lnTo>
                <a:lnTo>
                  <a:pt x="93568" y="132053"/>
                </a:lnTo>
                <a:lnTo>
                  <a:pt x="90474" y="93801"/>
                </a:lnTo>
                <a:lnTo>
                  <a:pt x="80284" y="44597"/>
                </a:lnTo>
                <a:lnTo>
                  <a:pt x="59085" y="5132"/>
                </a:lnTo>
                <a:lnTo>
                  <a:pt x="46799" y="0"/>
                </a:lnTo>
                <a:close/>
              </a:path>
            </a:pathLst>
          </a:custGeom>
          <a:solidFill>
            <a:srgbClr val="FD7E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6757" y="4446371"/>
            <a:ext cx="93980" cy="304165"/>
          </a:xfrm>
          <a:custGeom>
            <a:avLst/>
            <a:gdLst/>
            <a:ahLst/>
            <a:cxnLst/>
            <a:rect l="l" t="t" r="r" b="b"/>
            <a:pathLst>
              <a:path w="93980" h="304164">
                <a:moveTo>
                  <a:pt x="46799" y="0"/>
                </a:moveTo>
                <a:lnTo>
                  <a:pt x="18274" y="31565"/>
                </a:lnTo>
                <a:lnTo>
                  <a:pt x="6121" y="75958"/>
                </a:lnTo>
                <a:lnTo>
                  <a:pt x="399" y="132053"/>
                </a:lnTo>
                <a:lnTo>
                  <a:pt x="0" y="151917"/>
                </a:lnTo>
                <a:lnTo>
                  <a:pt x="399" y="171786"/>
                </a:lnTo>
                <a:lnTo>
                  <a:pt x="3493" y="210035"/>
                </a:lnTo>
                <a:lnTo>
                  <a:pt x="13682" y="259248"/>
                </a:lnTo>
                <a:lnTo>
                  <a:pt x="34836" y="298708"/>
                </a:lnTo>
                <a:lnTo>
                  <a:pt x="46799" y="303834"/>
                </a:lnTo>
                <a:lnTo>
                  <a:pt x="52992" y="302553"/>
                </a:lnTo>
                <a:lnTo>
                  <a:pt x="80284" y="259248"/>
                </a:lnTo>
                <a:lnTo>
                  <a:pt x="90474" y="210035"/>
                </a:lnTo>
                <a:lnTo>
                  <a:pt x="93568" y="171786"/>
                </a:lnTo>
                <a:lnTo>
                  <a:pt x="93967" y="151917"/>
                </a:lnTo>
                <a:lnTo>
                  <a:pt x="93568" y="132053"/>
                </a:lnTo>
                <a:lnTo>
                  <a:pt x="90474" y="93801"/>
                </a:lnTo>
                <a:lnTo>
                  <a:pt x="80284" y="44597"/>
                </a:lnTo>
                <a:lnTo>
                  <a:pt x="59085" y="5132"/>
                </a:lnTo>
                <a:lnTo>
                  <a:pt x="46799" y="0"/>
                </a:lnTo>
                <a:close/>
              </a:path>
            </a:pathLst>
          </a:custGeom>
          <a:solidFill>
            <a:srgbClr val="FD7E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96757" y="4806378"/>
            <a:ext cx="93980" cy="304165"/>
          </a:xfrm>
          <a:custGeom>
            <a:avLst/>
            <a:gdLst/>
            <a:ahLst/>
            <a:cxnLst/>
            <a:rect l="l" t="t" r="r" b="b"/>
            <a:pathLst>
              <a:path w="93980" h="304164">
                <a:moveTo>
                  <a:pt x="46799" y="0"/>
                </a:moveTo>
                <a:lnTo>
                  <a:pt x="18274" y="31553"/>
                </a:lnTo>
                <a:lnTo>
                  <a:pt x="6121" y="75958"/>
                </a:lnTo>
                <a:lnTo>
                  <a:pt x="399" y="132047"/>
                </a:lnTo>
                <a:lnTo>
                  <a:pt x="0" y="151917"/>
                </a:lnTo>
                <a:lnTo>
                  <a:pt x="399" y="171781"/>
                </a:lnTo>
                <a:lnTo>
                  <a:pt x="3493" y="210033"/>
                </a:lnTo>
                <a:lnTo>
                  <a:pt x="13682" y="259237"/>
                </a:lnTo>
                <a:lnTo>
                  <a:pt x="34836" y="298702"/>
                </a:lnTo>
                <a:lnTo>
                  <a:pt x="46799" y="303834"/>
                </a:lnTo>
                <a:lnTo>
                  <a:pt x="52992" y="302551"/>
                </a:lnTo>
                <a:lnTo>
                  <a:pt x="80284" y="259237"/>
                </a:lnTo>
                <a:lnTo>
                  <a:pt x="90474" y="210033"/>
                </a:lnTo>
                <a:lnTo>
                  <a:pt x="93568" y="171781"/>
                </a:lnTo>
                <a:lnTo>
                  <a:pt x="93967" y="151917"/>
                </a:lnTo>
                <a:lnTo>
                  <a:pt x="93568" y="132047"/>
                </a:lnTo>
                <a:lnTo>
                  <a:pt x="90474" y="93799"/>
                </a:lnTo>
                <a:lnTo>
                  <a:pt x="80284" y="44586"/>
                </a:lnTo>
                <a:lnTo>
                  <a:pt x="59085" y="5126"/>
                </a:lnTo>
                <a:lnTo>
                  <a:pt x="46799" y="0"/>
                </a:lnTo>
                <a:close/>
              </a:path>
            </a:pathLst>
          </a:custGeom>
          <a:solidFill>
            <a:srgbClr val="FD7E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7565" y="1461617"/>
            <a:ext cx="397510" cy="194945"/>
          </a:xfrm>
          <a:custGeom>
            <a:avLst/>
            <a:gdLst/>
            <a:ahLst/>
            <a:cxnLst/>
            <a:rect l="l" t="t" r="r" b="b"/>
            <a:pathLst>
              <a:path w="397509" h="194944">
                <a:moveTo>
                  <a:pt x="198716" y="0"/>
                </a:moveTo>
                <a:lnTo>
                  <a:pt x="172709" y="809"/>
                </a:lnTo>
                <a:lnTo>
                  <a:pt x="147277" y="3238"/>
                </a:lnTo>
                <a:lnTo>
                  <a:pt x="99352" y="12954"/>
                </a:lnTo>
                <a:lnTo>
                  <a:pt x="58134" y="28476"/>
                </a:lnTo>
                <a:lnTo>
                  <a:pt x="15028" y="60036"/>
                </a:lnTo>
                <a:lnTo>
                  <a:pt x="0" y="97193"/>
                </a:lnTo>
                <a:lnTo>
                  <a:pt x="1680" y="109848"/>
                </a:lnTo>
                <a:lnTo>
                  <a:pt x="26631" y="145796"/>
                </a:lnTo>
                <a:lnTo>
                  <a:pt x="77663" y="174295"/>
                </a:lnTo>
                <a:lnTo>
                  <a:pt x="122723" y="187106"/>
                </a:lnTo>
                <a:lnTo>
                  <a:pt x="172709" y="193589"/>
                </a:lnTo>
                <a:lnTo>
                  <a:pt x="198716" y="194398"/>
                </a:lnTo>
                <a:lnTo>
                  <a:pt x="224511" y="193589"/>
                </a:lnTo>
                <a:lnTo>
                  <a:pt x="274347" y="187106"/>
                </a:lnTo>
                <a:lnTo>
                  <a:pt x="319402" y="174295"/>
                </a:lnTo>
                <a:lnTo>
                  <a:pt x="356031" y="156375"/>
                </a:lnTo>
                <a:lnTo>
                  <a:pt x="390371" y="122304"/>
                </a:lnTo>
                <a:lnTo>
                  <a:pt x="397078" y="97193"/>
                </a:lnTo>
                <a:lnTo>
                  <a:pt x="395395" y="84539"/>
                </a:lnTo>
                <a:lnTo>
                  <a:pt x="370433" y="48590"/>
                </a:lnTo>
                <a:lnTo>
                  <a:pt x="319402" y="20090"/>
                </a:lnTo>
                <a:lnTo>
                  <a:pt x="274347" y="7286"/>
                </a:lnTo>
                <a:lnTo>
                  <a:pt x="224511" y="809"/>
                </a:lnTo>
                <a:lnTo>
                  <a:pt x="198716" y="0"/>
                </a:lnTo>
                <a:close/>
              </a:path>
            </a:pathLst>
          </a:custGeom>
          <a:solidFill>
            <a:srgbClr val="DB00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7565" y="1461617"/>
            <a:ext cx="397510" cy="194945"/>
          </a:xfrm>
          <a:custGeom>
            <a:avLst/>
            <a:gdLst/>
            <a:ahLst/>
            <a:cxnLst/>
            <a:rect l="l" t="t" r="r" b="b"/>
            <a:pathLst>
              <a:path w="397509" h="194944">
                <a:moveTo>
                  <a:pt x="397078" y="97193"/>
                </a:moveTo>
                <a:lnTo>
                  <a:pt x="382038" y="134354"/>
                </a:lnTo>
                <a:lnTo>
                  <a:pt x="338931" y="165909"/>
                </a:lnTo>
                <a:lnTo>
                  <a:pt x="297713" y="181432"/>
                </a:lnTo>
                <a:lnTo>
                  <a:pt x="249834" y="191158"/>
                </a:lnTo>
                <a:lnTo>
                  <a:pt x="198716" y="194398"/>
                </a:lnTo>
                <a:lnTo>
                  <a:pt x="172709" y="193589"/>
                </a:lnTo>
                <a:lnTo>
                  <a:pt x="122723" y="187106"/>
                </a:lnTo>
                <a:lnTo>
                  <a:pt x="77663" y="174295"/>
                </a:lnTo>
                <a:lnTo>
                  <a:pt x="41034" y="156375"/>
                </a:lnTo>
                <a:lnTo>
                  <a:pt x="6700" y="122304"/>
                </a:lnTo>
                <a:lnTo>
                  <a:pt x="0" y="97193"/>
                </a:lnTo>
                <a:lnTo>
                  <a:pt x="1680" y="84539"/>
                </a:lnTo>
                <a:lnTo>
                  <a:pt x="26631" y="48590"/>
                </a:lnTo>
                <a:lnTo>
                  <a:pt x="77663" y="20090"/>
                </a:lnTo>
                <a:lnTo>
                  <a:pt x="122723" y="7286"/>
                </a:lnTo>
                <a:lnTo>
                  <a:pt x="172709" y="809"/>
                </a:lnTo>
                <a:lnTo>
                  <a:pt x="198716" y="0"/>
                </a:lnTo>
                <a:lnTo>
                  <a:pt x="224511" y="809"/>
                </a:lnTo>
                <a:lnTo>
                  <a:pt x="274347" y="7286"/>
                </a:lnTo>
                <a:lnTo>
                  <a:pt x="319402" y="20090"/>
                </a:lnTo>
                <a:lnTo>
                  <a:pt x="356031" y="38010"/>
                </a:lnTo>
                <a:lnTo>
                  <a:pt x="390371" y="72086"/>
                </a:lnTo>
                <a:lnTo>
                  <a:pt x="397078" y="97193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25561" y="3211207"/>
            <a:ext cx="397510" cy="194945"/>
          </a:xfrm>
          <a:custGeom>
            <a:avLst/>
            <a:gdLst/>
            <a:ahLst/>
            <a:cxnLst/>
            <a:rect l="l" t="t" r="r" b="b"/>
            <a:pathLst>
              <a:path w="397509" h="194945">
                <a:moveTo>
                  <a:pt x="198716" y="0"/>
                </a:moveTo>
                <a:lnTo>
                  <a:pt x="147286" y="3244"/>
                </a:lnTo>
                <a:lnTo>
                  <a:pt x="99352" y="12966"/>
                </a:lnTo>
                <a:lnTo>
                  <a:pt x="58135" y="28489"/>
                </a:lnTo>
                <a:lnTo>
                  <a:pt x="15039" y="60044"/>
                </a:lnTo>
                <a:lnTo>
                  <a:pt x="0" y="97205"/>
                </a:lnTo>
                <a:lnTo>
                  <a:pt x="1682" y="109861"/>
                </a:lnTo>
                <a:lnTo>
                  <a:pt x="26644" y="145808"/>
                </a:lnTo>
                <a:lnTo>
                  <a:pt x="77663" y="174308"/>
                </a:lnTo>
                <a:lnTo>
                  <a:pt x="122730" y="187112"/>
                </a:lnTo>
                <a:lnTo>
                  <a:pt x="172716" y="193589"/>
                </a:lnTo>
                <a:lnTo>
                  <a:pt x="198716" y="194398"/>
                </a:lnTo>
                <a:lnTo>
                  <a:pt x="224511" y="193589"/>
                </a:lnTo>
                <a:lnTo>
                  <a:pt x="274347" y="187112"/>
                </a:lnTo>
                <a:lnTo>
                  <a:pt x="319404" y="174308"/>
                </a:lnTo>
                <a:lnTo>
                  <a:pt x="356036" y="156388"/>
                </a:lnTo>
                <a:lnTo>
                  <a:pt x="390371" y="122316"/>
                </a:lnTo>
                <a:lnTo>
                  <a:pt x="397078" y="97205"/>
                </a:lnTo>
                <a:lnTo>
                  <a:pt x="395395" y="84550"/>
                </a:lnTo>
                <a:lnTo>
                  <a:pt x="370433" y="48602"/>
                </a:lnTo>
                <a:lnTo>
                  <a:pt x="319404" y="20102"/>
                </a:lnTo>
                <a:lnTo>
                  <a:pt x="274347" y="7297"/>
                </a:lnTo>
                <a:lnTo>
                  <a:pt x="224511" y="811"/>
                </a:lnTo>
                <a:lnTo>
                  <a:pt x="198716" y="0"/>
                </a:lnTo>
                <a:close/>
              </a:path>
            </a:pathLst>
          </a:custGeom>
          <a:solidFill>
            <a:srgbClr val="DB00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125561" y="3211207"/>
            <a:ext cx="397510" cy="194945"/>
          </a:xfrm>
          <a:custGeom>
            <a:avLst/>
            <a:gdLst/>
            <a:ahLst/>
            <a:cxnLst/>
            <a:rect l="l" t="t" r="r" b="b"/>
            <a:pathLst>
              <a:path w="397509" h="194945">
                <a:moveTo>
                  <a:pt x="397078" y="97205"/>
                </a:moveTo>
                <a:lnTo>
                  <a:pt x="382038" y="134367"/>
                </a:lnTo>
                <a:lnTo>
                  <a:pt x="338936" y="165922"/>
                </a:lnTo>
                <a:lnTo>
                  <a:pt x="297713" y="181444"/>
                </a:lnTo>
                <a:lnTo>
                  <a:pt x="249834" y="191160"/>
                </a:lnTo>
                <a:lnTo>
                  <a:pt x="198716" y="194398"/>
                </a:lnTo>
                <a:lnTo>
                  <a:pt x="172716" y="193589"/>
                </a:lnTo>
                <a:lnTo>
                  <a:pt x="122730" y="187112"/>
                </a:lnTo>
                <a:lnTo>
                  <a:pt x="77663" y="174308"/>
                </a:lnTo>
                <a:lnTo>
                  <a:pt x="41039" y="156388"/>
                </a:lnTo>
                <a:lnTo>
                  <a:pt x="6707" y="122316"/>
                </a:lnTo>
                <a:lnTo>
                  <a:pt x="0" y="97205"/>
                </a:lnTo>
                <a:lnTo>
                  <a:pt x="1682" y="84550"/>
                </a:lnTo>
                <a:lnTo>
                  <a:pt x="26644" y="48602"/>
                </a:lnTo>
                <a:lnTo>
                  <a:pt x="77663" y="20102"/>
                </a:lnTo>
                <a:lnTo>
                  <a:pt x="122730" y="7297"/>
                </a:lnTo>
                <a:lnTo>
                  <a:pt x="172716" y="811"/>
                </a:lnTo>
                <a:lnTo>
                  <a:pt x="198716" y="0"/>
                </a:lnTo>
                <a:lnTo>
                  <a:pt x="224511" y="811"/>
                </a:lnTo>
                <a:lnTo>
                  <a:pt x="274347" y="7297"/>
                </a:lnTo>
                <a:lnTo>
                  <a:pt x="319404" y="20102"/>
                </a:lnTo>
                <a:lnTo>
                  <a:pt x="356036" y="38023"/>
                </a:lnTo>
                <a:lnTo>
                  <a:pt x="390371" y="72094"/>
                </a:lnTo>
                <a:lnTo>
                  <a:pt x="397078" y="97205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41754" y="4995011"/>
            <a:ext cx="397510" cy="194945"/>
          </a:xfrm>
          <a:custGeom>
            <a:avLst/>
            <a:gdLst/>
            <a:ahLst/>
            <a:cxnLst/>
            <a:rect l="l" t="t" r="r" b="b"/>
            <a:pathLst>
              <a:path w="397509" h="194945">
                <a:moveTo>
                  <a:pt x="198729" y="0"/>
                </a:moveTo>
                <a:lnTo>
                  <a:pt x="147289" y="3240"/>
                </a:lnTo>
                <a:lnTo>
                  <a:pt x="99364" y="12966"/>
                </a:lnTo>
                <a:lnTo>
                  <a:pt x="58146" y="28489"/>
                </a:lnTo>
                <a:lnTo>
                  <a:pt x="15039" y="60042"/>
                </a:lnTo>
                <a:lnTo>
                  <a:pt x="0" y="97205"/>
                </a:lnTo>
                <a:lnTo>
                  <a:pt x="1682" y="109859"/>
                </a:lnTo>
                <a:lnTo>
                  <a:pt x="26644" y="145796"/>
                </a:lnTo>
                <a:lnTo>
                  <a:pt x="77675" y="174303"/>
                </a:lnTo>
                <a:lnTo>
                  <a:pt x="122736" y="187112"/>
                </a:lnTo>
                <a:lnTo>
                  <a:pt x="172722" y="193589"/>
                </a:lnTo>
                <a:lnTo>
                  <a:pt x="198729" y="194398"/>
                </a:lnTo>
                <a:lnTo>
                  <a:pt x="224524" y="193589"/>
                </a:lnTo>
                <a:lnTo>
                  <a:pt x="274360" y="187112"/>
                </a:lnTo>
                <a:lnTo>
                  <a:pt x="319414" y="174303"/>
                </a:lnTo>
                <a:lnTo>
                  <a:pt x="356044" y="156381"/>
                </a:lnTo>
                <a:lnTo>
                  <a:pt x="390383" y="122310"/>
                </a:lnTo>
                <a:lnTo>
                  <a:pt x="397090" y="97205"/>
                </a:lnTo>
                <a:lnTo>
                  <a:pt x="395408" y="84544"/>
                </a:lnTo>
                <a:lnTo>
                  <a:pt x="370446" y="48602"/>
                </a:lnTo>
                <a:lnTo>
                  <a:pt x="319414" y="20102"/>
                </a:lnTo>
                <a:lnTo>
                  <a:pt x="274360" y="7291"/>
                </a:lnTo>
                <a:lnTo>
                  <a:pt x="224524" y="809"/>
                </a:lnTo>
                <a:lnTo>
                  <a:pt x="198729" y="0"/>
                </a:lnTo>
                <a:close/>
              </a:path>
            </a:pathLst>
          </a:custGeom>
          <a:solidFill>
            <a:srgbClr val="0000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41754" y="4995011"/>
            <a:ext cx="397510" cy="194945"/>
          </a:xfrm>
          <a:custGeom>
            <a:avLst/>
            <a:gdLst/>
            <a:ahLst/>
            <a:cxnLst/>
            <a:rect l="l" t="t" r="r" b="b"/>
            <a:pathLst>
              <a:path w="397509" h="194945">
                <a:moveTo>
                  <a:pt x="397090" y="97205"/>
                </a:moveTo>
                <a:lnTo>
                  <a:pt x="382051" y="134356"/>
                </a:lnTo>
                <a:lnTo>
                  <a:pt x="338943" y="165915"/>
                </a:lnTo>
                <a:lnTo>
                  <a:pt x="297726" y="181444"/>
                </a:lnTo>
                <a:lnTo>
                  <a:pt x="249847" y="191160"/>
                </a:lnTo>
                <a:lnTo>
                  <a:pt x="198729" y="194398"/>
                </a:lnTo>
                <a:lnTo>
                  <a:pt x="172722" y="193589"/>
                </a:lnTo>
                <a:lnTo>
                  <a:pt x="122736" y="187112"/>
                </a:lnTo>
                <a:lnTo>
                  <a:pt x="77675" y="174303"/>
                </a:lnTo>
                <a:lnTo>
                  <a:pt x="41046" y="156381"/>
                </a:lnTo>
                <a:lnTo>
                  <a:pt x="6707" y="122310"/>
                </a:lnTo>
                <a:lnTo>
                  <a:pt x="0" y="97205"/>
                </a:lnTo>
                <a:lnTo>
                  <a:pt x="1682" y="84544"/>
                </a:lnTo>
                <a:lnTo>
                  <a:pt x="26644" y="48602"/>
                </a:lnTo>
                <a:lnTo>
                  <a:pt x="77675" y="20102"/>
                </a:lnTo>
                <a:lnTo>
                  <a:pt x="122736" y="7291"/>
                </a:lnTo>
                <a:lnTo>
                  <a:pt x="172722" y="809"/>
                </a:lnTo>
                <a:lnTo>
                  <a:pt x="198729" y="0"/>
                </a:lnTo>
                <a:lnTo>
                  <a:pt x="224524" y="809"/>
                </a:lnTo>
                <a:lnTo>
                  <a:pt x="274360" y="7291"/>
                </a:lnTo>
                <a:lnTo>
                  <a:pt x="319414" y="20102"/>
                </a:lnTo>
                <a:lnTo>
                  <a:pt x="356044" y="38023"/>
                </a:lnTo>
                <a:lnTo>
                  <a:pt x="390383" y="72089"/>
                </a:lnTo>
                <a:lnTo>
                  <a:pt x="397090" y="97205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18436" y="3988815"/>
            <a:ext cx="1212850" cy="583565"/>
          </a:xfrm>
          <a:custGeom>
            <a:avLst/>
            <a:gdLst/>
            <a:ahLst/>
            <a:cxnLst/>
            <a:rect l="l" t="t" r="r" b="b"/>
            <a:pathLst>
              <a:path w="1212850" h="583564">
                <a:moveTo>
                  <a:pt x="1212837" y="0"/>
                </a:moveTo>
                <a:lnTo>
                  <a:pt x="0" y="0"/>
                </a:lnTo>
                <a:lnTo>
                  <a:pt x="0" y="583196"/>
                </a:lnTo>
                <a:lnTo>
                  <a:pt x="1212837" y="583196"/>
                </a:lnTo>
                <a:close/>
              </a:path>
            </a:pathLst>
          </a:custGeom>
          <a:solidFill>
            <a:srgbClr val="0000FF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18436" y="3988815"/>
            <a:ext cx="1212850" cy="583565"/>
          </a:xfrm>
          <a:custGeom>
            <a:avLst/>
            <a:gdLst/>
            <a:ahLst/>
            <a:cxnLst/>
            <a:rect l="l" t="t" r="r" b="b"/>
            <a:pathLst>
              <a:path w="1212850" h="583564">
                <a:moveTo>
                  <a:pt x="606602" y="583196"/>
                </a:moveTo>
                <a:lnTo>
                  <a:pt x="0" y="583196"/>
                </a:lnTo>
                <a:lnTo>
                  <a:pt x="0" y="0"/>
                </a:lnTo>
                <a:lnTo>
                  <a:pt x="1212837" y="0"/>
                </a:lnTo>
                <a:lnTo>
                  <a:pt x="1212837" y="583196"/>
                </a:lnTo>
                <a:lnTo>
                  <a:pt x="606602" y="583196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77519" y="3374288"/>
            <a:ext cx="184150" cy="716280"/>
          </a:xfrm>
          <a:custGeom>
            <a:avLst/>
            <a:gdLst/>
            <a:ahLst/>
            <a:cxnLst/>
            <a:rect l="l" t="t" r="r" b="b"/>
            <a:pathLst>
              <a:path w="184150" h="716279">
                <a:moveTo>
                  <a:pt x="91795" y="0"/>
                </a:moveTo>
                <a:lnTo>
                  <a:pt x="56918" y="27185"/>
                </a:lnTo>
                <a:lnTo>
                  <a:pt x="36033" y="73927"/>
                </a:lnTo>
                <a:lnTo>
                  <a:pt x="19049" y="139922"/>
                </a:lnTo>
                <a:lnTo>
                  <a:pt x="12242" y="178930"/>
                </a:lnTo>
                <a:lnTo>
                  <a:pt x="6986" y="221007"/>
                </a:lnTo>
                <a:lnTo>
                  <a:pt x="3149" y="265279"/>
                </a:lnTo>
                <a:lnTo>
                  <a:pt x="798" y="311105"/>
                </a:lnTo>
                <a:lnTo>
                  <a:pt x="0" y="357847"/>
                </a:lnTo>
                <a:lnTo>
                  <a:pt x="798" y="404584"/>
                </a:lnTo>
                <a:lnTo>
                  <a:pt x="3149" y="450411"/>
                </a:lnTo>
                <a:lnTo>
                  <a:pt x="6986" y="494686"/>
                </a:lnTo>
                <a:lnTo>
                  <a:pt x="12242" y="536765"/>
                </a:lnTo>
                <a:lnTo>
                  <a:pt x="19049" y="575767"/>
                </a:lnTo>
                <a:lnTo>
                  <a:pt x="36033" y="641760"/>
                </a:lnTo>
                <a:lnTo>
                  <a:pt x="56918" y="688497"/>
                </a:lnTo>
                <a:lnTo>
                  <a:pt x="91795" y="715683"/>
                </a:lnTo>
                <a:lnTo>
                  <a:pt x="103858" y="712606"/>
                </a:lnTo>
                <a:lnTo>
                  <a:pt x="137883" y="667804"/>
                </a:lnTo>
                <a:lnTo>
                  <a:pt x="156957" y="610923"/>
                </a:lnTo>
                <a:lnTo>
                  <a:pt x="171716" y="536765"/>
                </a:lnTo>
                <a:lnTo>
                  <a:pt x="176972" y="494686"/>
                </a:lnTo>
                <a:lnTo>
                  <a:pt x="180809" y="450411"/>
                </a:lnTo>
                <a:lnTo>
                  <a:pt x="183160" y="404584"/>
                </a:lnTo>
                <a:lnTo>
                  <a:pt x="183959" y="357847"/>
                </a:lnTo>
                <a:lnTo>
                  <a:pt x="183160" y="311105"/>
                </a:lnTo>
                <a:lnTo>
                  <a:pt x="180809" y="265279"/>
                </a:lnTo>
                <a:lnTo>
                  <a:pt x="176972" y="221007"/>
                </a:lnTo>
                <a:lnTo>
                  <a:pt x="171716" y="178930"/>
                </a:lnTo>
                <a:lnTo>
                  <a:pt x="164910" y="139922"/>
                </a:lnTo>
                <a:lnTo>
                  <a:pt x="147926" y="73927"/>
                </a:lnTo>
                <a:lnTo>
                  <a:pt x="127035" y="27185"/>
                </a:lnTo>
                <a:lnTo>
                  <a:pt x="91795" y="0"/>
                </a:lnTo>
                <a:close/>
              </a:path>
            </a:pathLst>
          </a:custGeom>
          <a:solidFill>
            <a:srgbClr val="FD7E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65517" y="3374656"/>
            <a:ext cx="184150" cy="716280"/>
          </a:xfrm>
          <a:custGeom>
            <a:avLst/>
            <a:gdLst/>
            <a:ahLst/>
            <a:cxnLst/>
            <a:rect l="l" t="t" r="r" b="b"/>
            <a:pathLst>
              <a:path w="184150" h="716279">
                <a:moveTo>
                  <a:pt x="92163" y="0"/>
                </a:moveTo>
                <a:lnTo>
                  <a:pt x="56929" y="27185"/>
                </a:lnTo>
                <a:lnTo>
                  <a:pt x="36038" y="73922"/>
                </a:lnTo>
                <a:lnTo>
                  <a:pt x="19049" y="139915"/>
                </a:lnTo>
                <a:lnTo>
                  <a:pt x="12242" y="178917"/>
                </a:lnTo>
                <a:lnTo>
                  <a:pt x="6986" y="220996"/>
                </a:lnTo>
                <a:lnTo>
                  <a:pt x="3149" y="265271"/>
                </a:lnTo>
                <a:lnTo>
                  <a:pt x="798" y="311098"/>
                </a:lnTo>
                <a:lnTo>
                  <a:pt x="0" y="357835"/>
                </a:lnTo>
                <a:lnTo>
                  <a:pt x="798" y="404571"/>
                </a:lnTo>
                <a:lnTo>
                  <a:pt x="3149" y="450399"/>
                </a:lnTo>
                <a:lnTo>
                  <a:pt x="6986" y="494673"/>
                </a:lnTo>
                <a:lnTo>
                  <a:pt x="12242" y="536752"/>
                </a:lnTo>
                <a:lnTo>
                  <a:pt x="19049" y="575760"/>
                </a:lnTo>
                <a:lnTo>
                  <a:pt x="36038" y="641749"/>
                </a:lnTo>
                <a:lnTo>
                  <a:pt x="56929" y="688490"/>
                </a:lnTo>
                <a:lnTo>
                  <a:pt x="92163" y="715670"/>
                </a:lnTo>
                <a:lnTo>
                  <a:pt x="104013" y="712595"/>
                </a:lnTo>
                <a:lnTo>
                  <a:pt x="137883" y="667791"/>
                </a:lnTo>
                <a:lnTo>
                  <a:pt x="156957" y="610916"/>
                </a:lnTo>
                <a:lnTo>
                  <a:pt x="171716" y="536752"/>
                </a:lnTo>
                <a:lnTo>
                  <a:pt x="176972" y="494673"/>
                </a:lnTo>
                <a:lnTo>
                  <a:pt x="180809" y="450399"/>
                </a:lnTo>
                <a:lnTo>
                  <a:pt x="183160" y="404571"/>
                </a:lnTo>
                <a:lnTo>
                  <a:pt x="183959" y="357835"/>
                </a:lnTo>
                <a:lnTo>
                  <a:pt x="183160" y="311098"/>
                </a:lnTo>
                <a:lnTo>
                  <a:pt x="180809" y="265271"/>
                </a:lnTo>
                <a:lnTo>
                  <a:pt x="176972" y="220996"/>
                </a:lnTo>
                <a:lnTo>
                  <a:pt x="171716" y="178917"/>
                </a:lnTo>
                <a:lnTo>
                  <a:pt x="164910" y="139915"/>
                </a:lnTo>
                <a:lnTo>
                  <a:pt x="147926" y="73922"/>
                </a:lnTo>
                <a:lnTo>
                  <a:pt x="127041" y="27185"/>
                </a:lnTo>
                <a:lnTo>
                  <a:pt x="92163" y="0"/>
                </a:lnTo>
                <a:close/>
              </a:path>
            </a:pathLst>
          </a:custGeom>
          <a:solidFill>
            <a:srgbClr val="FD7E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553515" y="3374656"/>
            <a:ext cx="184150" cy="716280"/>
          </a:xfrm>
          <a:custGeom>
            <a:avLst/>
            <a:gdLst/>
            <a:ahLst/>
            <a:cxnLst/>
            <a:rect l="l" t="t" r="r" b="b"/>
            <a:pathLst>
              <a:path w="184150" h="716279">
                <a:moveTo>
                  <a:pt x="92163" y="0"/>
                </a:moveTo>
                <a:lnTo>
                  <a:pt x="56929" y="27185"/>
                </a:lnTo>
                <a:lnTo>
                  <a:pt x="36038" y="73922"/>
                </a:lnTo>
                <a:lnTo>
                  <a:pt x="19049" y="139915"/>
                </a:lnTo>
                <a:lnTo>
                  <a:pt x="12242" y="178917"/>
                </a:lnTo>
                <a:lnTo>
                  <a:pt x="6991" y="220996"/>
                </a:lnTo>
                <a:lnTo>
                  <a:pt x="3154" y="265271"/>
                </a:lnTo>
                <a:lnTo>
                  <a:pt x="800" y="311098"/>
                </a:lnTo>
                <a:lnTo>
                  <a:pt x="0" y="357835"/>
                </a:lnTo>
                <a:lnTo>
                  <a:pt x="800" y="404571"/>
                </a:lnTo>
                <a:lnTo>
                  <a:pt x="3154" y="450399"/>
                </a:lnTo>
                <a:lnTo>
                  <a:pt x="6991" y="494673"/>
                </a:lnTo>
                <a:lnTo>
                  <a:pt x="12242" y="536752"/>
                </a:lnTo>
                <a:lnTo>
                  <a:pt x="19049" y="575760"/>
                </a:lnTo>
                <a:lnTo>
                  <a:pt x="36038" y="641749"/>
                </a:lnTo>
                <a:lnTo>
                  <a:pt x="56929" y="688490"/>
                </a:lnTo>
                <a:lnTo>
                  <a:pt x="92163" y="715670"/>
                </a:lnTo>
                <a:lnTo>
                  <a:pt x="104015" y="712595"/>
                </a:lnTo>
                <a:lnTo>
                  <a:pt x="137883" y="667791"/>
                </a:lnTo>
                <a:lnTo>
                  <a:pt x="156968" y="610916"/>
                </a:lnTo>
                <a:lnTo>
                  <a:pt x="171729" y="536752"/>
                </a:lnTo>
                <a:lnTo>
                  <a:pt x="176978" y="494673"/>
                </a:lnTo>
                <a:lnTo>
                  <a:pt x="180811" y="450399"/>
                </a:lnTo>
                <a:lnTo>
                  <a:pt x="183161" y="404571"/>
                </a:lnTo>
                <a:lnTo>
                  <a:pt x="183959" y="357835"/>
                </a:lnTo>
                <a:lnTo>
                  <a:pt x="183161" y="311098"/>
                </a:lnTo>
                <a:lnTo>
                  <a:pt x="180811" y="265271"/>
                </a:lnTo>
                <a:lnTo>
                  <a:pt x="176978" y="220996"/>
                </a:lnTo>
                <a:lnTo>
                  <a:pt x="171729" y="178917"/>
                </a:lnTo>
                <a:lnTo>
                  <a:pt x="164922" y="139915"/>
                </a:lnTo>
                <a:lnTo>
                  <a:pt x="147933" y="73922"/>
                </a:lnTo>
                <a:lnTo>
                  <a:pt x="127046" y="27185"/>
                </a:lnTo>
                <a:lnTo>
                  <a:pt x="92163" y="0"/>
                </a:lnTo>
                <a:close/>
              </a:path>
            </a:pathLst>
          </a:custGeom>
          <a:solidFill>
            <a:srgbClr val="FD7E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41881" y="3374656"/>
            <a:ext cx="184150" cy="716280"/>
          </a:xfrm>
          <a:custGeom>
            <a:avLst/>
            <a:gdLst/>
            <a:ahLst/>
            <a:cxnLst/>
            <a:rect l="l" t="t" r="r" b="b"/>
            <a:pathLst>
              <a:path w="184150" h="716279">
                <a:moveTo>
                  <a:pt x="91795" y="0"/>
                </a:moveTo>
                <a:lnTo>
                  <a:pt x="56918" y="27185"/>
                </a:lnTo>
                <a:lnTo>
                  <a:pt x="36033" y="73922"/>
                </a:lnTo>
                <a:lnTo>
                  <a:pt x="19049" y="139915"/>
                </a:lnTo>
                <a:lnTo>
                  <a:pt x="12242" y="178917"/>
                </a:lnTo>
                <a:lnTo>
                  <a:pt x="6986" y="220996"/>
                </a:lnTo>
                <a:lnTo>
                  <a:pt x="3149" y="265271"/>
                </a:lnTo>
                <a:lnTo>
                  <a:pt x="798" y="311098"/>
                </a:lnTo>
                <a:lnTo>
                  <a:pt x="0" y="357835"/>
                </a:lnTo>
                <a:lnTo>
                  <a:pt x="798" y="404571"/>
                </a:lnTo>
                <a:lnTo>
                  <a:pt x="3149" y="450399"/>
                </a:lnTo>
                <a:lnTo>
                  <a:pt x="6986" y="494673"/>
                </a:lnTo>
                <a:lnTo>
                  <a:pt x="12242" y="536752"/>
                </a:lnTo>
                <a:lnTo>
                  <a:pt x="19049" y="575760"/>
                </a:lnTo>
                <a:lnTo>
                  <a:pt x="36033" y="641749"/>
                </a:lnTo>
                <a:lnTo>
                  <a:pt x="56918" y="688490"/>
                </a:lnTo>
                <a:lnTo>
                  <a:pt x="91795" y="715670"/>
                </a:lnTo>
                <a:lnTo>
                  <a:pt x="103858" y="712595"/>
                </a:lnTo>
                <a:lnTo>
                  <a:pt x="137883" y="667791"/>
                </a:lnTo>
                <a:lnTo>
                  <a:pt x="156957" y="610916"/>
                </a:lnTo>
                <a:lnTo>
                  <a:pt x="171716" y="536752"/>
                </a:lnTo>
                <a:lnTo>
                  <a:pt x="176972" y="494673"/>
                </a:lnTo>
                <a:lnTo>
                  <a:pt x="180809" y="450399"/>
                </a:lnTo>
                <a:lnTo>
                  <a:pt x="183160" y="404571"/>
                </a:lnTo>
                <a:lnTo>
                  <a:pt x="183959" y="357835"/>
                </a:lnTo>
                <a:lnTo>
                  <a:pt x="183160" y="311098"/>
                </a:lnTo>
                <a:lnTo>
                  <a:pt x="180809" y="265271"/>
                </a:lnTo>
                <a:lnTo>
                  <a:pt x="176972" y="220996"/>
                </a:lnTo>
                <a:lnTo>
                  <a:pt x="171716" y="178917"/>
                </a:lnTo>
                <a:lnTo>
                  <a:pt x="164910" y="139915"/>
                </a:lnTo>
                <a:lnTo>
                  <a:pt x="147926" y="73922"/>
                </a:lnTo>
                <a:lnTo>
                  <a:pt x="127035" y="27185"/>
                </a:lnTo>
                <a:lnTo>
                  <a:pt x="91795" y="0"/>
                </a:lnTo>
                <a:close/>
              </a:path>
            </a:pathLst>
          </a:custGeom>
          <a:solidFill>
            <a:srgbClr val="FD7E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931697" y="2880626"/>
            <a:ext cx="1294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C8201D"/>
                </a:solidFill>
                <a:latin typeface="Arial"/>
                <a:cs typeface="Arial"/>
              </a:rPr>
              <a:t>Pull </a:t>
            </a:r>
            <a:r>
              <a:rPr sz="1200" b="1" dirty="0">
                <a:solidFill>
                  <a:srgbClr val="C8201D"/>
                </a:solidFill>
                <a:latin typeface="Arial"/>
                <a:cs typeface="Arial"/>
              </a:rPr>
              <a:t>UP</a:t>
            </a:r>
            <a:r>
              <a:rPr sz="1200" b="1" spc="-100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8201D"/>
                </a:solidFill>
                <a:latin typeface="Arial"/>
                <a:cs typeface="Arial"/>
              </a:rPr>
              <a:t>Resistors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46262" y="1533144"/>
            <a:ext cx="761365" cy="37846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2384" marR="5080" indent="-20320">
              <a:lnSpc>
                <a:spcPts val="1340"/>
              </a:lnSpc>
              <a:spcBef>
                <a:spcPts val="225"/>
              </a:spcBef>
            </a:pPr>
            <a:r>
              <a:rPr sz="1200" b="1" spc="-5" dirty="0">
                <a:solidFill>
                  <a:srgbClr val="C8201D"/>
                </a:solidFill>
                <a:latin typeface="Arial"/>
                <a:cs typeface="Arial"/>
              </a:rPr>
              <a:t>Pull</a:t>
            </a:r>
            <a:r>
              <a:rPr sz="1200" b="1" spc="-70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C8201D"/>
                </a:solidFill>
                <a:latin typeface="Arial"/>
                <a:cs typeface="Arial"/>
              </a:rPr>
              <a:t>Down  Resistors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24678" y="1819452"/>
            <a:ext cx="459105" cy="964565"/>
          </a:xfrm>
          <a:custGeom>
            <a:avLst/>
            <a:gdLst/>
            <a:ahLst/>
            <a:cxnLst/>
            <a:rect l="l" t="t" r="r" b="b"/>
            <a:pathLst>
              <a:path w="459104" h="964564">
                <a:moveTo>
                  <a:pt x="459003" y="0"/>
                </a:moveTo>
                <a:lnTo>
                  <a:pt x="0" y="0"/>
                </a:lnTo>
                <a:lnTo>
                  <a:pt x="0" y="964082"/>
                </a:lnTo>
                <a:lnTo>
                  <a:pt x="459003" y="964082"/>
                </a:lnTo>
                <a:close/>
              </a:path>
            </a:pathLst>
          </a:custGeom>
          <a:solidFill>
            <a:srgbClr val="FFFF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24678" y="1819452"/>
            <a:ext cx="459105" cy="964565"/>
          </a:xfrm>
          <a:custGeom>
            <a:avLst/>
            <a:gdLst/>
            <a:ahLst/>
            <a:cxnLst/>
            <a:rect l="l" t="t" r="r" b="b"/>
            <a:pathLst>
              <a:path w="459104" h="964564">
                <a:moveTo>
                  <a:pt x="229679" y="964082"/>
                </a:moveTo>
                <a:lnTo>
                  <a:pt x="0" y="964082"/>
                </a:lnTo>
                <a:lnTo>
                  <a:pt x="0" y="0"/>
                </a:lnTo>
                <a:lnTo>
                  <a:pt x="459003" y="0"/>
                </a:lnTo>
                <a:lnTo>
                  <a:pt x="459003" y="964082"/>
                </a:lnTo>
                <a:lnTo>
                  <a:pt x="229679" y="964082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45636" y="1749247"/>
            <a:ext cx="544830" cy="1019175"/>
          </a:xfrm>
          <a:custGeom>
            <a:avLst/>
            <a:gdLst/>
            <a:ahLst/>
            <a:cxnLst/>
            <a:rect l="l" t="t" r="r" b="b"/>
            <a:pathLst>
              <a:path w="544829" h="1019175">
                <a:moveTo>
                  <a:pt x="544321" y="0"/>
                </a:moveTo>
                <a:lnTo>
                  <a:pt x="0" y="0"/>
                </a:lnTo>
                <a:lnTo>
                  <a:pt x="0" y="1018806"/>
                </a:lnTo>
                <a:lnTo>
                  <a:pt x="544321" y="1018806"/>
                </a:lnTo>
                <a:close/>
              </a:path>
            </a:pathLst>
          </a:custGeom>
          <a:solidFill>
            <a:srgbClr val="0000FF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45636" y="1749247"/>
            <a:ext cx="544830" cy="1019175"/>
          </a:xfrm>
          <a:custGeom>
            <a:avLst/>
            <a:gdLst/>
            <a:ahLst/>
            <a:cxnLst/>
            <a:rect l="l" t="t" r="r" b="b"/>
            <a:pathLst>
              <a:path w="544829" h="1019175">
                <a:moveTo>
                  <a:pt x="272160" y="1018806"/>
                </a:moveTo>
                <a:lnTo>
                  <a:pt x="0" y="1018806"/>
                </a:lnTo>
                <a:lnTo>
                  <a:pt x="0" y="0"/>
                </a:lnTo>
                <a:lnTo>
                  <a:pt x="544321" y="0"/>
                </a:lnTo>
                <a:lnTo>
                  <a:pt x="544321" y="1018806"/>
                </a:lnTo>
                <a:lnTo>
                  <a:pt x="272160" y="1018806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94797" y="2711170"/>
            <a:ext cx="184150" cy="560070"/>
          </a:xfrm>
          <a:custGeom>
            <a:avLst/>
            <a:gdLst/>
            <a:ahLst/>
            <a:cxnLst/>
            <a:rect l="l" t="t" r="r" b="b"/>
            <a:pathLst>
              <a:path w="184150" h="560070">
                <a:moveTo>
                  <a:pt x="91808" y="0"/>
                </a:moveTo>
                <a:lnTo>
                  <a:pt x="56923" y="21265"/>
                </a:lnTo>
                <a:lnTo>
                  <a:pt x="36038" y="57827"/>
                </a:lnTo>
                <a:lnTo>
                  <a:pt x="19049" y="109532"/>
                </a:lnTo>
                <a:lnTo>
                  <a:pt x="6986" y="172909"/>
                </a:lnTo>
                <a:lnTo>
                  <a:pt x="798" y="243368"/>
                </a:lnTo>
                <a:lnTo>
                  <a:pt x="0" y="280085"/>
                </a:lnTo>
                <a:lnTo>
                  <a:pt x="798" y="316590"/>
                </a:lnTo>
                <a:lnTo>
                  <a:pt x="6986" y="386899"/>
                </a:lnTo>
                <a:lnTo>
                  <a:pt x="19049" y="450270"/>
                </a:lnTo>
                <a:lnTo>
                  <a:pt x="36038" y="501976"/>
                </a:lnTo>
                <a:lnTo>
                  <a:pt x="56923" y="538538"/>
                </a:lnTo>
                <a:lnTo>
                  <a:pt x="91808" y="559803"/>
                </a:lnTo>
                <a:lnTo>
                  <a:pt x="103863" y="557394"/>
                </a:lnTo>
                <a:lnTo>
                  <a:pt x="137883" y="522363"/>
                </a:lnTo>
                <a:lnTo>
                  <a:pt x="156962" y="477810"/>
                </a:lnTo>
                <a:lnTo>
                  <a:pt x="171716" y="419760"/>
                </a:lnTo>
                <a:lnTo>
                  <a:pt x="180809" y="352351"/>
                </a:lnTo>
                <a:lnTo>
                  <a:pt x="183959" y="280085"/>
                </a:lnTo>
                <a:lnTo>
                  <a:pt x="183160" y="243368"/>
                </a:lnTo>
                <a:lnTo>
                  <a:pt x="176972" y="172909"/>
                </a:lnTo>
                <a:lnTo>
                  <a:pt x="164915" y="109532"/>
                </a:lnTo>
                <a:lnTo>
                  <a:pt x="147928" y="57827"/>
                </a:lnTo>
                <a:lnTo>
                  <a:pt x="127035" y="21265"/>
                </a:lnTo>
                <a:lnTo>
                  <a:pt x="91808" y="0"/>
                </a:lnTo>
                <a:close/>
              </a:path>
            </a:pathLst>
          </a:custGeom>
          <a:solidFill>
            <a:srgbClr val="FD7E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54803" y="2711538"/>
            <a:ext cx="184150" cy="560070"/>
          </a:xfrm>
          <a:custGeom>
            <a:avLst/>
            <a:gdLst/>
            <a:ahLst/>
            <a:cxnLst/>
            <a:rect l="l" t="t" r="r" b="b"/>
            <a:pathLst>
              <a:path w="184150" h="560070">
                <a:moveTo>
                  <a:pt x="92151" y="0"/>
                </a:moveTo>
                <a:lnTo>
                  <a:pt x="56923" y="21259"/>
                </a:lnTo>
                <a:lnTo>
                  <a:pt x="36031" y="57819"/>
                </a:lnTo>
                <a:lnTo>
                  <a:pt x="19038" y="109520"/>
                </a:lnTo>
                <a:lnTo>
                  <a:pt x="6981" y="172898"/>
                </a:lnTo>
                <a:lnTo>
                  <a:pt x="798" y="243360"/>
                </a:lnTo>
                <a:lnTo>
                  <a:pt x="0" y="280073"/>
                </a:lnTo>
                <a:lnTo>
                  <a:pt x="798" y="316579"/>
                </a:lnTo>
                <a:lnTo>
                  <a:pt x="6981" y="386891"/>
                </a:lnTo>
                <a:lnTo>
                  <a:pt x="19038" y="450259"/>
                </a:lnTo>
                <a:lnTo>
                  <a:pt x="36031" y="501968"/>
                </a:lnTo>
                <a:lnTo>
                  <a:pt x="56923" y="538530"/>
                </a:lnTo>
                <a:lnTo>
                  <a:pt x="92151" y="559790"/>
                </a:lnTo>
                <a:lnTo>
                  <a:pt x="104008" y="557383"/>
                </a:lnTo>
                <a:lnTo>
                  <a:pt x="137871" y="522350"/>
                </a:lnTo>
                <a:lnTo>
                  <a:pt x="156956" y="477802"/>
                </a:lnTo>
                <a:lnTo>
                  <a:pt x="171716" y="419747"/>
                </a:lnTo>
                <a:lnTo>
                  <a:pt x="180809" y="352344"/>
                </a:lnTo>
                <a:lnTo>
                  <a:pt x="183959" y="280073"/>
                </a:lnTo>
                <a:lnTo>
                  <a:pt x="183160" y="243360"/>
                </a:lnTo>
                <a:lnTo>
                  <a:pt x="176972" y="172898"/>
                </a:lnTo>
                <a:lnTo>
                  <a:pt x="164910" y="109520"/>
                </a:lnTo>
                <a:lnTo>
                  <a:pt x="147920" y="57819"/>
                </a:lnTo>
                <a:lnTo>
                  <a:pt x="127035" y="21259"/>
                </a:lnTo>
                <a:lnTo>
                  <a:pt x="92151" y="0"/>
                </a:lnTo>
                <a:close/>
              </a:path>
            </a:pathLst>
          </a:custGeom>
          <a:solidFill>
            <a:srgbClr val="FD7E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978793" y="2711894"/>
            <a:ext cx="184150" cy="560070"/>
          </a:xfrm>
          <a:custGeom>
            <a:avLst/>
            <a:gdLst/>
            <a:ahLst/>
            <a:cxnLst/>
            <a:rect l="l" t="t" r="r" b="b"/>
            <a:pathLst>
              <a:path w="184150" h="560070">
                <a:moveTo>
                  <a:pt x="91808" y="0"/>
                </a:moveTo>
                <a:lnTo>
                  <a:pt x="56925" y="21259"/>
                </a:lnTo>
                <a:lnTo>
                  <a:pt x="36038" y="57821"/>
                </a:lnTo>
                <a:lnTo>
                  <a:pt x="19049" y="109530"/>
                </a:lnTo>
                <a:lnTo>
                  <a:pt x="6991" y="172909"/>
                </a:lnTo>
                <a:lnTo>
                  <a:pt x="800" y="243362"/>
                </a:lnTo>
                <a:lnTo>
                  <a:pt x="0" y="280073"/>
                </a:lnTo>
                <a:lnTo>
                  <a:pt x="800" y="316585"/>
                </a:lnTo>
                <a:lnTo>
                  <a:pt x="6991" y="386898"/>
                </a:lnTo>
                <a:lnTo>
                  <a:pt x="19049" y="450270"/>
                </a:lnTo>
                <a:lnTo>
                  <a:pt x="36038" y="501976"/>
                </a:lnTo>
                <a:lnTo>
                  <a:pt x="56925" y="538538"/>
                </a:lnTo>
                <a:lnTo>
                  <a:pt x="91808" y="559803"/>
                </a:lnTo>
                <a:lnTo>
                  <a:pt x="103865" y="557394"/>
                </a:lnTo>
                <a:lnTo>
                  <a:pt x="137883" y="522363"/>
                </a:lnTo>
                <a:lnTo>
                  <a:pt x="156968" y="477810"/>
                </a:lnTo>
                <a:lnTo>
                  <a:pt x="171729" y="419760"/>
                </a:lnTo>
                <a:lnTo>
                  <a:pt x="180817" y="352350"/>
                </a:lnTo>
                <a:lnTo>
                  <a:pt x="183972" y="280073"/>
                </a:lnTo>
                <a:lnTo>
                  <a:pt x="183171" y="243362"/>
                </a:lnTo>
                <a:lnTo>
                  <a:pt x="176980" y="172909"/>
                </a:lnTo>
                <a:lnTo>
                  <a:pt x="164922" y="109530"/>
                </a:lnTo>
                <a:lnTo>
                  <a:pt x="147933" y="57821"/>
                </a:lnTo>
                <a:lnTo>
                  <a:pt x="127041" y="21259"/>
                </a:lnTo>
                <a:lnTo>
                  <a:pt x="91808" y="0"/>
                </a:lnTo>
                <a:close/>
              </a:path>
            </a:pathLst>
          </a:custGeom>
          <a:solidFill>
            <a:srgbClr val="FD7E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76725" y="3481933"/>
            <a:ext cx="397510" cy="194945"/>
          </a:xfrm>
          <a:custGeom>
            <a:avLst/>
            <a:gdLst/>
            <a:ahLst/>
            <a:cxnLst/>
            <a:rect l="l" t="t" r="r" b="b"/>
            <a:pathLst>
              <a:path w="397510" h="194945">
                <a:moveTo>
                  <a:pt x="198716" y="0"/>
                </a:moveTo>
                <a:lnTo>
                  <a:pt x="147277" y="3238"/>
                </a:lnTo>
                <a:lnTo>
                  <a:pt x="99352" y="12953"/>
                </a:lnTo>
                <a:lnTo>
                  <a:pt x="58134" y="28482"/>
                </a:lnTo>
                <a:lnTo>
                  <a:pt x="15028" y="60042"/>
                </a:lnTo>
                <a:lnTo>
                  <a:pt x="0" y="97193"/>
                </a:lnTo>
                <a:lnTo>
                  <a:pt x="1680" y="109854"/>
                </a:lnTo>
                <a:lnTo>
                  <a:pt x="26631" y="145795"/>
                </a:lnTo>
                <a:lnTo>
                  <a:pt x="77663" y="174301"/>
                </a:lnTo>
                <a:lnTo>
                  <a:pt x="122723" y="187112"/>
                </a:lnTo>
                <a:lnTo>
                  <a:pt x="172709" y="193589"/>
                </a:lnTo>
                <a:lnTo>
                  <a:pt x="198716" y="194398"/>
                </a:lnTo>
                <a:lnTo>
                  <a:pt x="224511" y="193589"/>
                </a:lnTo>
                <a:lnTo>
                  <a:pt x="274347" y="187112"/>
                </a:lnTo>
                <a:lnTo>
                  <a:pt x="319402" y="174301"/>
                </a:lnTo>
                <a:lnTo>
                  <a:pt x="356031" y="156375"/>
                </a:lnTo>
                <a:lnTo>
                  <a:pt x="390371" y="122308"/>
                </a:lnTo>
                <a:lnTo>
                  <a:pt x="397078" y="97193"/>
                </a:lnTo>
                <a:lnTo>
                  <a:pt x="395395" y="84539"/>
                </a:lnTo>
                <a:lnTo>
                  <a:pt x="370433" y="48602"/>
                </a:lnTo>
                <a:lnTo>
                  <a:pt x="319402" y="20095"/>
                </a:lnTo>
                <a:lnTo>
                  <a:pt x="274347" y="7286"/>
                </a:lnTo>
                <a:lnTo>
                  <a:pt x="224511" y="809"/>
                </a:lnTo>
                <a:lnTo>
                  <a:pt x="198716" y="0"/>
                </a:lnTo>
                <a:close/>
              </a:path>
            </a:pathLst>
          </a:custGeom>
          <a:solidFill>
            <a:srgbClr val="0000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76725" y="3481933"/>
            <a:ext cx="397510" cy="194945"/>
          </a:xfrm>
          <a:custGeom>
            <a:avLst/>
            <a:gdLst/>
            <a:ahLst/>
            <a:cxnLst/>
            <a:rect l="l" t="t" r="r" b="b"/>
            <a:pathLst>
              <a:path w="397510" h="194945">
                <a:moveTo>
                  <a:pt x="397078" y="97193"/>
                </a:moveTo>
                <a:lnTo>
                  <a:pt x="382038" y="134356"/>
                </a:lnTo>
                <a:lnTo>
                  <a:pt x="338931" y="165911"/>
                </a:lnTo>
                <a:lnTo>
                  <a:pt x="297713" y="181444"/>
                </a:lnTo>
                <a:lnTo>
                  <a:pt x="249834" y="191160"/>
                </a:lnTo>
                <a:lnTo>
                  <a:pt x="198716" y="194398"/>
                </a:lnTo>
                <a:lnTo>
                  <a:pt x="172709" y="193589"/>
                </a:lnTo>
                <a:lnTo>
                  <a:pt x="122723" y="187112"/>
                </a:lnTo>
                <a:lnTo>
                  <a:pt x="77663" y="174301"/>
                </a:lnTo>
                <a:lnTo>
                  <a:pt x="41034" y="156375"/>
                </a:lnTo>
                <a:lnTo>
                  <a:pt x="6700" y="122308"/>
                </a:lnTo>
                <a:lnTo>
                  <a:pt x="0" y="97193"/>
                </a:lnTo>
                <a:lnTo>
                  <a:pt x="1680" y="84539"/>
                </a:lnTo>
                <a:lnTo>
                  <a:pt x="26631" y="48602"/>
                </a:lnTo>
                <a:lnTo>
                  <a:pt x="77663" y="20095"/>
                </a:lnTo>
                <a:lnTo>
                  <a:pt x="122723" y="7286"/>
                </a:lnTo>
                <a:lnTo>
                  <a:pt x="172709" y="809"/>
                </a:lnTo>
                <a:lnTo>
                  <a:pt x="198716" y="0"/>
                </a:lnTo>
                <a:lnTo>
                  <a:pt x="224511" y="809"/>
                </a:lnTo>
                <a:lnTo>
                  <a:pt x="274347" y="7286"/>
                </a:lnTo>
                <a:lnTo>
                  <a:pt x="319402" y="20095"/>
                </a:lnTo>
                <a:lnTo>
                  <a:pt x="356031" y="38017"/>
                </a:lnTo>
                <a:lnTo>
                  <a:pt x="390371" y="72088"/>
                </a:lnTo>
                <a:lnTo>
                  <a:pt x="397078" y="97193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52275" y="1461617"/>
            <a:ext cx="397510" cy="194945"/>
          </a:xfrm>
          <a:custGeom>
            <a:avLst/>
            <a:gdLst/>
            <a:ahLst/>
            <a:cxnLst/>
            <a:rect l="l" t="t" r="r" b="b"/>
            <a:pathLst>
              <a:path w="397510" h="194944">
                <a:moveTo>
                  <a:pt x="198729" y="0"/>
                </a:moveTo>
                <a:lnTo>
                  <a:pt x="172722" y="809"/>
                </a:lnTo>
                <a:lnTo>
                  <a:pt x="147289" y="3238"/>
                </a:lnTo>
                <a:lnTo>
                  <a:pt x="99364" y="12954"/>
                </a:lnTo>
                <a:lnTo>
                  <a:pt x="58146" y="28476"/>
                </a:lnTo>
                <a:lnTo>
                  <a:pt x="15039" y="60036"/>
                </a:lnTo>
                <a:lnTo>
                  <a:pt x="0" y="97193"/>
                </a:lnTo>
                <a:lnTo>
                  <a:pt x="1682" y="109848"/>
                </a:lnTo>
                <a:lnTo>
                  <a:pt x="26644" y="145796"/>
                </a:lnTo>
                <a:lnTo>
                  <a:pt x="77675" y="174295"/>
                </a:lnTo>
                <a:lnTo>
                  <a:pt x="122736" y="187106"/>
                </a:lnTo>
                <a:lnTo>
                  <a:pt x="172722" y="193589"/>
                </a:lnTo>
                <a:lnTo>
                  <a:pt x="198729" y="194398"/>
                </a:lnTo>
                <a:lnTo>
                  <a:pt x="224524" y="193589"/>
                </a:lnTo>
                <a:lnTo>
                  <a:pt x="274360" y="187106"/>
                </a:lnTo>
                <a:lnTo>
                  <a:pt x="319414" y="174295"/>
                </a:lnTo>
                <a:lnTo>
                  <a:pt x="356044" y="156375"/>
                </a:lnTo>
                <a:lnTo>
                  <a:pt x="390383" y="122304"/>
                </a:lnTo>
                <a:lnTo>
                  <a:pt x="397090" y="97193"/>
                </a:lnTo>
                <a:lnTo>
                  <a:pt x="395408" y="84539"/>
                </a:lnTo>
                <a:lnTo>
                  <a:pt x="370446" y="48590"/>
                </a:lnTo>
                <a:lnTo>
                  <a:pt x="319414" y="20090"/>
                </a:lnTo>
                <a:lnTo>
                  <a:pt x="274360" y="7286"/>
                </a:lnTo>
                <a:lnTo>
                  <a:pt x="224524" y="809"/>
                </a:lnTo>
                <a:lnTo>
                  <a:pt x="198729" y="0"/>
                </a:lnTo>
                <a:close/>
              </a:path>
            </a:pathLst>
          </a:custGeom>
          <a:solidFill>
            <a:srgbClr val="DB00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552275" y="1461617"/>
            <a:ext cx="397510" cy="194945"/>
          </a:xfrm>
          <a:custGeom>
            <a:avLst/>
            <a:gdLst/>
            <a:ahLst/>
            <a:cxnLst/>
            <a:rect l="l" t="t" r="r" b="b"/>
            <a:pathLst>
              <a:path w="397510" h="194944">
                <a:moveTo>
                  <a:pt x="397090" y="97193"/>
                </a:moveTo>
                <a:lnTo>
                  <a:pt x="382051" y="134354"/>
                </a:lnTo>
                <a:lnTo>
                  <a:pt x="338943" y="165909"/>
                </a:lnTo>
                <a:lnTo>
                  <a:pt x="297726" y="181432"/>
                </a:lnTo>
                <a:lnTo>
                  <a:pt x="249847" y="191158"/>
                </a:lnTo>
                <a:lnTo>
                  <a:pt x="198729" y="194398"/>
                </a:lnTo>
                <a:lnTo>
                  <a:pt x="172722" y="193589"/>
                </a:lnTo>
                <a:lnTo>
                  <a:pt x="122736" y="187106"/>
                </a:lnTo>
                <a:lnTo>
                  <a:pt x="77675" y="174295"/>
                </a:lnTo>
                <a:lnTo>
                  <a:pt x="41046" y="156375"/>
                </a:lnTo>
                <a:lnTo>
                  <a:pt x="6707" y="122304"/>
                </a:lnTo>
                <a:lnTo>
                  <a:pt x="0" y="97193"/>
                </a:lnTo>
                <a:lnTo>
                  <a:pt x="1682" y="84539"/>
                </a:lnTo>
                <a:lnTo>
                  <a:pt x="26644" y="48590"/>
                </a:lnTo>
                <a:lnTo>
                  <a:pt x="77675" y="20090"/>
                </a:lnTo>
                <a:lnTo>
                  <a:pt x="122736" y="7286"/>
                </a:lnTo>
                <a:lnTo>
                  <a:pt x="172722" y="809"/>
                </a:lnTo>
                <a:lnTo>
                  <a:pt x="198729" y="0"/>
                </a:lnTo>
                <a:lnTo>
                  <a:pt x="224524" y="809"/>
                </a:lnTo>
                <a:lnTo>
                  <a:pt x="274360" y="7286"/>
                </a:lnTo>
                <a:lnTo>
                  <a:pt x="319414" y="20090"/>
                </a:lnTo>
                <a:lnTo>
                  <a:pt x="356044" y="38010"/>
                </a:lnTo>
                <a:lnTo>
                  <a:pt x="390383" y="72086"/>
                </a:lnTo>
                <a:lnTo>
                  <a:pt x="397090" y="97193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04594" y="5083212"/>
            <a:ext cx="247319" cy="1209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04962" y="4687214"/>
            <a:ext cx="247319" cy="1209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05317" y="4255211"/>
            <a:ext cx="247319" cy="1209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05686" y="3859212"/>
            <a:ext cx="247319" cy="1209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706041" y="3391217"/>
            <a:ext cx="247319" cy="1209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706397" y="2995218"/>
            <a:ext cx="247319" cy="1209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706765" y="2599207"/>
            <a:ext cx="247319" cy="12096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707121" y="2167216"/>
            <a:ext cx="247319" cy="1209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1068476" y="141490"/>
            <a:ext cx="7726045" cy="477520"/>
          </a:xfrm>
          <a:prstGeom prst="rect">
            <a:avLst/>
          </a:prstGeom>
          <a:solidFill>
            <a:srgbClr val="FFFFFF"/>
          </a:solidFill>
          <a:ln w="18359">
            <a:solidFill>
              <a:srgbClr val="DB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87655" algn="ctr">
              <a:lnSpc>
                <a:spcPct val="100000"/>
              </a:lnSpc>
              <a:spcBef>
                <a:spcPts val="175"/>
              </a:spcBef>
            </a:pPr>
            <a:r>
              <a:rPr sz="2600" dirty="0"/>
              <a:t>Float and </a:t>
            </a:r>
            <a:r>
              <a:rPr sz="2600" spc="-5" dirty="0"/>
              <a:t>Non-float</a:t>
            </a:r>
            <a:r>
              <a:rPr sz="2600" spc="-15" dirty="0"/>
              <a:t> </a:t>
            </a:r>
            <a:r>
              <a:rPr sz="2600" dirty="0"/>
              <a:t>Inputs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57" y="229946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3522" y="777608"/>
            <a:ext cx="8935085" cy="4484370"/>
          </a:xfrm>
          <a:custGeom>
            <a:avLst/>
            <a:gdLst/>
            <a:ahLst/>
            <a:cxnLst/>
            <a:rect l="l" t="t" r="r" b="b"/>
            <a:pathLst>
              <a:path w="8935085" h="4484370">
                <a:moveTo>
                  <a:pt x="8934843" y="0"/>
                </a:moveTo>
                <a:lnTo>
                  <a:pt x="0" y="0"/>
                </a:lnTo>
                <a:lnTo>
                  <a:pt x="0" y="4484166"/>
                </a:lnTo>
                <a:lnTo>
                  <a:pt x="8934843" y="44841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3522" y="777608"/>
            <a:ext cx="8935085" cy="4484370"/>
          </a:xfrm>
          <a:custGeom>
            <a:avLst/>
            <a:gdLst/>
            <a:ahLst/>
            <a:cxnLst/>
            <a:rect l="l" t="t" r="r" b="b"/>
            <a:pathLst>
              <a:path w="8935085" h="4484370">
                <a:moveTo>
                  <a:pt x="4467593" y="4484166"/>
                </a:moveTo>
                <a:lnTo>
                  <a:pt x="0" y="4484166"/>
                </a:lnTo>
                <a:lnTo>
                  <a:pt x="0" y="0"/>
                </a:lnTo>
                <a:lnTo>
                  <a:pt x="8934843" y="0"/>
                </a:lnTo>
                <a:lnTo>
                  <a:pt x="8934843" y="4484166"/>
                </a:lnTo>
                <a:lnTo>
                  <a:pt x="4467593" y="4484166"/>
                </a:lnTo>
                <a:close/>
              </a:path>
            </a:pathLst>
          </a:custGeom>
          <a:ln w="36719">
            <a:solidFill>
              <a:srgbClr val="0000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9902" y="1062990"/>
            <a:ext cx="7542530" cy="388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AF"/>
                </a:solidFill>
                <a:latin typeface="Arial"/>
                <a:cs typeface="Arial"/>
              </a:rPr>
              <a:t>ICs </a:t>
            </a:r>
            <a:r>
              <a:rPr sz="1800" b="1" spc="-10" dirty="0">
                <a:solidFill>
                  <a:srgbClr val="0000AF"/>
                </a:solidFill>
                <a:latin typeface="Arial"/>
                <a:cs typeface="Arial"/>
              </a:rPr>
              <a:t>are </a:t>
            </a:r>
            <a:r>
              <a:rPr sz="1800" b="1" dirty="0">
                <a:solidFill>
                  <a:srgbClr val="0000AF"/>
                </a:solidFill>
                <a:latin typeface="Arial"/>
                <a:cs typeface="Arial"/>
              </a:rPr>
              <a:t>not </a:t>
            </a:r>
            <a:r>
              <a:rPr sz="1800" b="1" spc="-5" dirty="0">
                <a:solidFill>
                  <a:srgbClr val="0000AF"/>
                </a:solidFill>
                <a:latin typeface="Arial"/>
                <a:cs typeface="Arial"/>
              </a:rPr>
              <a:t>well</a:t>
            </a:r>
            <a:r>
              <a:rPr sz="1800" b="1" spc="-10" dirty="0">
                <a:solidFill>
                  <a:srgbClr val="0000A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AF"/>
                </a:solidFill>
                <a:latin typeface="Arial"/>
                <a:cs typeface="Arial"/>
              </a:rPr>
              <a:t>fitted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000AF"/>
                </a:solidFill>
                <a:latin typeface="Arial"/>
                <a:cs typeface="Arial"/>
              </a:rPr>
              <a:t>ICs Broken</a:t>
            </a:r>
            <a:r>
              <a:rPr sz="1800" b="1" spc="-10" dirty="0">
                <a:solidFill>
                  <a:srgbClr val="0000A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AF"/>
                </a:solidFill>
                <a:latin typeface="Arial"/>
                <a:cs typeface="Arial"/>
              </a:rPr>
              <a:t>Pins</a:t>
            </a:r>
            <a:endParaRPr sz="1800">
              <a:latin typeface="Arial"/>
              <a:cs typeface="Arial"/>
            </a:endParaRPr>
          </a:p>
          <a:p>
            <a:pPr marL="12700" marR="4072890">
              <a:lnSpc>
                <a:spcPts val="4029"/>
              </a:lnSpc>
              <a:spcBef>
                <a:spcPts val="445"/>
              </a:spcBef>
            </a:pPr>
            <a:r>
              <a:rPr sz="1800" b="1" spc="-10" dirty="0">
                <a:solidFill>
                  <a:srgbClr val="0000AF"/>
                </a:solidFill>
                <a:latin typeface="Arial"/>
                <a:cs typeface="Arial"/>
              </a:rPr>
              <a:t>Wrong </a:t>
            </a:r>
            <a:r>
              <a:rPr sz="1800" b="1" spc="-5" dirty="0">
                <a:solidFill>
                  <a:srgbClr val="0000AF"/>
                </a:solidFill>
                <a:latin typeface="Arial"/>
                <a:cs typeface="Arial"/>
              </a:rPr>
              <a:t>Pins </a:t>
            </a:r>
            <a:r>
              <a:rPr sz="1800" b="1" spc="-10" dirty="0">
                <a:solidFill>
                  <a:srgbClr val="0000AF"/>
                </a:solidFill>
                <a:latin typeface="Arial"/>
                <a:cs typeface="Arial"/>
              </a:rPr>
              <a:t>Enumeration  Wrong </a:t>
            </a:r>
            <a:r>
              <a:rPr sz="1800" b="1" spc="-5" dirty="0">
                <a:solidFill>
                  <a:srgbClr val="0000AF"/>
                </a:solidFill>
                <a:latin typeface="Arial"/>
                <a:cs typeface="Arial"/>
              </a:rPr>
              <a:t>Polarity (specially LEDs)  </a:t>
            </a: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Missed Connections  Connections </a:t>
            </a:r>
            <a:r>
              <a:rPr sz="1800" b="1" dirty="0">
                <a:solidFill>
                  <a:srgbClr val="C8201D"/>
                </a:solidFill>
                <a:latin typeface="Arial"/>
                <a:cs typeface="Arial"/>
              </a:rPr>
              <a:t>to </a:t>
            </a:r>
            <a:r>
              <a:rPr sz="1800" b="1" spc="-10" dirty="0">
                <a:solidFill>
                  <a:srgbClr val="C8201D"/>
                </a:solidFill>
                <a:latin typeface="Arial"/>
                <a:cs typeface="Arial"/>
              </a:rPr>
              <a:t>Wrong </a:t>
            </a: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ICs</a:t>
            </a:r>
            <a:r>
              <a:rPr sz="1800" b="1" spc="-35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Pins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1800" b="1" spc="-5" dirty="0">
                <a:solidFill>
                  <a:srgbClr val="0000AF"/>
                </a:solidFill>
                <a:latin typeface="Arial"/>
                <a:cs typeface="Arial"/>
              </a:rPr>
              <a:t>No Power is Supplied </a:t>
            </a:r>
            <a:r>
              <a:rPr sz="1800" b="1" dirty="0">
                <a:solidFill>
                  <a:srgbClr val="0000AF"/>
                </a:solidFill>
                <a:latin typeface="Arial"/>
                <a:cs typeface="Arial"/>
              </a:rPr>
              <a:t>to</a:t>
            </a:r>
            <a:r>
              <a:rPr sz="1800" b="1" spc="10" dirty="0">
                <a:solidFill>
                  <a:srgbClr val="0000A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00AF"/>
                </a:solidFill>
                <a:latin typeface="Arial"/>
                <a:cs typeface="Arial"/>
              </a:rPr>
              <a:t>ICs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114165" algn="l"/>
              </a:tabLst>
            </a:pPr>
            <a:r>
              <a:rPr sz="1800" b="1" spc="-5" dirty="0">
                <a:solidFill>
                  <a:srgbClr val="00753A"/>
                </a:solidFill>
                <a:latin typeface="Arial"/>
                <a:cs typeface="Arial"/>
              </a:rPr>
              <a:t>Float Inputs (Not connected</a:t>
            </a:r>
            <a:r>
              <a:rPr sz="1800" b="1" spc="55" dirty="0">
                <a:solidFill>
                  <a:srgbClr val="00753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753A"/>
                </a:solidFill>
                <a:latin typeface="Arial"/>
                <a:cs typeface="Arial"/>
              </a:rPr>
              <a:t>Pins</a:t>
            </a:r>
            <a:r>
              <a:rPr sz="1800" b="1" spc="10" dirty="0">
                <a:solidFill>
                  <a:srgbClr val="00753A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753A"/>
                </a:solidFill>
                <a:latin typeface="Arial"/>
                <a:cs typeface="Arial"/>
              </a:rPr>
              <a:t>are	</a:t>
            </a:r>
            <a:r>
              <a:rPr sz="1800" b="1" spc="-5" dirty="0">
                <a:solidFill>
                  <a:srgbClr val="00753A"/>
                </a:solidFill>
                <a:latin typeface="Arial"/>
                <a:cs typeface="Arial"/>
              </a:rPr>
              <a:t>wrongly </a:t>
            </a:r>
            <a:r>
              <a:rPr sz="1800" b="1" spc="-10" dirty="0">
                <a:solidFill>
                  <a:srgbClr val="00753A"/>
                </a:solidFill>
                <a:latin typeface="Arial"/>
                <a:cs typeface="Arial"/>
              </a:rPr>
              <a:t>assumed as </a:t>
            </a:r>
            <a:r>
              <a:rPr sz="1800" b="1" dirty="0">
                <a:solidFill>
                  <a:srgbClr val="00753A"/>
                </a:solidFill>
                <a:latin typeface="Arial"/>
                <a:cs typeface="Arial"/>
              </a:rPr>
              <a:t>Logic</a:t>
            </a:r>
            <a:r>
              <a:rPr sz="1800" b="1" spc="-20" dirty="0">
                <a:solidFill>
                  <a:srgbClr val="00753A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0753A"/>
                </a:solidFill>
                <a:latin typeface="Arial"/>
                <a:cs typeface="Arial"/>
              </a:rPr>
              <a:t>“0”)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76373" y="130594"/>
            <a:ext cx="57461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Sources of </a:t>
            </a:r>
            <a:r>
              <a:rPr sz="2800" spc="-5" dirty="0"/>
              <a:t>Implementation</a:t>
            </a:r>
            <a:r>
              <a:rPr sz="2800" spc="-40" dirty="0"/>
              <a:t> </a:t>
            </a:r>
            <a:r>
              <a:rPr sz="2800" spc="-5" dirty="0"/>
              <a:t>Errors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57" y="229946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6675" y="1798218"/>
            <a:ext cx="8522335" cy="1594485"/>
          </a:xfrm>
          <a:prstGeom prst="rect">
            <a:avLst/>
          </a:prstGeom>
          <a:solidFill>
            <a:srgbClr val="FFFFFF"/>
          </a:solidFill>
          <a:ln w="36719">
            <a:solidFill>
              <a:srgbClr val="DB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pc="-10" dirty="0"/>
              <a:t>ICs </a:t>
            </a:r>
            <a:r>
              <a:rPr spc="-5" dirty="0"/>
              <a:t>are </a:t>
            </a:r>
            <a:r>
              <a:rPr spc="-10" dirty="0"/>
              <a:t>not well</a:t>
            </a:r>
            <a:r>
              <a:rPr spc="-25" dirty="0"/>
              <a:t> </a:t>
            </a:r>
            <a:r>
              <a:rPr spc="-5" dirty="0"/>
              <a:t>fitted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57" y="229946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6964" y="2157857"/>
            <a:ext cx="3050286" cy="26935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959" y="2149208"/>
            <a:ext cx="3068955" cy="2712085"/>
          </a:xfrm>
          <a:custGeom>
            <a:avLst/>
            <a:gdLst/>
            <a:ahLst/>
            <a:cxnLst/>
            <a:rect l="l" t="t" r="r" b="b"/>
            <a:pathLst>
              <a:path w="3068954" h="2712085">
                <a:moveTo>
                  <a:pt x="0" y="0"/>
                </a:moveTo>
                <a:lnTo>
                  <a:pt x="3068637" y="0"/>
                </a:lnTo>
                <a:lnTo>
                  <a:pt x="3068637" y="2711881"/>
                </a:lnTo>
                <a:lnTo>
                  <a:pt x="0" y="2711881"/>
                </a:lnTo>
                <a:lnTo>
                  <a:pt x="0" y="0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7841" y="2149932"/>
            <a:ext cx="2807639" cy="2763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98837" y="2141296"/>
            <a:ext cx="2826385" cy="2781935"/>
          </a:xfrm>
          <a:custGeom>
            <a:avLst/>
            <a:gdLst/>
            <a:ahLst/>
            <a:cxnLst/>
            <a:rect l="l" t="t" r="r" b="b"/>
            <a:pathLst>
              <a:path w="2826385" h="2781935">
                <a:moveTo>
                  <a:pt x="0" y="0"/>
                </a:moveTo>
                <a:lnTo>
                  <a:pt x="2826004" y="0"/>
                </a:lnTo>
                <a:lnTo>
                  <a:pt x="2826004" y="2781719"/>
                </a:lnTo>
                <a:lnTo>
                  <a:pt x="0" y="2781719"/>
                </a:lnTo>
                <a:lnTo>
                  <a:pt x="0" y="0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63804" y="2135530"/>
            <a:ext cx="3156483" cy="28335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54800" y="2126894"/>
            <a:ext cx="3175000" cy="2852420"/>
          </a:xfrm>
          <a:custGeom>
            <a:avLst/>
            <a:gdLst/>
            <a:ahLst/>
            <a:cxnLst/>
            <a:rect l="l" t="t" r="r" b="b"/>
            <a:pathLst>
              <a:path w="3175000" h="2852420">
                <a:moveTo>
                  <a:pt x="0" y="0"/>
                </a:moveTo>
                <a:lnTo>
                  <a:pt x="3174834" y="0"/>
                </a:lnTo>
                <a:lnTo>
                  <a:pt x="3174834" y="2851912"/>
                </a:lnTo>
                <a:lnTo>
                  <a:pt x="0" y="2851912"/>
                </a:lnTo>
                <a:lnTo>
                  <a:pt x="0" y="0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3377" y="1026274"/>
            <a:ext cx="9248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86275" algn="l"/>
              </a:tabLst>
            </a:pPr>
            <a:r>
              <a:rPr sz="1800" b="1" dirty="0">
                <a:solidFill>
                  <a:srgbClr val="C8201D"/>
                </a:solidFill>
                <a:latin typeface="Arial"/>
                <a:cs typeface="Arial"/>
              </a:rPr>
              <a:t>For </a:t>
            </a: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Brand New </a:t>
            </a:r>
            <a:r>
              <a:rPr sz="1800" b="1" spc="-10" dirty="0">
                <a:solidFill>
                  <a:srgbClr val="C8201D"/>
                </a:solidFill>
                <a:latin typeface="Arial"/>
                <a:cs typeface="Arial"/>
              </a:rPr>
              <a:t>ICs, </a:t>
            </a: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Adjust</a:t>
            </a:r>
            <a:r>
              <a:rPr sz="1800" b="1" spc="-10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Pins</a:t>
            </a:r>
            <a:r>
              <a:rPr sz="1800" b="1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spacing	in order </a:t>
            </a:r>
            <a:r>
              <a:rPr sz="1800" b="1" dirty="0">
                <a:solidFill>
                  <a:srgbClr val="C8201D"/>
                </a:solidFill>
                <a:latin typeface="Arial"/>
                <a:cs typeface="Arial"/>
              </a:rPr>
              <a:t>to </a:t>
            </a: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be smoothly </a:t>
            </a:r>
            <a:r>
              <a:rPr sz="1800" b="1" dirty="0">
                <a:solidFill>
                  <a:srgbClr val="C8201D"/>
                </a:solidFill>
                <a:latin typeface="Arial"/>
                <a:cs typeface="Arial"/>
              </a:rPr>
              <a:t>fitted </a:t>
            </a: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in</a:t>
            </a:r>
            <a:r>
              <a:rPr sz="1800" b="1" spc="-35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breadboard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7637" y="1817293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5" h="410844">
                <a:moveTo>
                  <a:pt x="205206" y="0"/>
                </a:moveTo>
                <a:lnTo>
                  <a:pt x="152147" y="6929"/>
                </a:lnTo>
                <a:lnTo>
                  <a:pt x="102603" y="27355"/>
                </a:lnTo>
                <a:lnTo>
                  <a:pt x="60256" y="60255"/>
                </a:lnTo>
                <a:lnTo>
                  <a:pt x="27368" y="102603"/>
                </a:lnTo>
                <a:lnTo>
                  <a:pt x="6931" y="152192"/>
                </a:lnTo>
                <a:lnTo>
                  <a:pt x="0" y="205562"/>
                </a:lnTo>
                <a:lnTo>
                  <a:pt x="1743" y="232371"/>
                </a:lnTo>
                <a:lnTo>
                  <a:pt x="15494" y="283972"/>
                </a:lnTo>
                <a:lnTo>
                  <a:pt x="42511" y="330390"/>
                </a:lnTo>
                <a:lnTo>
                  <a:pt x="80366" y="368249"/>
                </a:lnTo>
                <a:lnTo>
                  <a:pt x="126789" y="395266"/>
                </a:lnTo>
                <a:lnTo>
                  <a:pt x="178539" y="409012"/>
                </a:lnTo>
                <a:lnTo>
                  <a:pt x="205562" y="410756"/>
                </a:lnTo>
                <a:lnTo>
                  <a:pt x="232379" y="409012"/>
                </a:lnTo>
                <a:lnTo>
                  <a:pt x="283984" y="395266"/>
                </a:lnTo>
                <a:lnTo>
                  <a:pt x="330402" y="368249"/>
                </a:lnTo>
                <a:lnTo>
                  <a:pt x="368256" y="330390"/>
                </a:lnTo>
                <a:lnTo>
                  <a:pt x="395274" y="283972"/>
                </a:lnTo>
                <a:lnTo>
                  <a:pt x="409024" y="232371"/>
                </a:lnTo>
                <a:lnTo>
                  <a:pt x="410768" y="205562"/>
                </a:lnTo>
                <a:lnTo>
                  <a:pt x="409024" y="178539"/>
                </a:lnTo>
                <a:lnTo>
                  <a:pt x="395274" y="126789"/>
                </a:lnTo>
                <a:lnTo>
                  <a:pt x="368256" y="80365"/>
                </a:lnTo>
                <a:lnTo>
                  <a:pt x="330402" y="42506"/>
                </a:lnTo>
                <a:lnTo>
                  <a:pt x="283978" y="15489"/>
                </a:lnTo>
                <a:lnTo>
                  <a:pt x="232229" y="1743"/>
                </a:lnTo>
                <a:lnTo>
                  <a:pt x="205206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7637" y="1817293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5" h="410844">
                <a:moveTo>
                  <a:pt x="410768" y="205562"/>
                </a:moveTo>
                <a:lnTo>
                  <a:pt x="403837" y="258610"/>
                </a:lnTo>
                <a:lnTo>
                  <a:pt x="383400" y="308152"/>
                </a:lnTo>
                <a:lnTo>
                  <a:pt x="350512" y="350500"/>
                </a:lnTo>
                <a:lnTo>
                  <a:pt x="308165" y="383400"/>
                </a:lnTo>
                <a:lnTo>
                  <a:pt x="258621" y="403826"/>
                </a:lnTo>
                <a:lnTo>
                  <a:pt x="205562" y="410756"/>
                </a:lnTo>
                <a:lnTo>
                  <a:pt x="178539" y="409012"/>
                </a:lnTo>
                <a:lnTo>
                  <a:pt x="126789" y="395266"/>
                </a:lnTo>
                <a:lnTo>
                  <a:pt x="80366" y="368249"/>
                </a:lnTo>
                <a:lnTo>
                  <a:pt x="42511" y="330390"/>
                </a:lnTo>
                <a:lnTo>
                  <a:pt x="15494" y="283972"/>
                </a:lnTo>
                <a:lnTo>
                  <a:pt x="1743" y="232371"/>
                </a:lnTo>
                <a:lnTo>
                  <a:pt x="0" y="205562"/>
                </a:lnTo>
                <a:lnTo>
                  <a:pt x="1743" y="178539"/>
                </a:lnTo>
                <a:lnTo>
                  <a:pt x="15494" y="126789"/>
                </a:lnTo>
                <a:lnTo>
                  <a:pt x="42511" y="80365"/>
                </a:lnTo>
                <a:lnTo>
                  <a:pt x="80366" y="42506"/>
                </a:lnTo>
                <a:lnTo>
                  <a:pt x="126784" y="15489"/>
                </a:lnTo>
                <a:lnTo>
                  <a:pt x="178389" y="1743"/>
                </a:lnTo>
                <a:lnTo>
                  <a:pt x="205206" y="0"/>
                </a:lnTo>
                <a:lnTo>
                  <a:pt x="232229" y="1743"/>
                </a:lnTo>
                <a:lnTo>
                  <a:pt x="283978" y="15489"/>
                </a:lnTo>
                <a:lnTo>
                  <a:pt x="330402" y="42506"/>
                </a:lnTo>
                <a:lnTo>
                  <a:pt x="368256" y="80365"/>
                </a:lnTo>
                <a:lnTo>
                  <a:pt x="395274" y="126789"/>
                </a:lnTo>
                <a:lnTo>
                  <a:pt x="409024" y="178539"/>
                </a:lnTo>
                <a:lnTo>
                  <a:pt x="410768" y="205562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50678" y="1885327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5" h="410844">
                <a:moveTo>
                  <a:pt x="205562" y="0"/>
                </a:moveTo>
                <a:lnTo>
                  <a:pt x="152192" y="6931"/>
                </a:lnTo>
                <a:lnTo>
                  <a:pt x="102603" y="27368"/>
                </a:lnTo>
                <a:lnTo>
                  <a:pt x="60255" y="60256"/>
                </a:lnTo>
                <a:lnTo>
                  <a:pt x="27355" y="102603"/>
                </a:lnTo>
                <a:lnTo>
                  <a:pt x="6929" y="152192"/>
                </a:lnTo>
                <a:lnTo>
                  <a:pt x="0" y="205562"/>
                </a:lnTo>
                <a:lnTo>
                  <a:pt x="1743" y="232379"/>
                </a:lnTo>
                <a:lnTo>
                  <a:pt x="15489" y="283984"/>
                </a:lnTo>
                <a:lnTo>
                  <a:pt x="42506" y="330402"/>
                </a:lnTo>
                <a:lnTo>
                  <a:pt x="80365" y="368256"/>
                </a:lnTo>
                <a:lnTo>
                  <a:pt x="126789" y="395274"/>
                </a:lnTo>
                <a:lnTo>
                  <a:pt x="178539" y="409024"/>
                </a:lnTo>
                <a:lnTo>
                  <a:pt x="205562" y="410768"/>
                </a:lnTo>
                <a:lnTo>
                  <a:pt x="232379" y="409024"/>
                </a:lnTo>
                <a:lnTo>
                  <a:pt x="283984" y="395274"/>
                </a:lnTo>
                <a:lnTo>
                  <a:pt x="330395" y="368256"/>
                </a:lnTo>
                <a:lnTo>
                  <a:pt x="368249" y="330402"/>
                </a:lnTo>
                <a:lnTo>
                  <a:pt x="395266" y="283984"/>
                </a:lnTo>
                <a:lnTo>
                  <a:pt x="409012" y="232379"/>
                </a:lnTo>
                <a:lnTo>
                  <a:pt x="410756" y="205562"/>
                </a:lnTo>
                <a:lnTo>
                  <a:pt x="409012" y="178389"/>
                </a:lnTo>
                <a:lnTo>
                  <a:pt x="395266" y="126784"/>
                </a:lnTo>
                <a:lnTo>
                  <a:pt x="368249" y="80366"/>
                </a:lnTo>
                <a:lnTo>
                  <a:pt x="330395" y="42511"/>
                </a:lnTo>
                <a:lnTo>
                  <a:pt x="283984" y="15494"/>
                </a:lnTo>
                <a:lnTo>
                  <a:pt x="232379" y="1743"/>
                </a:lnTo>
                <a:lnTo>
                  <a:pt x="205562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50678" y="1885327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5" h="410844">
                <a:moveTo>
                  <a:pt x="410756" y="205562"/>
                </a:moveTo>
                <a:lnTo>
                  <a:pt x="403826" y="258621"/>
                </a:lnTo>
                <a:lnTo>
                  <a:pt x="383400" y="308165"/>
                </a:lnTo>
                <a:lnTo>
                  <a:pt x="350502" y="350512"/>
                </a:lnTo>
                <a:lnTo>
                  <a:pt x="308165" y="383400"/>
                </a:lnTo>
                <a:lnTo>
                  <a:pt x="258621" y="403837"/>
                </a:lnTo>
                <a:lnTo>
                  <a:pt x="205562" y="410768"/>
                </a:lnTo>
                <a:lnTo>
                  <a:pt x="178539" y="409024"/>
                </a:lnTo>
                <a:lnTo>
                  <a:pt x="126789" y="395274"/>
                </a:lnTo>
                <a:lnTo>
                  <a:pt x="80365" y="368256"/>
                </a:lnTo>
                <a:lnTo>
                  <a:pt x="42506" y="330402"/>
                </a:lnTo>
                <a:lnTo>
                  <a:pt x="15489" y="283984"/>
                </a:lnTo>
                <a:lnTo>
                  <a:pt x="1743" y="232379"/>
                </a:lnTo>
                <a:lnTo>
                  <a:pt x="0" y="205562"/>
                </a:lnTo>
                <a:lnTo>
                  <a:pt x="1743" y="178539"/>
                </a:lnTo>
                <a:lnTo>
                  <a:pt x="15489" y="126789"/>
                </a:lnTo>
                <a:lnTo>
                  <a:pt x="42506" y="80366"/>
                </a:lnTo>
                <a:lnTo>
                  <a:pt x="80365" y="42511"/>
                </a:lnTo>
                <a:lnTo>
                  <a:pt x="126789" y="15494"/>
                </a:lnTo>
                <a:lnTo>
                  <a:pt x="178539" y="1743"/>
                </a:lnTo>
                <a:lnTo>
                  <a:pt x="205562" y="0"/>
                </a:lnTo>
                <a:lnTo>
                  <a:pt x="232379" y="1743"/>
                </a:lnTo>
                <a:lnTo>
                  <a:pt x="283984" y="15494"/>
                </a:lnTo>
                <a:lnTo>
                  <a:pt x="330395" y="42511"/>
                </a:lnTo>
                <a:lnTo>
                  <a:pt x="368249" y="80366"/>
                </a:lnTo>
                <a:lnTo>
                  <a:pt x="395266" y="126784"/>
                </a:lnTo>
                <a:lnTo>
                  <a:pt x="409012" y="178389"/>
                </a:lnTo>
                <a:lnTo>
                  <a:pt x="410756" y="205206"/>
                </a:lnTo>
                <a:lnTo>
                  <a:pt x="410756" y="205562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678021" y="1883435"/>
            <a:ext cx="1739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8005" y="1817649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5" h="410844">
                <a:moveTo>
                  <a:pt x="205193" y="0"/>
                </a:moveTo>
                <a:lnTo>
                  <a:pt x="152134" y="6931"/>
                </a:lnTo>
                <a:lnTo>
                  <a:pt x="102590" y="27368"/>
                </a:lnTo>
                <a:lnTo>
                  <a:pt x="60248" y="60256"/>
                </a:lnTo>
                <a:lnTo>
                  <a:pt x="27355" y="102603"/>
                </a:lnTo>
                <a:lnTo>
                  <a:pt x="6929" y="152192"/>
                </a:lnTo>
                <a:lnTo>
                  <a:pt x="0" y="205562"/>
                </a:lnTo>
                <a:lnTo>
                  <a:pt x="1743" y="232379"/>
                </a:lnTo>
                <a:lnTo>
                  <a:pt x="15489" y="283984"/>
                </a:lnTo>
                <a:lnTo>
                  <a:pt x="42504" y="330402"/>
                </a:lnTo>
                <a:lnTo>
                  <a:pt x="80355" y="368256"/>
                </a:lnTo>
                <a:lnTo>
                  <a:pt x="126777" y="395274"/>
                </a:lnTo>
                <a:lnTo>
                  <a:pt x="178526" y="409024"/>
                </a:lnTo>
                <a:lnTo>
                  <a:pt x="205549" y="410768"/>
                </a:lnTo>
                <a:lnTo>
                  <a:pt x="232366" y="409024"/>
                </a:lnTo>
                <a:lnTo>
                  <a:pt x="283971" y="395274"/>
                </a:lnTo>
                <a:lnTo>
                  <a:pt x="330390" y="368256"/>
                </a:lnTo>
                <a:lnTo>
                  <a:pt x="368249" y="330402"/>
                </a:lnTo>
                <a:lnTo>
                  <a:pt x="395266" y="283984"/>
                </a:lnTo>
                <a:lnTo>
                  <a:pt x="409012" y="232379"/>
                </a:lnTo>
                <a:lnTo>
                  <a:pt x="410756" y="205562"/>
                </a:lnTo>
                <a:lnTo>
                  <a:pt x="409012" y="178539"/>
                </a:lnTo>
                <a:lnTo>
                  <a:pt x="395266" y="126789"/>
                </a:lnTo>
                <a:lnTo>
                  <a:pt x="368249" y="80366"/>
                </a:lnTo>
                <a:lnTo>
                  <a:pt x="330390" y="42511"/>
                </a:lnTo>
                <a:lnTo>
                  <a:pt x="283966" y="15494"/>
                </a:lnTo>
                <a:lnTo>
                  <a:pt x="232216" y="1743"/>
                </a:lnTo>
                <a:lnTo>
                  <a:pt x="205193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8005" y="1817649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5" h="410844">
                <a:moveTo>
                  <a:pt x="410756" y="205562"/>
                </a:moveTo>
                <a:lnTo>
                  <a:pt x="403826" y="258621"/>
                </a:lnTo>
                <a:lnTo>
                  <a:pt x="383400" y="308165"/>
                </a:lnTo>
                <a:lnTo>
                  <a:pt x="350500" y="350512"/>
                </a:lnTo>
                <a:lnTo>
                  <a:pt x="308152" y="383400"/>
                </a:lnTo>
                <a:lnTo>
                  <a:pt x="258608" y="403837"/>
                </a:lnTo>
                <a:lnTo>
                  <a:pt x="205549" y="410768"/>
                </a:lnTo>
                <a:lnTo>
                  <a:pt x="178526" y="409024"/>
                </a:lnTo>
                <a:lnTo>
                  <a:pt x="126777" y="395274"/>
                </a:lnTo>
                <a:lnTo>
                  <a:pt x="80355" y="368256"/>
                </a:lnTo>
                <a:lnTo>
                  <a:pt x="42504" y="330402"/>
                </a:lnTo>
                <a:lnTo>
                  <a:pt x="15489" y="283984"/>
                </a:lnTo>
                <a:lnTo>
                  <a:pt x="1743" y="232379"/>
                </a:lnTo>
                <a:lnTo>
                  <a:pt x="0" y="205562"/>
                </a:lnTo>
                <a:lnTo>
                  <a:pt x="1743" y="178539"/>
                </a:lnTo>
                <a:lnTo>
                  <a:pt x="15489" y="126789"/>
                </a:lnTo>
                <a:lnTo>
                  <a:pt x="42504" y="80366"/>
                </a:lnTo>
                <a:lnTo>
                  <a:pt x="80355" y="42511"/>
                </a:lnTo>
                <a:lnTo>
                  <a:pt x="126771" y="15494"/>
                </a:lnTo>
                <a:lnTo>
                  <a:pt x="178376" y="1743"/>
                </a:lnTo>
                <a:lnTo>
                  <a:pt x="205193" y="0"/>
                </a:lnTo>
                <a:lnTo>
                  <a:pt x="232216" y="1743"/>
                </a:lnTo>
                <a:lnTo>
                  <a:pt x="283966" y="15494"/>
                </a:lnTo>
                <a:lnTo>
                  <a:pt x="330390" y="42511"/>
                </a:lnTo>
                <a:lnTo>
                  <a:pt x="368249" y="80366"/>
                </a:lnTo>
                <a:lnTo>
                  <a:pt x="395266" y="126789"/>
                </a:lnTo>
                <a:lnTo>
                  <a:pt x="409012" y="178539"/>
                </a:lnTo>
                <a:lnTo>
                  <a:pt x="410756" y="205562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8005" y="1817649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5" h="410844">
                <a:moveTo>
                  <a:pt x="205193" y="0"/>
                </a:moveTo>
                <a:lnTo>
                  <a:pt x="152134" y="6931"/>
                </a:lnTo>
                <a:lnTo>
                  <a:pt x="102590" y="27368"/>
                </a:lnTo>
                <a:lnTo>
                  <a:pt x="60248" y="60256"/>
                </a:lnTo>
                <a:lnTo>
                  <a:pt x="27355" y="102603"/>
                </a:lnTo>
                <a:lnTo>
                  <a:pt x="6929" y="152192"/>
                </a:lnTo>
                <a:lnTo>
                  <a:pt x="0" y="205562"/>
                </a:lnTo>
                <a:lnTo>
                  <a:pt x="1743" y="232379"/>
                </a:lnTo>
                <a:lnTo>
                  <a:pt x="15489" y="283984"/>
                </a:lnTo>
                <a:lnTo>
                  <a:pt x="42504" y="330402"/>
                </a:lnTo>
                <a:lnTo>
                  <a:pt x="80355" y="368256"/>
                </a:lnTo>
                <a:lnTo>
                  <a:pt x="126777" y="395274"/>
                </a:lnTo>
                <a:lnTo>
                  <a:pt x="178526" y="409024"/>
                </a:lnTo>
                <a:lnTo>
                  <a:pt x="205549" y="410768"/>
                </a:lnTo>
                <a:lnTo>
                  <a:pt x="232366" y="409024"/>
                </a:lnTo>
                <a:lnTo>
                  <a:pt x="283971" y="395274"/>
                </a:lnTo>
                <a:lnTo>
                  <a:pt x="330390" y="368256"/>
                </a:lnTo>
                <a:lnTo>
                  <a:pt x="368249" y="330402"/>
                </a:lnTo>
                <a:lnTo>
                  <a:pt x="395266" y="283984"/>
                </a:lnTo>
                <a:lnTo>
                  <a:pt x="409012" y="232379"/>
                </a:lnTo>
                <a:lnTo>
                  <a:pt x="410756" y="205562"/>
                </a:lnTo>
                <a:lnTo>
                  <a:pt x="409012" y="178539"/>
                </a:lnTo>
                <a:lnTo>
                  <a:pt x="395266" y="126789"/>
                </a:lnTo>
                <a:lnTo>
                  <a:pt x="368249" y="80366"/>
                </a:lnTo>
                <a:lnTo>
                  <a:pt x="330390" y="42511"/>
                </a:lnTo>
                <a:lnTo>
                  <a:pt x="283966" y="15494"/>
                </a:lnTo>
                <a:lnTo>
                  <a:pt x="232216" y="1743"/>
                </a:lnTo>
                <a:lnTo>
                  <a:pt x="205193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8005" y="1817649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5" h="410844">
                <a:moveTo>
                  <a:pt x="410756" y="205562"/>
                </a:moveTo>
                <a:lnTo>
                  <a:pt x="403826" y="258621"/>
                </a:lnTo>
                <a:lnTo>
                  <a:pt x="383400" y="308165"/>
                </a:lnTo>
                <a:lnTo>
                  <a:pt x="350500" y="350512"/>
                </a:lnTo>
                <a:lnTo>
                  <a:pt x="308152" y="383400"/>
                </a:lnTo>
                <a:lnTo>
                  <a:pt x="258608" y="403837"/>
                </a:lnTo>
                <a:lnTo>
                  <a:pt x="205549" y="410768"/>
                </a:lnTo>
                <a:lnTo>
                  <a:pt x="178526" y="409024"/>
                </a:lnTo>
                <a:lnTo>
                  <a:pt x="126777" y="395274"/>
                </a:lnTo>
                <a:lnTo>
                  <a:pt x="80355" y="368256"/>
                </a:lnTo>
                <a:lnTo>
                  <a:pt x="42504" y="330402"/>
                </a:lnTo>
                <a:lnTo>
                  <a:pt x="15489" y="283984"/>
                </a:lnTo>
                <a:lnTo>
                  <a:pt x="1743" y="232379"/>
                </a:lnTo>
                <a:lnTo>
                  <a:pt x="0" y="205562"/>
                </a:lnTo>
                <a:lnTo>
                  <a:pt x="1743" y="178539"/>
                </a:lnTo>
                <a:lnTo>
                  <a:pt x="15489" y="126789"/>
                </a:lnTo>
                <a:lnTo>
                  <a:pt x="42504" y="80366"/>
                </a:lnTo>
                <a:lnTo>
                  <a:pt x="80355" y="42511"/>
                </a:lnTo>
                <a:lnTo>
                  <a:pt x="126771" y="15494"/>
                </a:lnTo>
                <a:lnTo>
                  <a:pt x="178376" y="1743"/>
                </a:lnTo>
                <a:lnTo>
                  <a:pt x="205193" y="0"/>
                </a:lnTo>
                <a:lnTo>
                  <a:pt x="232216" y="1743"/>
                </a:lnTo>
                <a:lnTo>
                  <a:pt x="283966" y="15494"/>
                </a:lnTo>
                <a:lnTo>
                  <a:pt x="330390" y="42511"/>
                </a:lnTo>
                <a:lnTo>
                  <a:pt x="368249" y="80366"/>
                </a:lnTo>
                <a:lnTo>
                  <a:pt x="395266" y="126789"/>
                </a:lnTo>
                <a:lnTo>
                  <a:pt x="409012" y="178539"/>
                </a:lnTo>
                <a:lnTo>
                  <a:pt x="410756" y="205562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4980" y="1816112"/>
            <a:ext cx="1739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28244" y="1876336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5" h="410844">
                <a:moveTo>
                  <a:pt x="205549" y="0"/>
                </a:moveTo>
                <a:lnTo>
                  <a:pt x="152184" y="6929"/>
                </a:lnTo>
                <a:lnTo>
                  <a:pt x="102590" y="27355"/>
                </a:lnTo>
                <a:lnTo>
                  <a:pt x="60253" y="60253"/>
                </a:lnTo>
                <a:lnTo>
                  <a:pt x="27355" y="102590"/>
                </a:lnTo>
                <a:lnTo>
                  <a:pt x="6929" y="152190"/>
                </a:lnTo>
                <a:lnTo>
                  <a:pt x="0" y="205562"/>
                </a:lnTo>
                <a:lnTo>
                  <a:pt x="1743" y="232371"/>
                </a:lnTo>
                <a:lnTo>
                  <a:pt x="15489" y="283972"/>
                </a:lnTo>
                <a:lnTo>
                  <a:pt x="42506" y="330390"/>
                </a:lnTo>
                <a:lnTo>
                  <a:pt x="80360" y="368249"/>
                </a:lnTo>
                <a:lnTo>
                  <a:pt x="126782" y="395266"/>
                </a:lnTo>
                <a:lnTo>
                  <a:pt x="178528" y="409012"/>
                </a:lnTo>
                <a:lnTo>
                  <a:pt x="205549" y="410756"/>
                </a:lnTo>
                <a:lnTo>
                  <a:pt x="232366" y="409012"/>
                </a:lnTo>
                <a:lnTo>
                  <a:pt x="283971" y="395266"/>
                </a:lnTo>
                <a:lnTo>
                  <a:pt x="330390" y="368249"/>
                </a:lnTo>
                <a:lnTo>
                  <a:pt x="368249" y="330390"/>
                </a:lnTo>
                <a:lnTo>
                  <a:pt x="395266" y="283972"/>
                </a:lnTo>
                <a:lnTo>
                  <a:pt x="409012" y="232371"/>
                </a:lnTo>
                <a:lnTo>
                  <a:pt x="410756" y="205562"/>
                </a:lnTo>
                <a:lnTo>
                  <a:pt x="409012" y="178384"/>
                </a:lnTo>
                <a:lnTo>
                  <a:pt x="395266" y="126778"/>
                </a:lnTo>
                <a:lnTo>
                  <a:pt x="368249" y="80360"/>
                </a:lnTo>
                <a:lnTo>
                  <a:pt x="330390" y="42506"/>
                </a:lnTo>
                <a:lnTo>
                  <a:pt x="283971" y="15489"/>
                </a:lnTo>
                <a:lnTo>
                  <a:pt x="232366" y="1743"/>
                </a:lnTo>
                <a:lnTo>
                  <a:pt x="205549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28244" y="1876336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5" h="410844">
                <a:moveTo>
                  <a:pt x="410756" y="205562"/>
                </a:moveTo>
                <a:lnTo>
                  <a:pt x="403826" y="258610"/>
                </a:lnTo>
                <a:lnTo>
                  <a:pt x="383400" y="308152"/>
                </a:lnTo>
                <a:lnTo>
                  <a:pt x="350500" y="350500"/>
                </a:lnTo>
                <a:lnTo>
                  <a:pt x="308152" y="383400"/>
                </a:lnTo>
                <a:lnTo>
                  <a:pt x="258608" y="403826"/>
                </a:lnTo>
                <a:lnTo>
                  <a:pt x="205549" y="410756"/>
                </a:lnTo>
                <a:lnTo>
                  <a:pt x="178528" y="409012"/>
                </a:lnTo>
                <a:lnTo>
                  <a:pt x="126782" y="395266"/>
                </a:lnTo>
                <a:lnTo>
                  <a:pt x="80360" y="368249"/>
                </a:lnTo>
                <a:lnTo>
                  <a:pt x="42506" y="330390"/>
                </a:lnTo>
                <a:lnTo>
                  <a:pt x="15489" y="283972"/>
                </a:lnTo>
                <a:lnTo>
                  <a:pt x="1743" y="232371"/>
                </a:lnTo>
                <a:lnTo>
                  <a:pt x="0" y="205562"/>
                </a:lnTo>
                <a:lnTo>
                  <a:pt x="1743" y="178539"/>
                </a:lnTo>
                <a:lnTo>
                  <a:pt x="15489" y="126784"/>
                </a:lnTo>
                <a:lnTo>
                  <a:pt x="42506" y="80360"/>
                </a:lnTo>
                <a:lnTo>
                  <a:pt x="80360" y="42506"/>
                </a:lnTo>
                <a:lnTo>
                  <a:pt x="126782" y="15489"/>
                </a:lnTo>
                <a:lnTo>
                  <a:pt x="178528" y="1743"/>
                </a:lnTo>
                <a:lnTo>
                  <a:pt x="205549" y="0"/>
                </a:lnTo>
                <a:lnTo>
                  <a:pt x="232366" y="1743"/>
                </a:lnTo>
                <a:lnTo>
                  <a:pt x="283971" y="15489"/>
                </a:lnTo>
                <a:lnTo>
                  <a:pt x="330390" y="42506"/>
                </a:lnTo>
                <a:lnTo>
                  <a:pt x="368249" y="80360"/>
                </a:lnTo>
                <a:lnTo>
                  <a:pt x="395266" y="126778"/>
                </a:lnTo>
                <a:lnTo>
                  <a:pt x="409012" y="178384"/>
                </a:lnTo>
                <a:lnTo>
                  <a:pt x="410756" y="205193"/>
                </a:lnTo>
                <a:lnTo>
                  <a:pt x="410756" y="205562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654863" y="1874430"/>
            <a:ext cx="1739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13941" y="4157916"/>
            <a:ext cx="24002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 dirty="0">
                <a:solidFill>
                  <a:srgbClr val="C8201D"/>
                </a:solidFill>
                <a:latin typeface="Courier New"/>
                <a:cs typeface="Courier New"/>
              </a:rPr>
              <a:t>√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85505" y="3848303"/>
            <a:ext cx="24574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C8201D"/>
                </a:solidFill>
                <a:latin typeface="Arial"/>
                <a:cs typeface="Arial"/>
              </a:rPr>
              <a:t>X</a:t>
            </a:r>
            <a:endParaRPr sz="2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41724" y="3162617"/>
            <a:ext cx="154940" cy="360045"/>
          </a:xfrm>
          <a:custGeom>
            <a:avLst/>
            <a:gdLst/>
            <a:ahLst/>
            <a:cxnLst/>
            <a:rect l="l" t="t" r="r" b="b"/>
            <a:pathLst>
              <a:path w="154939" h="360045">
                <a:moveTo>
                  <a:pt x="115557" y="0"/>
                </a:moveTo>
                <a:lnTo>
                  <a:pt x="38519" y="0"/>
                </a:lnTo>
                <a:lnTo>
                  <a:pt x="38519" y="269633"/>
                </a:lnTo>
                <a:lnTo>
                  <a:pt x="0" y="269633"/>
                </a:lnTo>
                <a:lnTo>
                  <a:pt x="77038" y="359638"/>
                </a:lnTo>
                <a:lnTo>
                  <a:pt x="154432" y="269633"/>
                </a:lnTo>
                <a:lnTo>
                  <a:pt x="115557" y="269633"/>
                </a:lnTo>
                <a:lnTo>
                  <a:pt x="1155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41724" y="3162617"/>
            <a:ext cx="154940" cy="360045"/>
          </a:xfrm>
          <a:custGeom>
            <a:avLst/>
            <a:gdLst/>
            <a:ahLst/>
            <a:cxnLst/>
            <a:rect l="l" t="t" r="r" b="b"/>
            <a:pathLst>
              <a:path w="154939" h="360045">
                <a:moveTo>
                  <a:pt x="38519" y="0"/>
                </a:moveTo>
                <a:lnTo>
                  <a:pt x="38519" y="269633"/>
                </a:lnTo>
                <a:lnTo>
                  <a:pt x="0" y="269633"/>
                </a:lnTo>
                <a:lnTo>
                  <a:pt x="77038" y="359638"/>
                </a:lnTo>
                <a:lnTo>
                  <a:pt x="154432" y="269633"/>
                </a:lnTo>
                <a:lnTo>
                  <a:pt x="115557" y="269633"/>
                </a:lnTo>
                <a:lnTo>
                  <a:pt x="115557" y="0"/>
                </a:lnTo>
                <a:lnTo>
                  <a:pt x="38519" y="0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1068120" y="321487"/>
            <a:ext cx="6762115" cy="477520"/>
          </a:xfrm>
          <a:prstGeom prst="rect">
            <a:avLst/>
          </a:prstGeom>
          <a:solidFill>
            <a:srgbClr val="FFFFFF"/>
          </a:solidFill>
          <a:ln w="18359">
            <a:solidFill>
              <a:srgbClr val="DB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85750" algn="ctr">
              <a:lnSpc>
                <a:spcPct val="100000"/>
              </a:lnSpc>
              <a:spcBef>
                <a:spcPts val="175"/>
              </a:spcBef>
            </a:pPr>
            <a:r>
              <a:rPr sz="2600" spc="-5" dirty="0"/>
              <a:t>Fit ICs </a:t>
            </a:r>
            <a:r>
              <a:rPr sz="2600" dirty="0"/>
              <a:t>on </a:t>
            </a:r>
            <a:r>
              <a:rPr sz="2600" spc="-5" dirty="0"/>
              <a:t>the</a:t>
            </a:r>
            <a:r>
              <a:rPr sz="2600" spc="-10" dirty="0"/>
              <a:t> </a:t>
            </a:r>
            <a:r>
              <a:rPr sz="2600" spc="-5" dirty="0"/>
              <a:t>Breadboard</a:t>
            </a:r>
            <a:endParaRPr sz="2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57" y="229946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6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3161" y="1692376"/>
            <a:ext cx="3407397" cy="2989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4157" y="1683727"/>
            <a:ext cx="3425825" cy="3007995"/>
          </a:xfrm>
          <a:custGeom>
            <a:avLst/>
            <a:gdLst/>
            <a:ahLst/>
            <a:cxnLst/>
            <a:rect l="l" t="t" r="r" b="b"/>
            <a:pathLst>
              <a:path w="3425825" h="3007995">
                <a:moveTo>
                  <a:pt x="0" y="0"/>
                </a:moveTo>
                <a:lnTo>
                  <a:pt x="3425761" y="0"/>
                </a:lnTo>
                <a:lnTo>
                  <a:pt x="3425761" y="3007804"/>
                </a:lnTo>
                <a:lnTo>
                  <a:pt x="0" y="3007804"/>
                </a:lnTo>
                <a:lnTo>
                  <a:pt x="0" y="0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17834" y="1673656"/>
            <a:ext cx="3426841" cy="3006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08843" y="1665008"/>
            <a:ext cx="3445510" cy="3025140"/>
          </a:xfrm>
          <a:custGeom>
            <a:avLst/>
            <a:gdLst/>
            <a:ahLst/>
            <a:cxnLst/>
            <a:rect l="l" t="t" r="r" b="b"/>
            <a:pathLst>
              <a:path w="3445509" h="3025140">
                <a:moveTo>
                  <a:pt x="0" y="0"/>
                </a:moveTo>
                <a:lnTo>
                  <a:pt x="3445192" y="0"/>
                </a:lnTo>
                <a:lnTo>
                  <a:pt x="3445192" y="3024720"/>
                </a:lnTo>
                <a:lnTo>
                  <a:pt x="0" y="3024720"/>
                </a:lnTo>
                <a:lnTo>
                  <a:pt x="0" y="0"/>
                </a:lnTo>
                <a:close/>
              </a:path>
            </a:pathLst>
          </a:custGeom>
          <a:ln w="1835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14857" y="913231"/>
            <a:ext cx="5711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Push </a:t>
            </a:r>
            <a:r>
              <a:rPr sz="1800" b="1" dirty="0">
                <a:solidFill>
                  <a:srgbClr val="C8201D"/>
                </a:solidFill>
                <a:latin typeface="Arial"/>
                <a:cs typeface="Arial"/>
              </a:rPr>
              <a:t>from </a:t>
            </a: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both sides </a:t>
            </a:r>
            <a:r>
              <a:rPr sz="1800" b="1" dirty="0">
                <a:solidFill>
                  <a:srgbClr val="C8201D"/>
                </a:solidFill>
                <a:latin typeface="Arial"/>
                <a:cs typeface="Arial"/>
              </a:rPr>
              <a:t>to </a:t>
            </a:r>
            <a:r>
              <a:rPr sz="1800" b="1" spc="-10" dirty="0">
                <a:solidFill>
                  <a:srgbClr val="C8201D"/>
                </a:solidFill>
                <a:latin typeface="Arial"/>
                <a:cs typeface="Arial"/>
              </a:rPr>
              <a:t>make sure </a:t>
            </a: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all pins </a:t>
            </a:r>
            <a:r>
              <a:rPr sz="1800" b="1" spc="-10" dirty="0">
                <a:solidFill>
                  <a:srgbClr val="C8201D"/>
                </a:solidFill>
                <a:latin typeface="Arial"/>
                <a:cs typeface="Arial"/>
              </a:rPr>
              <a:t>are</a:t>
            </a:r>
            <a:r>
              <a:rPr sz="1800" b="1" spc="20" dirty="0">
                <a:solidFill>
                  <a:srgbClr val="C8201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8201D"/>
                </a:solidFill>
                <a:latin typeface="Arial"/>
                <a:cs typeface="Arial"/>
              </a:rPr>
              <a:t>fitted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9915" y="1444332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4" h="410844">
                <a:moveTo>
                  <a:pt x="205206" y="0"/>
                </a:moveTo>
                <a:lnTo>
                  <a:pt x="152147" y="6929"/>
                </a:lnTo>
                <a:lnTo>
                  <a:pt x="102603" y="27355"/>
                </a:lnTo>
                <a:lnTo>
                  <a:pt x="60256" y="60255"/>
                </a:lnTo>
                <a:lnTo>
                  <a:pt x="27368" y="102603"/>
                </a:lnTo>
                <a:lnTo>
                  <a:pt x="6931" y="152192"/>
                </a:lnTo>
                <a:lnTo>
                  <a:pt x="0" y="205562"/>
                </a:lnTo>
                <a:lnTo>
                  <a:pt x="1743" y="232372"/>
                </a:lnTo>
                <a:lnTo>
                  <a:pt x="15494" y="283977"/>
                </a:lnTo>
                <a:lnTo>
                  <a:pt x="42511" y="330395"/>
                </a:lnTo>
                <a:lnTo>
                  <a:pt x="80366" y="368249"/>
                </a:lnTo>
                <a:lnTo>
                  <a:pt x="126789" y="395266"/>
                </a:lnTo>
                <a:lnTo>
                  <a:pt x="178539" y="409012"/>
                </a:lnTo>
                <a:lnTo>
                  <a:pt x="205562" y="410756"/>
                </a:lnTo>
                <a:lnTo>
                  <a:pt x="232379" y="409012"/>
                </a:lnTo>
                <a:lnTo>
                  <a:pt x="283984" y="395266"/>
                </a:lnTo>
                <a:lnTo>
                  <a:pt x="330402" y="368249"/>
                </a:lnTo>
                <a:lnTo>
                  <a:pt x="368256" y="330395"/>
                </a:lnTo>
                <a:lnTo>
                  <a:pt x="395274" y="283977"/>
                </a:lnTo>
                <a:lnTo>
                  <a:pt x="409024" y="232372"/>
                </a:lnTo>
                <a:lnTo>
                  <a:pt x="410768" y="205562"/>
                </a:lnTo>
                <a:lnTo>
                  <a:pt x="409024" y="178539"/>
                </a:lnTo>
                <a:lnTo>
                  <a:pt x="395274" y="126789"/>
                </a:lnTo>
                <a:lnTo>
                  <a:pt x="368256" y="80365"/>
                </a:lnTo>
                <a:lnTo>
                  <a:pt x="330402" y="42506"/>
                </a:lnTo>
                <a:lnTo>
                  <a:pt x="283978" y="15489"/>
                </a:lnTo>
                <a:lnTo>
                  <a:pt x="232229" y="1743"/>
                </a:lnTo>
                <a:lnTo>
                  <a:pt x="205206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915" y="1444332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4" h="410844">
                <a:moveTo>
                  <a:pt x="410768" y="205562"/>
                </a:moveTo>
                <a:lnTo>
                  <a:pt x="403837" y="258611"/>
                </a:lnTo>
                <a:lnTo>
                  <a:pt x="383400" y="308165"/>
                </a:lnTo>
                <a:lnTo>
                  <a:pt x="350512" y="350502"/>
                </a:lnTo>
                <a:lnTo>
                  <a:pt x="308165" y="383400"/>
                </a:lnTo>
                <a:lnTo>
                  <a:pt x="258621" y="403826"/>
                </a:lnTo>
                <a:lnTo>
                  <a:pt x="205562" y="410756"/>
                </a:lnTo>
                <a:lnTo>
                  <a:pt x="178539" y="409012"/>
                </a:lnTo>
                <a:lnTo>
                  <a:pt x="126789" y="395266"/>
                </a:lnTo>
                <a:lnTo>
                  <a:pt x="80366" y="368249"/>
                </a:lnTo>
                <a:lnTo>
                  <a:pt x="42511" y="330395"/>
                </a:lnTo>
                <a:lnTo>
                  <a:pt x="15494" y="283977"/>
                </a:lnTo>
                <a:lnTo>
                  <a:pt x="1743" y="232372"/>
                </a:lnTo>
                <a:lnTo>
                  <a:pt x="0" y="205562"/>
                </a:lnTo>
                <a:lnTo>
                  <a:pt x="1743" y="178539"/>
                </a:lnTo>
                <a:lnTo>
                  <a:pt x="15494" y="126789"/>
                </a:lnTo>
                <a:lnTo>
                  <a:pt x="42511" y="80365"/>
                </a:lnTo>
                <a:lnTo>
                  <a:pt x="80366" y="42506"/>
                </a:lnTo>
                <a:lnTo>
                  <a:pt x="126784" y="15489"/>
                </a:lnTo>
                <a:lnTo>
                  <a:pt x="178389" y="1743"/>
                </a:lnTo>
                <a:lnTo>
                  <a:pt x="205206" y="0"/>
                </a:lnTo>
                <a:lnTo>
                  <a:pt x="232229" y="1743"/>
                </a:lnTo>
                <a:lnTo>
                  <a:pt x="283978" y="15489"/>
                </a:lnTo>
                <a:lnTo>
                  <a:pt x="330402" y="42506"/>
                </a:lnTo>
                <a:lnTo>
                  <a:pt x="368256" y="80365"/>
                </a:lnTo>
                <a:lnTo>
                  <a:pt x="395274" y="126789"/>
                </a:lnTo>
                <a:lnTo>
                  <a:pt x="409024" y="178539"/>
                </a:lnTo>
                <a:lnTo>
                  <a:pt x="410768" y="205562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52124" y="1476006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5" h="410844">
                <a:moveTo>
                  <a:pt x="205549" y="0"/>
                </a:moveTo>
                <a:lnTo>
                  <a:pt x="152184" y="6931"/>
                </a:lnTo>
                <a:lnTo>
                  <a:pt x="102590" y="27368"/>
                </a:lnTo>
                <a:lnTo>
                  <a:pt x="60253" y="60256"/>
                </a:lnTo>
                <a:lnTo>
                  <a:pt x="27355" y="102603"/>
                </a:lnTo>
                <a:lnTo>
                  <a:pt x="6929" y="152192"/>
                </a:lnTo>
                <a:lnTo>
                  <a:pt x="0" y="205562"/>
                </a:lnTo>
                <a:lnTo>
                  <a:pt x="1743" y="232379"/>
                </a:lnTo>
                <a:lnTo>
                  <a:pt x="15489" y="283984"/>
                </a:lnTo>
                <a:lnTo>
                  <a:pt x="42506" y="330402"/>
                </a:lnTo>
                <a:lnTo>
                  <a:pt x="80360" y="368256"/>
                </a:lnTo>
                <a:lnTo>
                  <a:pt x="126782" y="395274"/>
                </a:lnTo>
                <a:lnTo>
                  <a:pt x="178528" y="409024"/>
                </a:lnTo>
                <a:lnTo>
                  <a:pt x="205549" y="410768"/>
                </a:lnTo>
                <a:lnTo>
                  <a:pt x="232366" y="409024"/>
                </a:lnTo>
                <a:lnTo>
                  <a:pt x="283971" y="395274"/>
                </a:lnTo>
                <a:lnTo>
                  <a:pt x="330390" y="368256"/>
                </a:lnTo>
                <a:lnTo>
                  <a:pt x="368249" y="330402"/>
                </a:lnTo>
                <a:lnTo>
                  <a:pt x="395266" y="283984"/>
                </a:lnTo>
                <a:lnTo>
                  <a:pt x="409012" y="232379"/>
                </a:lnTo>
                <a:lnTo>
                  <a:pt x="410756" y="205562"/>
                </a:lnTo>
                <a:lnTo>
                  <a:pt x="409012" y="178389"/>
                </a:lnTo>
                <a:lnTo>
                  <a:pt x="395266" y="126784"/>
                </a:lnTo>
                <a:lnTo>
                  <a:pt x="368249" y="80366"/>
                </a:lnTo>
                <a:lnTo>
                  <a:pt x="330390" y="42511"/>
                </a:lnTo>
                <a:lnTo>
                  <a:pt x="283971" y="15494"/>
                </a:lnTo>
                <a:lnTo>
                  <a:pt x="232366" y="1743"/>
                </a:lnTo>
                <a:lnTo>
                  <a:pt x="205549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52124" y="1476006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5" h="410844">
                <a:moveTo>
                  <a:pt x="410756" y="205562"/>
                </a:moveTo>
                <a:lnTo>
                  <a:pt x="403826" y="258621"/>
                </a:lnTo>
                <a:lnTo>
                  <a:pt x="383400" y="308165"/>
                </a:lnTo>
                <a:lnTo>
                  <a:pt x="350500" y="350512"/>
                </a:lnTo>
                <a:lnTo>
                  <a:pt x="308152" y="383400"/>
                </a:lnTo>
                <a:lnTo>
                  <a:pt x="258608" y="403837"/>
                </a:lnTo>
                <a:lnTo>
                  <a:pt x="205549" y="410768"/>
                </a:lnTo>
                <a:lnTo>
                  <a:pt x="178528" y="409024"/>
                </a:lnTo>
                <a:lnTo>
                  <a:pt x="126782" y="395274"/>
                </a:lnTo>
                <a:lnTo>
                  <a:pt x="80360" y="368256"/>
                </a:lnTo>
                <a:lnTo>
                  <a:pt x="42506" y="330402"/>
                </a:lnTo>
                <a:lnTo>
                  <a:pt x="15489" y="283984"/>
                </a:lnTo>
                <a:lnTo>
                  <a:pt x="1743" y="232379"/>
                </a:lnTo>
                <a:lnTo>
                  <a:pt x="0" y="205562"/>
                </a:lnTo>
                <a:lnTo>
                  <a:pt x="1743" y="178539"/>
                </a:lnTo>
                <a:lnTo>
                  <a:pt x="15489" y="126789"/>
                </a:lnTo>
                <a:lnTo>
                  <a:pt x="42506" y="80366"/>
                </a:lnTo>
                <a:lnTo>
                  <a:pt x="80360" y="42511"/>
                </a:lnTo>
                <a:lnTo>
                  <a:pt x="126782" y="15494"/>
                </a:lnTo>
                <a:lnTo>
                  <a:pt x="178528" y="1743"/>
                </a:lnTo>
                <a:lnTo>
                  <a:pt x="205549" y="0"/>
                </a:lnTo>
                <a:lnTo>
                  <a:pt x="232366" y="1743"/>
                </a:lnTo>
                <a:lnTo>
                  <a:pt x="283971" y="15494"/>
                </a:lnTo>
                <a:lnTo>
                  <a:pt x="330390" y="42511"/>
                </a:lnTo>
                <a:lnTo>
                  <a:pt x="368249" y="80366"/>
                </a:lnTo>
                <a:lnTo>
                  <a:pt x="395266" y="126784"/>
                </a:lnTo>
                <a:lnTo>
                  <a:pt x="409012" y="178389"/>
                </a:lnTo>
                <a:lnTo>
                  <a:pt x="410756" y="205206"/>
                </a:lnTo>
                <a:lnTo>
                  <a:pt x="410756" y="205562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78375" y="1474470"/>
            <a:ext cx="1739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0283" y="1444688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4" h="410844">
                <a:moveTo>
                  <a:pt x="205193" y="0"/>
                </a:moveTo>
                <a:lnTo>
                  <a:pt x="152144" y="6931"/>
                </a:lnTo>
                <a:lnTo>
                  <a:pt x="102590" y="27368"/>
                </a:lnTo>
                <a:lnTo>
                  <a:pt x="60253" y="60256"/>
                </a:lnTo>
                <a:lnTo>
                  <a:pt x="27355" y="102603"/>
                </a:lnTo>
                <a:lnTo>
                  <a:pt x="6929" y="152192"/>
                </a:lnTo>
                <a:lnTo>
                  <a:pt x="0" y="205562"/>
                </a:lnTo>
                <a:lnTo>
                  <a:pt x="1743" y="232379"/>
                </a:lnTo>
                <a:lnTo>
                  <a:pt x="15489" y="283984"/>
                </a:lnTo>
                <a:lnTo>
                  <a:pt x="42506" y="330402"/>
                </a:lnTo>
                <a:lnTo>
                  <a:pt x="80360" y="368256"/>
                </a:lnTo>
                <a:lnTo>
                  <a:pt x="126784" y="395274"/>
                </a:lnTo>
                <a:lnTo>
                  <a:pt x="178539" y="409024"/>
                </a:lnTo>
                <a:lnTo>
                  <a:pt x="205562" y="410768"/>
                </a:lnTo>
                <a:lnTo>
                  <a:pt x="232371" y="409024"/>
                </a:lnTo>
                <a:lnTo>
                  <a:pt x="283972" y="395274"/>
                </a:lnTo>
                <a:lnTo>
                  <a:pt x="330390" y="368256"/>
                </a:lnTo>
                <a:lnTo>
                  <a:pt x="368249" y="330402"/>
                </a:lnTo>
                <a:lnTo>
                  <a:pt x="395266" y="283984"/>
                </a:lnTo>
                <a:lnTo>
                  <a:pt x="409012" y="232379"/>
                </a:lnTo>
                <a:lnTo>
                  <a:pt x="410756" y="205562"/>
                </a:lnTo>
                <a:lnTo>
                  <a:pt x="409012" y="178539"/>
                </a:lnTo>
                <a:lnTo>
                  <a:pt x="395266" y="126789"/>
                </a:lnTo>
                <a:lnTo>
                  <a:pt x="368249" y="80366"/>
                </a:lnTo>
                <a:lnTo>
                  <a:pt x="330390" y="42511"/>
                </a:lnTo>
                <a:lnTo>
                  <a:pt x="283966" y="15494"/>
                </a:lnTo>
                <a:lnTo>
                  <a:pt x="232216" y="1743"/>
                </a:lnTo>
                <a:lnTo>
                  <a:pt x="205193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0283" y="1444688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4" h="410844">
                <a:moveTo>
                  <a:pt x="410756" y="205562"/>
                </a:moveTo>
                <a:lnTo>
                  <a:pt x="403826" y="258621"/>
                </a:lnTo>
                <a:lnTo>
                  <a:pt x="383400" y="308165"/>
                </a:lnTo>
                <a:lnTo>
                  <a:pt x="350500" y="350512"/>
                </a:lnTo>
                <a:lnTo>
                  <a:pt x="308152" y="383400"/>
                </a:lnTo>
                <a:lnTo>
                  <a:pt x="258610" y="403837"/>
                </a:lnTo>
                <a:lnTo>
                  <a:pt x="205562" y="410768"/>
                </a:lnTo>
                <a:lnTo>
                  <a:pt x="178539" y="409024"/>
                </a:lnTo>
                <a:lnTo>
                  <a:pt x="126784" y="395274"/>
                </a:lnTo>
                <a:lnTo>
                  <a:pt x="80360" y="368256"/>
                </a:lnTo>
                <a:lnTo>
                  <a:pt x="42506" y="330402"/>
                </a:lnTo>
                <a:lnTo>
                  <a:pt x="15489" y="283984"/>
                </a:lnTo>
                <a:lnTo>
                  <a:pt x="1743" y="232379"/>
                </a:lnTo>
                <a:lnTo>
                  <a:pt x="0" y="205562"/>
                </a:lnTo>
                <a:lnTo>
                  <a:pt x="1743" y="178539"/>
                </a:lnTo>
                <a:lnTo>
                  <a:pt x="15489" y="126789"/>
                </a:lnTo>
                <a:lnTo>
                  <a:pt x="42506" y="80366"/>
                </a:lnTo>
                <a:lnTo>
                  <a:pt x="80360" y="42511"/>
                </a:lnTo>
                <a:lnTo>
                  <a:pt x="126778" y="15494"/>
                </a:lnTo>
                <a:lnTo>
                  <a:pt x="178384" y="1743"/>
                </a:lnTo>
                <a:lnTo>
                  <a:pt x="205193" y="0"/>
                </a:lnTo>
                <a:lnTo>
                  <a:pt x="232216" y="1743"/>
                </a:lnTo>
                <a:lnTo>
                  <a:pt x="283966" y="15494"/>
                </a:lnTo>
                <a:lnTo>
                  <a:pt x="330390" y="42511"/>
                </a:lnTo>
                <a:lnTo>
                  <a:pt x="368249" y="80366"/>
                </a:lnTo>
                <a:lnTo>
                  <a:pt x="395266" y="126789"/>
                </a:lnTo>
                <a:lnTo>
                  <a:pt x="409012" y="178539"/>
                </a:lnTo>
                <a:lnTo>
                  <a:pt x="410756" y="205562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0283" y="1444688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4" h="410844">
                <a:moveTo>
                  <a:pt x="205193" y="0"/>
                </a:moveTo>
                <a:lnTo>
                  <a:pt x="152144" y="6931"/>
                </a:lnTo>
                <a:lnTo>
                  <a:pt x="102590" y="27368"/>
                </a:lnTo>
                <a:lnTo>
                  <a:pt x="60253" y="60256"/>
                </a:lnTo>
                <a:lnTo>
                  <a:pt x="27355" y="102603"/>
                </a:lnTo>
                <a:lnTo>
                  <a:pt x="6929" y="152192"/>
                </a:lnTo>
                <a:lnTo>
                  <a:pt x="0" y="205562"/>
                </a:lnTo>
                <a:lnTo>
                  <a:pt x="1743" y="232379"/>
                </a:lnTo>
                <a:lnTo>
                  <a:pt x="15489" y="283984"/>
                </a:lnTo>
                <a:lnTo>
                  <a:pt x="42506" y="330402"/>
                </a:lnTo>
                <a:lnTo>
                  <a:pt x="80360" y="368256"/>
                </a:lnTo>
                <a:lnTo>
                  <a:pt x="126784" y="395274"/>
                </a:lnTo>
                <a:lnTo>
                  <a:pt x="178539" y="409024"/>
                </a:lnTo>
                <a:lnTo>
                  <a:pt x="205562" y="410768"/>
                </a:lnTo>
                <a:lnTo>
                  <a:pt x="232371" y="409024"/>
                </a:lnTo>
                <a:lnTo>
                  <a:pt x="283972" y="395274"/>
                </a:lnTo>
                <a:lnTo>
                  <a:pt x="330390" y="368256"/>
                </a:lnTo>
                <a:lnTo>
                  <a:pt x="368249" y="330402"/>
                </a:lnTo>
                <a:lnTo>
                  <a:pt x="395266" y="283984"/>
                </a:lnTo>
                <a:lnTo>
                  <a:pt x="409012" y="232379"/>
                </a:lnTo>
                <a:lnTo>
                  <a:pt x="410756" y="205562"/>
                </a:lnTo>
                <a:lnTo>
                  <a:pt x="409012" y="178539"/>
                </a:lnTo>
                <a:lnTo>
                  <a:pt x="395266" y="126789"/>
                </a:lnTo>
                <a:lnTo>
                  <a:pt x="368249" y="80366"/>
                </a:lnTo>
                <a:lnTo>
                  <a:pt x="330390" y="42511"/>
                </a:lnTo>
                <a:lnTo>
                  <a:pt x="283966" y="15494"/>
                </a:lnTo>
                <a:lnTo>
                  <a:pt x="232216" y="1743"/>
                </a:lnTo>
                <a:lnTo>
                  <a:pt x="205193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0283" y="1444688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4" h="410844">
                <a:moveTo>
                  <a:pt x="410756" y="205562"/>
                </a:moveTo>
                <a:lnTo>
                  <a:pt x="403826" y="258621"/>
                </a:lnTo>
                <a:lnTo>
                  <a:pt x="383400" y="308165"/>
                </a:lnTo>
                <a:lnTo>
                  <a:pt x="350500" y="350512"/>
                </a:lnTo>
                <a:lnTo>
                  <a:pt x="308152" y="383400"/>
                </a:lnTo>
                <a:lnTo>
                  <a:pt x="258610" y="403837"/>
                </a:lnTo>
                <a:lnTo>
                  <a:pt x="205562" y="410768"/>
                </a:lnTo>
                <a:lnTo>
                  <a:pt x="178539" y="409024"/>
                </a:lnTo>
                <a:lnTo>
                  <a:pt x="126784" y="395274"/>
                </a:lnTo>
                <a:lnTo>
                  <a:pt x="80360" y="368256"/>
                </a:lnTo>
                <a:lnTo>
                  <a:pt x="42506" y="330402"/>
                </a:lnTo>
                <a:lnTo>
                  <a:pt x="15489" y="283984"/>
                </a:lnTo>
                <a:lnTo>
                  <a:pt x="1743" y="232379"/>
                </a:lnTo>
                <a:lnTo>
                  <a:pt x="0" y="205562"/>
                </a:lnTo>
                <a:lnTo>
                  <a:pt x="1743" y="178539"/>
                </a:lnTo>
                <a:lnTo>
                  <a:pt x="15489" y="126789"/>
                </a:lnTo>
                <a:lnTo>
                  <a:pt x="42506" y="80366"/>
                </a:lnTo>
                <a:lnTo>
                  <a:pt x="80360" y="42511"/>
                </a:lnTo>
                <a:lnTo>
                  <a:pt x="126778" y="15494"/>
                </a:lnTo>
                <a:lnTo>
                  <a:pt x="178384" y="1743"/>
                </a:lnTo>
                <a:lnTo>
                  <a:pt x="205193" y="0"/>
                </a:lnTo>
                <a:lnTo>
                  <a:pt x="232216" y="1743"/>
                </a:lnTo>
                <a:lnTo>
                  <a:pt x="283966" y="15494"/>
                </a:lnTo>
                <a:lnTo>
                  <a:pt x="330390" y="42511"/>
                </a:lnTo>
                <a:lnTo>
                  <a:pt x="368249" y="80366"/>
                </a:lnTo>
                <a:lnTo>
                  <a:pt x="395266" y="126789"/>
                </a:lnTo>
                <a:lnTo>
                  <a:pt x="409012" y="178539"/>
                </a:lnTo>
                <a:lnTo>
                  <a:pt x="410756" y="205562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6534" y="1442783"/>
            <a:ext cx="1739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1170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068476" y="321487"/>
            <a:ext cx="6762115" cy="477520"/>
          </a:xfrm>
          <a:prstGeom prst="rect">
            <a:avLst/>
          </a:prstGeom>
          <a:solidFill>
            <a:srgbClr val="FFFFFF"/>
          </a:solidFill>
          <a:ln w="18359">
            <a:solidFill>
              <a:srgbClr val="DB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285750" algn="ctr">
              <a:lnSpc>
                <a:spcPct val="100000"/>
              </a:lnSpc>
              <a:spcBef>
                <a:spcPts val="175"/>
              </a:spcBef>
            </a:pPr>
            <a:r>
              <a:rPr sz="2600" dirty="0"/>
              <a:t>Fit </a:t>
            </a:r>
            <a:r>
              <a:rPr sz="2600" spc="-5" dirty="0"/>
              <a:t>ICs </a:t>
            </a:r>
            <a:r>
              <a:rPr sz="2600" dirty="0"/>
              <a:t>on </a:t>
            </a:r>
            <a:r>
              <a:rPr sz="2600" spc="-5" dirty="0"/>
              <a:t>the</a:t>
            </a:r>
            <a:r>
              <a:rPr sz="2600" spc="-20" dirty="0"/>
              <a:t> </a:t>
            </a:r>
            <a:r>
              <a:rPr sz="2600" dirty="0"/>
              <a:t>Breadboard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57" y="229946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7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6675" y="1440738"/>
            <a:ext cx="8522335" cy="2654300"/>
          </a:xfrm>
          <a:custGeom>
            <a:avLst/>
            <a:gdLst/>
            <a:ahLst/>
            <a:cxnLst/>
            <a:rect l="l" t="t" r="r" b="b"/>
            <a:pathLst>
              <a:path w="8522335" h="2654300">
                <a:moveTo>
                  <a:pt x="8521928" y="0"/>
                </a:moveTo>
                <a:lnTo>
                  <a:pt x="0" y="0"/>
                </a:lnTo>
                <a:lnTo>
                  <a:pt x="0" y="2654274"/>
                </a:lnTo>
                <a:lnTo>
                  <a:pt x="8521928" y="2654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6675" y="1440738"/>
            <a:ext cx="8522335" cy="2654300"/>
          </a:xfrm>
          <a:custGeom>
            <a:avLst/>
            <a:gdLst/>
            <a:ahLst/>
            <a:cxnLst/>
            <a:rect l="l" t="t" r="r" b="b"/>
            <a:pathLst>
              <a:path w="8522335" h="2654300">
                <a:moveTo>
                  <a:pt x="4260964" y="2654274"/>
                </a:moveTo>
                <a:lnTo>
                  <a:pt x="0" y="2654274"/>
                </a:lnTo>
                <a:lnTo>
                  <a:pt x="0" y="0"/>
                </a:lnTo>
                <a:lnTo>
                  <a:pt x="8521928" y="0"/>
                </a:lnTo>
                <a:lnTo>
                  <a:pt x="8521928" y="2654274"/>
                </a:lnTo>
                <a:lnTo>
                  <a:pt x="4260964" y="2654274"/>
                </a:lnTo>
                <a:close/>
              </a:path>
            </a:pathLst>
          </a:custGeom>
          <a:ln w="36719">
            <a:solidFill>
              <a:srgbClr val="DB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81539" y="2185479"/>
            <a:ext cx="31324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ICs </a:t>
            </a:r>
            <a:r>
              <a:rPr spc="-10" dirty="0"/>
              <a:t>Broken</a:t>
            </a:r>
            <a:r>
              <a:rPr spc="-95" dirty="0"/>
              <a:t> </a:t>
            </a:r>
            <a:r>
              <a:rPr spc="-10" dirty="0"/>
              <a:t>Pins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21739" y="2885668"/>
            <a:ext cx="784098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0" dirty="0">
                <a:solidFill>
                  <a:srgbClr val="0000AF"/>
                </a:solidFill>
                <a:latin typeface="Arial"/>
                <a:cs typeface="Arial"/>
              </a:rPr>
              <a:t>Take </a:t>
            </a:r>
            <a:r>
              <a:rPr sz="2600" b="1" spc="-5" dirty="0">
                <a:solidFill>
                  <a:srgbClr val="0000AF"/>
                </a:solidFill>
                <a:latin typeface="Arial"/>
                <a:cs typeface="Arial"/>
              </a:rPr>
              <a:t>care </a:t>
            </a:r>
            <a:r>
              <a:rPr sz="2600" b="1" dirty="0">
                <a:solidFill>
                  <a:srgbClr val="0000AF"/>
                </a:solidFill>
                <a:latin typeface="Arial"/>
                <a:cs typeface="Arial"/>
              </a:rPr>
              <a:t>during Pull </a:t>
            </a:r>
            <a:r>
              <a:rPr sz="2600" b="1" spc="-5" dirty="0">
                <a:solidFill>
                  <a:srgbClr val="0000AF"/>
                </a:solidFill>
                <a:latin typeface="Arial"/>
                <a:cs typeface="Arial"/>
              </a:rPr>
              <a:t>Up the </a:t>
            </a:r>
            <a:r>
              <a:rPr sz="2600" b="1" dirty="0">
                <a:solidFill>
                  <a:srgbClr val="0000AF"/>
                </a:solidFill>
                <a:latin typeface="Arial"/>
                <a:cs typeface="Arial"/>
              </a:rPr>
              <a:t>ICs </a:t>
            </a:r>
            <a:r>
              <a:rPr sz="2600" b="1" spc="-5" dirty="0">
                <a:solidFill>
                  <a:srgbClr val="0000AF"/>
                </a:solidFill>
                <a:latin typeface="Arial"/>
                <a:cs typeface="Arial"/>
              </a:rPr>
              <a:t>from</a:t>
            </a:r>
            <a:r>
              <a:rPr sz="2600" b="1" spc="20" dirty="0">
                <a:solidFill>
                  <a:srgbClr val="0000AF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00AF"/>
                </a:solidFill>
                <a:latin typeface="Arial"/>
                <a:cs typeface="Arial"/>
              </a:rPr>
              <a:t>Breadboard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22997" y="3699738"/>
            <a:ext cx="1409039" cy="1199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14005" y="3691089"/>
            <a:ext cx="1427480" cy="1217930"/>
          </a:xfrm>
          <a:custGeom>
            <a:avLst/>
            <a:gdLst/>
            <a:ahLst/>
            <a:cxnLst/>
            <a:rect l="l" t="t" r="r" b="b"/>
            <a:pathLst>
              <a:path w="1427479" h="1217929">
                <a:moveTo>
                  <a:pt x="0" y="0"/>
                </a:moveTo>
                <a:lnTo>
                  <a:pt x="1427391" y="0"/>
                </a:lnTo>
                <a:lnTo>
                  <a:pt x="1427391" y="1217879"/>
                </a:lnTo>
                <a:lnTo>
                  <a:pt x="0" y="1217879"/>
                </a:lnTo>
                <a:lnTo>
                  <a:pt x="0" y="0"/>
                </a:lnTo>
                <a:close/>
              </a:path>
            </a:pathLst>
          </a:custGeom>
          <a:ln w="18359">
            <a:solidFill>
              <a:srgbClr val="0000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01359" y="3740416"/>
            <a:ext cx="1060919" cy="1556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92354" y="3731767"/>
            <a:ext cx="1079500" cy="1575435"/>
          </a:xfrm>
          <a:custGeom>
            <a:avLst/>
            <a:gdLst/>
            <a:ahLst/>
            <a:cxnLst/>
            <a:rect l="l" t="t" r="r" b="b"/>
            <a:pathLst>
              <a:path w="1079500" h="1575435">
                <a:moveTo>
                  <a:pt x="0" y="0"/>
                </a:moveTo>
                <a:lnTo>
                  <a:pt x="1079284" y="0"/>
                </a:lnTo>
                <a:lnTo>
                  <a:pt x="1079284" y="1575358"/>
                </a:lnTo>
                <a:lnTo>
                  <a:pt x="0" y="1575358"/>
                </a:lnTo>
                <a:lnTo>
                  <a:pt x="0" y="0"/>
                </a:lnTo>
                <a:close/>
              </a:path>
            </a:pathLst>
          </a:custGeom>
          <a:ln w="18359">
            <a:solidFill>
              <a:srgbClr val="0000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397316" y="4082770"/>
            <a:ext cx="565785" cy="450850"/>
          </a:xfrm>
          <a:custGeom>
            <a:avLst/>
            <a:gdLst/>
            <a:ahLst/>
            <a:cxnLst/>
            <a:rect l="l" t="t" r="r" b="b"/>
            <a:pathLst>
              <a:path w="565784" h="450850">
                <a:moveTo>
                  <a:pt x="352488" y="0"/>
                </a:moveTo>
                <a:lnTo>
                  <a:pt x="279272" y="5357"/>
                </a:lnTo>
                <a:lnTo>
                  <a:pt x="206324" y="25565"/>
                </a:lnTo>
                <a:lnTo>
                  <a:pt x="171297" y="40973"/>
                </a:lnTo>
                <a:lnTo>
                  <a:pt x="107860" y="80845"/>
                </a:lnTo>
                <a:lnTo>
                  <a:pt x="56121" y="130698"/>
                </a:lnTo>
                <a:lnTo>
                  <a:pt x="20134" y="186622"/>
                </a:lnTo>
                <a:lnTo>
                  <a:pt x="1930" y="245577"/>
                </a:lnTo>
                <a:lnTo>
                  <a:pt x="0" y="274681"/>
                </a:lnTo>
                <a:lnTo>
                  <a:pt x="2861" y="302976"/>
                </a:lnTo>
                <a:lnTo>
                  <a:pt x="22786" y="355252"/>
                </a:lnTo>
                <a:lnTo>
                  <a:pt x="60501" y="398362"/>
                </a:lnTo>
                <a:lnTo>
                  <a:pt x="113587" y="430016"/>
                </a:lnTo>
                <a:lnTo>
                  <a:pt x="177857" y="447648"/>
                </a:lnTo>
                <a:lnTo>
                  <a:pt x="213169" y="450722"/>
                </a:lnTo>
                <a:lnTo>
                  <a:pt x="249677" y="450071"/>
                </a:lnTo>
                <a:lnTo>
                  <a:pt x="323374" y="437153"/>
                </a:lnTo>
                <a:lnTo>
                  <a:pt x="359689" y="425157"/>
                </a:lnTo>
                <a:lnTo>
                  <a:pt x="394658" y="409806"/>
                </a:lnTo>
                <a:lnTo>
                  <a:pt x="457842" y="370183"/>
                </a:lnTo>
                <a:lnTo>
                  <a:pt x="509525" y="320324"/>
                </a:lnTo>
                <a:lnTo>
                  <a:pt x="545516" y="264156"/>
                </a:lnTo>
                <a:lnTo>
                  <a:pt x="563767" y="205151"/>
                </a:lnTo>
                <a:lnTo>
                  <a:pt x="565783" y="176087"/>
                </a:lnTo>
                <a:lnTo>
                  <a:pt x="562939" y="147901"/>
                </a:lnTo>
                <a:lnTo>
                  <a:pt x="542858" y="95625"/>
                </a:lnTo>
                <a:lnTo>
                  <a:pt x="505149" y="52366"/>
                </a:lnTo>
                <a:lnTo>
                  <a:pt x="452218" y="20757"/>
                </a:lnTo>
                <a:lnTo>
                  <a:pt x="387844" y="3229"/>
                </a:lnTo>
                <a:lnTo>
                  <a:pt x="352488" y="0"/>
                </a:lnTo>
                <a:close/>
              </a:path>
            </a:pathLst>
          </a:custGeom>
          <a:solidFill>
            <a:srgbClr val="FFFF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97316" y="4082770"/>
            <a:ext cx="565785" cy="450850"/>
          </a:xfrm>
          <a:custGeom>
            <a:avLst/>
            <a:gdLst/>
            <a:ahLst/>
            <a:cxnLst/>
            <a:rect l="l" t="t" r="r" b="b"/>
            <a:pathLst>
              <a:path w="565784" h="450850">
                <a:moveTo>
                  <a:pt x="555167" y="120967"/>
                </a:moveTo>
                <a:lnTo>
                  <a:pt x="562939" y="147901"/>
                </a:lnTo>
                <a:lnTo>
                  <a:pt x="565783" y="176087"/>
                </a:lnTo>
                <a:lnTo>
                  <a:pt x="563767" y="205151"/>
                </a:lnTo>
                <a:lnTo>
                  <a:pt x="545516" y="264156"/>
                </a:lnTo>
                <a:lnTo>
                  <a:pt x="509525" y="320324"/>
                </a:lnTo>
                <a:lnTo>
                  <a:pt x="457842" y="370183"/>
                </a:lnTo>
                <a:lnTo>
                  <a:pt x="394658" y="409806"/>
                </a:lnTo>
                <a:lnTo>
                  <a:pt x="359689" y="425157"/>
                </a:lnTo>
                <a:lnTo>
                  <a:pt x="323374" y="437153"/>
                </a:lnTo>
                <a:lnTo>
                  <a:pt x="249677" y="450071"/>
                </a:lnTo>
                <a:lnTo>
                  <a:pt x="213169" y="450722"/>
                </a:lnTo>
                <a:lnTo>
                  <a:pt x="177857" y="447648"/>
                </a:lnTo>
                <a:lnTo>
                  <a:pt x="113587" y="430016"/>
                </a:lnTo>
                <a:lnTo>
                  <a:pt x="60501" y="398362"/>
                </a:lnTo>
                <a:lnTo>
                  <a:pt x="22786" y="355252"/>
                </a:lnTo>
                <a:lnTo>
                  <a:pt x="2861" y="302976"/>
                </a:lnTo>
                <a:lnTo>
                  <a:pt x="0" y="274681"/>
                </a:lnTo>
                <a:lnTo>
                  <a:pt x="1930" y="245577"/>
                </a:lnTo>
                <a:lnTo>
                  <a:pt x="20134" y="186622"/>
                </a:lnTo>
                <a:lnTo>
                  <a:pt x="56121" y="130698"/>
                </a:lnTo>
                <a:lnTo>
                  <a:pt x="107860" y="80845"/>
                </a:lnTo>
                <a:lnTo>
                  <a:pt x="171297" y="40973"/>
                </a:lnTo>
                <a:lnTo>
                  <a:pt x="206324" y="25565"/>
                </a:lnTo>
                <a:lnTo>
                  <a:pt x="279272" y="5357"/>
                </a:lnTo>
                <a:lnTo>
                  <a:pt x="352488" y="0"/>
                </a:lnTo>
                <a:lnTo>
                  <a:pt x="387844" y="3229"/>
                </a:lnTo>
                <a:lnTo>
                  <a:pt x="452218" y="20757"/>
                </a:lnTo>
                <a:lnTo>
                  <a:pt x="505149" y="52366"/>
                </a:lnTo>
                <a:lnTo>
                  <a:pt x="542858" y="95625"/>
                </a:lnTo>
                <a:lnTo>
                  <a:pt x="555167" y="120967"/>
                </a:lnTo>
                <a:close/>
              </a:path>
            </a:pathLst>
          </a:custGeom>
          <a:ln w="3175">
            <a:solidFill>
              <a:srgbClr val="DB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32994" y="4066933"/>
            <a:ext cx="583565" cy="428625"/>
          </a:xfrm>
          <a:custGeom>
            <a:avLst/>
            <a:gdLst/>
            <a:ahLst/>
            <a:cxnLst/>
            <a:rect l="l" t="t" r="r" b="b"/>
            <a:pathLst>
              <a:path w="583565" h="428625">
                <a:moveTo>
                  <a:pt x="291960" y="0"/>
                </a:moveTo>
                <a:lnTo>
                  <a:pt x="253634" y="1816"/>
                </a:lnTo>
                <a:lnTo>
                  <a:pt x="180083" y="16250"/>
                </a:lnTo>
                <a:lnTo>
                  <a:pt x="114070" y="44350"/>
                </a:lnTo>
                <a:lnTo>
                  <a:pt x="60451" y="83680"/>
                </a:lnTo>
                <a:lnTo>
                  <a:pt x="22175" y="132186"/>
                </a:lnTo>
                <a:lnTo>
                  <a:pt x="2486" y="186097"/>
                </a:lnTo>
                <a:lnTo>
                  <a:pt x="0" y="214198"/>
                </a:lnTo>
                <a:lnTo>
                  <a:pt x="2486" y="242091"/>
                </a:lnTo>
                <a:lnTo>
                  <a:pt x="22175" y="295854"/>
                </a:lnTo>
                <a:lnTo>
                  <a:pt x="60451" y="344360"/>
                </a:lnTo>
                <a:lnTo>
                  <a:pt x="114070" y="383689"/>
                </a:lnTo>
                <a:lnTo>
                  <a:pt x="180083" y="411790"/>
                </a:lnTo>
                <a:lnTo>
                  <a:pt x="253634" y="426224"/>
                </a:lnTo>
                <a:lnTo>
                  <a:pt x="291960" y="428040"/>
                </a:lnTo>
                <a:lnTo>
                  <a:pt x="330085" y="426224"/>
                </a:lnTo>
                <a:lnTo>
                  <a:pt x="403493" y="411790"/>
                </a:lnTo>
                <a:lnTo>
                  <a:pt x="469501" y="383689"/>
                </a:lnTo>
                <a:lnTo>
                  <a:pt x="523118" y="344360"/>
                </a:lnTo>
                <a:lnTo>
                  <a:pt x="561389" y="295854"/>
                </a:lnTo>
                <a:lnTo>
                  <a:pt x="581078" y="242091"/>
                </a:lnTo>
                <a:lnTo>
                  <a:pt x="583564" y="214198"/>
                </a:lnTo>
                <a:lnTo>
                  <a:pt x="581078" y="186097"/>
                </a:lnTo>
                <a:lnTo>
                  <a:pt x="561389" y="132186"/>
                </a:lnTo>
                <a:lnTo>
                  <a:pt x="523118" y="83680"/>
                </a:lnTo>
                <a:lnTo>
                  <a:pt x="469501" y="44350"/>
                </a:lnTo>
                <a:lnTo>
                  <a:pt x="403493" y="16250"/>
                </a:lnTo>
                <a:lnTo>
                  <a:pt x="330085" y="1816"/>
                </a:lnTo>
                <a:lnTo>
                  <a:pt x="291960" y="0"/>
                </a:lnTo>
                <a:close/>
              </a:path>
            </a:pathLst>
          </a:custGeom>
          <a:solidFill>
            <a:srgbClr val="FFFF00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32994" y="4066933"/>
            <a:ext cx="583565" cy="428625"/>
          </a:xfrm>
          <a:custGeom>
            <a:avLst/>
            <a:gdLst/>
            <a:ahLst/>
            <a:cxnLst/>
            <a:rect l="l" t="t" r="r" b="b"/>
            <a:pathLst>
              <a:path w="583565" h="428625">
                <a:moveTo>
                  <a:pt x="583564" y="214198"/>
                </a:moveTo>
                <a:lnTo>
                  <a:pt x="573663" y="269411"/>
                </a:lnTo>
                <a:lnTo>
                  <a:pt x="544322" y="321119"/>
                </a:lnTo>
                <a:lnTo>
                  <a:pt x="498065" y="365307"/>
                </a:lnTo>
                <a:lnTo>
                  <a:pt x="437769" y="399237"/>
                </a:lnTo>
                <a:lnTo>
                  <a:pt x="367431" y="420797"/>
                </a:lnTo>
                <a:lnTo>
                  <a:pt x="291960" y="428040"/>
                </a:lnTo>
                <a:lnTo>
                  <a:pt x="253634" y="426224"/>
                </a:lnTo>
                <a:lnTo>
                  <a:pt x="180083" y="411790"/>
                </a:lnTo>
                <a:lnTo>
                  <a:pt x="114070" y="383689"/>
                </a:lnTo>
                <a:lnTo>
                  <a:pt x="60451" y="344360"/>
                </a:lnTo>
                <a:lnTo>
                  <a:pt x="22175" y="295854"/>
                </a:lnTo>
                <a:lnTo>
                  <a:pt x="2486" y="242091"/>
                </a:lnTo>
                <a:lnTo>
                  <a:pt x="0" y="214198"/>
                </a:lnTo>
                <a:lnTo>
                  <a:pt x="2486" y="186097"/>
                </a:lnTo>
                <a:lnTo>
                  <a:pt x="22175" y="132186"/>
                </a:lnTo>
                <a:lnTo>
                  <a:pt x="60451" y="83680"/>
                </a:lnTo>
                <a:lnTo>
                  <a:pt x="114070" y="44350"/>
                </a:lnTo>
                <a:lnTo>
                  <a:pt x="180083" y="16250"/>
                </a:lnTo>
                <a:lnTo>
                  <a:pt x="253634" y="1816"/>
                </a:lnTo>
                <a:lnTo>
                  <a:pt x="291960" y="0"/>
                </a:lnTo>
                <a:lnTo>
                  <a:pt x="330085" y="1816"/>
                </a:lnTo>
                <a:lnTo>
                  <a:pt x="403493" y="16250"/>
                </a:lnTo>
                <a:lnTo>
                  <a:pt x="469501" y="44350"/>
                </a:lnTo>
                <a:lnTo>
                  <a:pt x="523118" y="83680"/>
                </a:lnTo>
                <a:lnTo>
                  <a:pt x="561389" y="132186"/>
                </a:lnTo>
                <a:lnTo>
                  <a:pt x="581078" y="186097"/>
                </a:lnTo>
                <a:lnTo>
                  <a:pt x="583564" y="214198"/>
                </a:lnTo>
                <a:close/>
              </a:path>
            </a:pathLst>
          </a:custGeom>
          <a:ln w="3175">
            <a:solidFill>
              <a:srgbClr val="DB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57" y="229946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8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0234" y="1508417"/>
            <a:ext cx="3354844" cy="3864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1883" y="1490408"/>
            <a:ext cx="3392170" cy="3901440"/>
          </a:xfrm>
          <a:custGeom>
            <a:avLst/>
            <a:gdLst/>
            <a:ahLst/>
            <a:cxnLst/>
            <a:rect l="l" t="t" r="r" b="b"/>
            <a:pathLst>
              <a:path w="3392170" h="3901440">
                <a:moveTo>
                  <a:pt x="0" y="0"/>
                </a:moveTo>
                <a:lnTo>
                  <a:pt x="3391560" y="0"/>
                </a:lnTo>
                <a:lnTo>
                  <a:pt x="3391560" y="3901325"/>
                </a:lnTo>
                <a:lnTo>
                  <a:pt x="0" y="3901325"/>
                </a:lnTo>
                <a:lnTo>
                  <a:pt x="0" y="0"/>
                </a:lnTo>
                <a:close/>
              </a:path>
            </a:pathLst>
          </a:custGeom>
          <a:ln w="36719">
            <a:solidFill>
              <a:srgbClr val="A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39957" y="1500860"/>
            <a:ext cx="3333241" cy="38458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1593" y="1482852"/>
            <a:ext cx="3370579" cy="3883025"/>
          </a:xfrm>
          <a:custGeom>
            <a:avLst/>
            <a:gdLst/>
            <a:ahLst/>
            <a:cxnLst/>
            <a:rect l="l" t="t" r="r" b="b"/>
            <a:pathLst>
              <a:path w="3370579" h="3883025">
                <a:moveTo>
                  <a:pt x="0" y="0"/>
                </a:moveTo>
                <a:lnTo>
                  <a:pt x="3369970" y="0"/>
                </a:lnTo>
                <a:lnTo>
                  <a:pt x="3369970" y="3882605"/>
                </a:lnTo>
                <a:lnTo>
                  <a:pt x="0" y="3882605"/>
                </a:lnTo>
                <a:lnTo>
                  <a:pt x="0" y="0"/>
                </a:lnTo>
                <a:close/>
              </a:path>
            </a:pathLst>
          </a:custGeom>
          <a:ln w="36719">
            <a:solidFill>
              <a:srgbClr val="A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7396" y="429133"/>
            <a:ext cx="7908290" cy="448309"/>
          </a:xfrm>
          <a:prstGeom prst="rect">
            <a:avLst/>
          </a:prstGeom>
          <a:solidFill>
            <a:srgbClr val="FFFFFF"/>
          </a:solidFill>
          <a:ln w="18359">
            <a:solidFill>
              <a:srgbClr val="DB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200"/>
              </a:spcBef>
            </a:pPr>
            <a:r>
              <a:rPr sz="2400" spc="-5" dirty="0"/>
              <a:t>Use </a:t>
            </a:r>
            <a:r>
              <a:rPr sz="2400" spc="-10" dirty="0"/>
              <a:t>Proper </a:t>
            </a:r>
            <a:r>
              <a:rPr sz="2400" spc="-50" dirty="0"/>
              <a:t>Tool </a:t>
            </a:r>
            <a:r>
              <a:rPr sz="2400" dirty="0"/>
              <a:t>to </a:t>
            </a:r>
            <a:r>
              <a:rPr sz="2400" spc="-5" dirty="0"/>
              <a:t>Pull Up Chips from</a:t>
            </a:r>
            <a:r>
              <a:rPr sz="2400" spc="90" dirty="0"/>
              <a:t> </a:t>
            </a:r>
            <a:r>
              <a:rPr sz="2400" spc="-10" dirty="0"/>
              <a:t>Breadboard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57257" y="229946"/>
            <a:ext cx="12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Arial"/>
                <a:cs typeface="Arial"/>
              </a:rPr>
              <a:t>9</a:t>
            </a:r>
            <a:endParaRPr sz="13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9045" y="2133371"/>
            <a:ext cx="3017875" cy="2699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0681" y="2115375"/>
            <a:ext cx="3054985" cy="2736850"/>
          </a:xfrm>
          <a:custGeom>
            <a:avLst/>
            <a:gdLst/>
            <a:ahLst/>
            <a:cxnLst/>
            <a:rect l="l" t="t" r="r" b="b"/>
            <a:pathLst>
              <a:path w="3054985" h="2736850">
                <a:moveTo>
                  <a:pt x="0" y="0"/>
                </a:moveTo>
                <a:lnTo>
                  <a:pt x="3054604" y="0"/>
                </a:lnTo>
                <a:lnTo>
                  <a:pt x="3054604" y="2736354"/>
                </a:lnTo>
                <a:lnTo>
                  <a:pt x="0" y="2736354"/>
                </a:lnTo>
                <a:lnTo>
                  <a:pt x="0" y="0"/>
                </a:lnTo>
                <a:close/>
              </a:path>
            </a:pathLst>
          </a:custGeom>
          <a:ln w="36719">
            <a:solidFill>
              <a:srgbClr val="A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47882" y="2126170"/>
            <a:ext cx="2999524" cy="27611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9518" y="2108174"/>
            <a:ext cx="3036570" cy="2798445"/>
          </a:xfrm>
          <a:custGeom>
            <a:avLst/>
            <a:gdLst/>
            <a:ahLst/>
            <a:cxnLst/>
            <a:rect l="l" t="t" r="r" b="b"/>
            <a:pathLst>
              <a:path w="3036570" h="2798445">
                <a:moveTo>
                  <a:pt x="0" y="0"/>
                </a:moveTo>
                <a:lnTo>
                  <a:pt x="3036239" y="0"/>
                </a:lnTo>
                <a:lnTo>
                  <a:pt x="3036239" y="2797924"/>
                </a:lnTo>
                <a:lnTo>
                  <a:pt x="0" y="2797924"/>
                </a:lnTo>
                <a:lnTo>
                  <a:pt x="0" y="0"/>
                </a:lnTo>
                <a:close/>
              </a:path>
            </a:pathLst>
          </a:custGeom>
          <a:ln w="36719">
            <a:solidFill>
              <a:srgbClr val="A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7765" y="429488"/>
            <a:ext cx="7908290" cy="448309"/>
          </a:xfrm>
          <a:prstGeom prst="rect">
            <a:avLst/>
          </a:prstGeom>
          <a:solidFill>
            <a:srgbClr val="FFFFFF"/>
          </a:solidFill>
          <a:ln w="18359">
            <a:solidFill>
              <a:srgbClr val="DB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  <a:tabLst>
                <a:tab pos="2134870" algn="l"/>
              </a:tabLst>
            </a:pPr>
            <a:r>
              <a:rPr sz="2400" spc="-5" dirty="0"/>
              <a:t>Use</a:t>
            </a:r>
            <a:r>
              <a:rPr sz="2400" dirty="0"/>
              <a:t> </a:t>
            </a:r>
            <a:r>
              <a:rPr sz="2400" spc="-5" dirty="0"/>
              <a:t>flat</a:t>
            </a:r>
            <a:r>
              <a:rPr sz="2400" spc="15" dirty="0"/>
              <a:t> </a:t>
            </a:r>
            <a:r>
              <a:rPr sz="2400" spc="-5" dirty="0"/>
              <a:t>small	screw driver</a:t>
            </a:r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805319" y="1854733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4" h="410844">
                <a:moveTo>
                  <a:pt x="205206" y="0"/>
                </a:moveTo>
                <a:lnTo>
                  <a:pt x="152147" y="6929"/>
                </a:lnTo>
                <a:lnTo>
                  <a:pt x="102603" y="27355"/>
                </a:lnTo>
                <a:lnTo>
                  <a:pt x="60255" y="60255"/>
                </a:lnTo>
                <a:lnTo>
                  <a:pt x="27355" y="102603"/>
                </a:lnTo>
                <a:lnTo>
                  <a:pt x="6929" y="152192"/>
                </a:lnTo>
                <a:lnTo>
                  <a:pt x="0" y="205562"/>
                </a:lnTo>
                <a:lnTo>
                  <a:pt x="1743" y="232372"/>
                </a:lnTo>
                <a:lnTo>
                  <a:pt x="15489" y="283977"/>
                </a:lnTo>
                <a:lnTo>
                  <a:pt x="42506" y="330395"/>
                </a:lnTo>
                <a:lnTo>
                  <a:pt x="80365" y="368249"/>
                </a:lnTo>
                <a:lnTo>
                  <a:pt x="126789" y="395266"/>
                </a:lnTo>
                <a:lnTo>
                  <a:pt x="178539" y="409012"/>
                </a:lnTo>
                <a:lnTo>
                  <a:pt x="205562" y="410756"/>
                </a:lnTo>
                <a:lnTo>
                  <a:pt x="232372" y="409012"/>
                </a:lnTo>
                <a:lnTo>
                  <a:pt x="283977" y="395266"/>
                </a:lnTo>
                <a:lnTo>
                  <a:pt x="330395" y="368249"/>
                </a:lnTo>
                <a:lnTo>
                  <a:pt x="368249" y="330395"/>
                </a:lnTo>
                <a:lnTo>
                  <a:pt x="395266" y="283977"/>
                </a:lnTo>
                <a:lnTo>
                  <a:pt x="409012" y="232372"/>
                </a:lnTo>
                <a:lnTo>
                  <a:pt x="410756" y="205562"/>
                </a:lnTo>
                <a:lnTo>
                  <a:pt x="409012" y="178539"/>
                </a:lnTo>
                <a:lnTo>
                  <a:pt x="395266" y="126789"/>
                </a:lnTo>
                <a:lnTo>
                  <a:pt x="368249" y="80365"/>
                </a:lnTo>
                <a:lnTo>
                  <a:pt x="330395" y="42506"/>
                </a:lnTo>
                <a:lnTo>
                  <a:pt x="283971" y="15489"/>
                </a:lnTo>
                <a:lnTo>
                  <a:pt x="232222" y="1743"/>
                </a:lnTo>
                <a:lnTo>
                  <a:pt x="205206" y="0"/>
                </a:lnTo>
                <a:close/>
              </a:path>
            </a:pathLst>
          </a:custGeom>
          <a:solidFill>
            <a:srgbClr val="A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5319" y="1854733"/>
            <a:ext cx="410845" cy="410845"/>
          </a:xfrm>
          <a:custGeom>
            <a:avLst/>
            <a:gdLst/>
            <a:ahLst/>
            <a:cxnLst/>
            <a:rect l="l" t="t" r="r" b="b"/>
            <a:pathLst>
              <a:path w="410844" h="410844">
                <a:moveTo>
                  <a:pt x="410756" y="205562"/>
                </a:moveTo>
                <a:lnTo>
                  <a:pt x="403826" y="258611"/>
                </a:lnTo>
                <a:lnTo>
                  <a:pt x="383400" y="308165"/>
                </a:lnTo>
                <a:lnTo>
                  <a:pt x="350502" y="350502"/>
                </a:lnTo>
                <a:lnTo>
                  <a:pt x="308165" y="383400"/>
                </a:lnTo>
                <a:lnTo>
                  <a:pt x="258611" y="403826"/>
                </a:lnTo>
                <a:lnTo>
                  <a:pt x="205562" y="410756"/>
                </a:lnTo>
                <a:lnTo>
                  <a:pt x="178539" y="409012"/>
                </a:lnTo>
                <a:lnTo>
                  <a:pt x="126789" y="395266"/>
                </a:lnTo>
                <a:lnTo>
                  <a:pt x="80365" y="368249"/>
                </a:lnTo>
                <a:lnTo>
                  <a:pt x="42506" y="330395"/>
                </a:lnTo>
                <a:lnTo>
                  <a:pt x="15489" y="283977"/>
                </a:lnTo>
                <a:lnTo>
                  <a:pt x="1743" y="232372"/>
                </a:lnTo>
                <a:lnTo>
                  <a:pt x="0" y="205562"/>
                </a:lnTo>
                <a:lnTo>
                  <a:pt x="1743" y="178539"/>
                </a:lnTo>
                <a:lnTo>
                  <a:pt x="15489" y="126789"/>
                </a:lnTo>
                <a:lnTo>
                  <a:pt x="42506" y="80365"/>
                </a:lnTo>
                <a:lnTo>
                  <a:pt x="80365" y="42506"/>
                </a:lnTo>
                <a:lnTo>
                  <a:pt x="126784" y="15489"/>
                </a:lnTo>
                <a:lnTo>
                  <a:pt x="178389" y="1743"/>
                </a:lnTo>
                <a:lnTo>
                  <a:pt x="205206" y="0"/>
                </a:lnTo>
                <a:lnTo>
                  <a:pt x="232222" y="1743"/>
                </a:lnTo>
                <a:lnTo>
                  <a:pt x="283971" y="15489"/>
                </a:lnTo>
                <a:lnTo>
                  <a:pt x="330395" y="42506"/>
                </a:lnTo>
                <a:lnTo>
                  <a:pt x="368249" y="80365"/>
                </a:lnTo>
                <a:lnTo>
                  <a:pt x="395266" y="126789"/>
                </a:lnTo>
                <a:lnTo>
                  <a:pt x="409012" y="178539"/>
                </a:lnTo>
                <a:lnTo>
                  <a:pt x="410756" y="205562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32294" y="1852828"/>
            <a:ext cx="17399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A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A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497</Words>
  <Application>Microsoft Office PowerPoint</Application>
  <PresentationFormat>Custom</PresentationFormat>
  <Paragraphs>148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Times New Roman</vt:lpstr>
      <vt:lpstr>Office Theme</vt:lpstr>
      <vt:lpstr>1_Office Theme</vt:lpstr>
      <vt:lpstr>Embedded systems and IOT</vt:lpstr>
      <vt:lpstr>How to Properly Implement</vt:lpstr>
      <vt:lpstr>Sources of Implementation Errors</vt:lpstr>
      <vt:lpstr> ICs are not well fitted</vt:lpstr>
      <vt:lpstr>Fit ICs on the Breadboard</vt:lpstr>
      <vt:lpstr>Fit ICs on the Breadboard</vt:lpstr>
      <vt:lpstr>ICs Broken Pins</vt:lpstr>
      <vt:lpstr>Use Proper Tool to Pull Up Chips from Breadboard</vt:lpstr>
      <vt:lpstr>Use flat small screw driver</vt:lpstr>
      <vt:lpstr>Use flat small screw driver</vt:lpstr>
      <vt:lpstr>Use flat small screw driver</vt:lpstr>
      <vt:lpstr>Use flat small screw driver</vt:lpstr>
      <vt:lpstr> Wrong Pins Enumeration</vt:lpstr>
      <vt:lpstr>PowerPoint Presentation</vt:lpstr>
      <vt:lpstr> Wrong Polarity (of LEDs)</vt:lpstr>
      <vt:lpstr>Led Polarity</vt:lpstr>
      <vt:lpstr>How to Implement a Given design</vt:lpstr>
      <vt:lpstr>PowerPoint Presentation</vt:lpstr>
      <vt:lpstr>PowerPoint Presentation</vt:lpstr>
      <vt:lpstr>PowerPoint Presentation</vt:lpstr>
      <vt:lpstr>PowerPoint Presentation</vt:lpstr>
      <vt:lpstr>Float and Non-float Inputs</vt:lpstr>
      <vt:lpstr>Float and Non-float Inputs</vt:lpstr>
      <vt:lpstr>Float and Non-float Inputs</vt:lpstr>
      <vt:lpstr>Float and Non-float Inputs</vt:lpstr>
      <vt:lpstr>Float and Non-float Inputs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systems and IOT</dc:title>
  <dc:creator>DELL</dc:creator>
  <cp:lastModifiedBy>dr.mahdy.maree@gmail.com</cp:lastModifiedBy>
  <cp:revision>3</cp:revision>
  <dcterms:created xsi:type="dcterms:W3CDTF">2025-09-26T18:03:19Z</dcterms:created>
  <dcterms:modified xsi:type="dcterms:W3CDTF">2025-09-26T18:06:22Z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2022-12-10T00:00:00Z</vt:filetime>
  </property>
  <property fmtid="{D5CDD505-2E9C-101B-9397-08002B2CF9AE}" pid="3" name="Creator">
    <vt:lpwstr>Impress</vt:lpwstr>
  </property>
  <property fmtid="{D5CDD505-2E9C-101B-9397-08002B2CF9AE}" pid="4" name="LastSaved">
    <vt:filetime>2025-09-26T00:00:00Z</vt:filetime>
  </property>
</Properties>
</file>