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81" r:id="rId13"/>
    <p:sldId id="28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6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2EDF6-BFFF-4455-8890-990D57A57A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6A1C322-62CA-42CE-960D-572CD807508A}">
      <dgm:prSet phldrT="[Text]" custT="1"/>
      <dgm:spPr/>
      <dgm:t>
        <a:bodyPr/>
        <a:lstStyle/>
        <a:p>
          <a:pPr rtl="0"/>
          <a:r>
            <a:rPr lang="en-US" sz="4400" b="0" dirty="0" smtClean="0"/>
            <a:t>300</a:t>
          </a:r>
          <a:endParaRPr lang="en-US" sz="4600" b="0" dirty="0"/>
        </a:p>
      </dgm:t>
    </dgm:pt>
    <dgm:pt modelId="{27D9123D-6DA5-45E6-95DD-2971C4DB895F}" type="parTrans" cxnId="{57B3AB58-B2A3-45A9-B8DB-C2DC0CA88766}">
      <dgm:prSet/>
      <dgm:spPr/>
      <dgm:t>
        <a:bodyPr/>
        <a:lstStyle/>
        <a:p>
          <a:endParaRPr lang="en-US"/>
        </a:p>
      </dgm:t>
    </dgm:pt>
    <dgm:pt modelId="{2E4D1E51-1198-40DD-8C8B-D55E3E34386B}" type="sibTrans" cxnId="{57B3AB58-B2A3-45A9-B8DB-C2DC0CA88766}">
      <dgm:prSet/>
      <dgm:spPr/>
      <dgm:t>
        <a:bodyPr/>
        <a:lstStyle/>
        <a:p>
          <a:endParaRPr lang="en-US"/>
        </a:p>
      </dgm:t>
    </dgm:pt>
    <dgm:pt modelId="{878A93FC-CE06-40A0-9CC6-AB9799EC7D43}">
      <dgm:prSet phldrT="[Text]"/>
      <dgm:spPr/>
      <dgm:t>
        <a:bodyPr/>
        <a:lstStyle/>
        <a:p>
          <a:r>
            <a:rPr lang="en-US" dirty="0" smtClean="0"/>
            <a:t>Program Counter (PC)</a:t>
          </a:r>
          <a:endParaRPr lang="en-US" dirty="0"/>
        </a:p>
      </dgm:t>
    </dgm:pt>
    <dgm:pt modelId="{C2F7B383-FC70-4E45-97C1-F823053C73D5}" type="parTrans" cxnId="{48F405AC-EDEF-499A-8A18-4A2BF940F1A1}">
      <dgm:prSet/>
      <dgm:spPr/>
      <dgm:t>
        <a:bodyPr/>
        <a:lstStyle/>
        <a:p>
          <a:endParaRPr lang="en-US"/>
        </a:p>
      </dgm:t>
    </dgm:pt>
    <dgm:pt modelId="{43ED597D-C96F-4663-86B3-AE9AEBBC2214}" type="sibTrans" cxnId="{48F405AC-EDEF-499A-8A18-4A2BF940F1A1}">
      <dgm:prSet/>
      <dgm:spPr/>
      <dgm:t>
        <a:bodyPr/>
        <a:lstStyle/>
        <a:p>
          <a:endParaRPr lang="en-US"/>
        </a:p>
      </dgm:t>
    </dgm:pt>
    <dgm:pt modelId="{6A9CEAE7-CA55-4A76-BA6A-A5B6DD0068F9}">
      <dgm:prSet phldrT="[Text]"/>
      <dgm:spPr/>
      <dgm:t>
        <a:bodyPr/>
        <a:lstStyle/>
        <a:p>
          <a:endParaRPr lang="en-US" dirty="0"/>
        </a:p>
      </dgm:t>
    </dgm:pt>
    <dgm:pt modelId="{33AF919B-1FF9-4B6E-81E1-ACFB3DC49AB4}" type="parTrans" cxnId="{7F04BCAB-474D-40BA-9D25-C64B8DDC5724}">
      <dgm:prSet/>
      <dgm:spPr/>
      <dgm:t>
        <a:bodyPr/>
        <a:lstStyle/>
        <a:p>
          <a:endParaRPr lang="en-US"/>
        </a:p>
      </dgm:t>
    </dgm:pt>
    <dgm:pt modelId="{C18A9CCB-5B0F-4367-AC8B-1C4A51FE9AAD}" type="sibTrans" cxnId="{7F04BCAB-474D-40BA-9D25-C64B8DDC5724}">
      <dgm:prSet/>
      <dgm:spPr/>
      <dgm:t>
        <a:bodyPr/>
        <a:lstStyle/>
        <a:p>
          <a:endParaRPr lang="en-US"/>
        </a:p>
      </dgm:t>
    </dgm:pt>
    <dgm:pt modelId="{CF682369-52C7-4FEE-B7BB-A8EED806AB5B}">
      <dgm:prSet phldrT="[Text]"/>
      <dgm:spPr/>
      <dgm:t>
        <a:bodyPr/>
        <a:lstStyle/>
        <a:p>
          <a:r>
            <a:rPr lang="en-US" dirty="0" smtClean="0"/>
            <a:t>Instruction Register (IR)</a:t>
          </a:r>
          <a:endParaRPr lang="en-US" dirty="0"/>
        </a:p>
      </dgm:t>
    </dgm:pt>
    <dgm:pt modelId="{F7A2BCAF-FA84-4C49-9B8E-4ADE9E9145E7}" type="parTrans" cxnId="{83FFBFD8-7788-4F57-A606-ED00989298F7}">
      <dgm:prSet/>
      <dgm:spPr/>
      <dgm:t>
        <a:bodyPr/>
        <a:lstStyle/>
        <a:p>
          <a:endParaRPr lang="en-US"/>
        </a:p>
      </dgm:t>
    </dgm:pt>
    <dgm:pt modelId="{6562080B-3635-4B6E-9321-19469BC92018}" type="sibTrans" cxnId="{83FFBFD8-7788-4F57-A606-ED00989298F7}">
      <dgm:prSet/>
      <dgm:spPr/>
      <dgm:t>
        <a:bodyPr/>
        <a:lstStyle/>
        <a:p>
          <a:endParaRPr lang="en-US"/>
        </a:p>
      </dgm:t>
    </dgm:pt>
    <dgm:pt modelId="{9BBAAFA6-446B-4CBB-A5AD-10C2474CA067}">
      <dgm:prSet phldrT="[Text]"/>
      <dgm:spPr/>
      <dgm:t>
        <a:bodyPr/>
        <a:lstStyle/>
        <a:p>
          <a:r>
            <a:rPr lang="en-US" dirty="0" smtClean="0"/>
            <a:t>Accumulator (AC)</a:t>
          </a:r>
          <a:endParaRPr lang="en-US" dirty="0"/>
        </a:p>
      </dgm:t>
    </dgm:pt>
    <dgm:pt modelId="{E3CB37A5-E8DF-49A7-8347-76647022B189}" type="parTrans" cxnId="{8643FB04-8E0A-4516-947F-A55E5EF9DA89}">
      <dgm:prSet/>
      <dgm:spPr/>
      <dgm:t>
        <a:bodyPr/>
        <a:lstStyle/>
        <a:p>
          <a:endParaRPr lang="en-US"/>
        </a:p>
      </dgm:t>
    </dgm:pt>
    <dgm:pt modelId="{F8451022-95C4-4799-9CCB-8FA685664768}" type="sibTrans" cxnId="{8643FB04-8E0A-4516-947F-A55E5EF9DA89}">
      <dgm:prSet/>
      <dgm:spPr/>
      <dgm:t>
        <a:bodyPr/>
        <a:lstStyle/>
        <a:p>
          <a:endParaRPr lang="en-US"/>
        </a:p>
      </dgm:t>
    </dgm:pt>
    <dgm:pt modelId="{A662521C-27A6-484B-A741-A02D2BE089D0}">
      <dgm:prSet phldrT="[Text]"/>
      <dgm:spPr/>
      <dgm:t>
        <a:bodyPr/>
        <a:lstStyle/>
        <a:p>
          <a:endParaRPr lang="en-US" dirty="0"/>
        </a:p>
      </dgm:t>
    </dgm:pt>
    <dgm:pt modelId="{0DABF496-D905-4F64-A240-08B80A8092E0}" type="sibTrans" cxnId="{8029A364-96A7-4465-8C77-ED17911326F9}">
      <dgm:prSet/>
      <dgm:spPr/>
      <dgm:t>
        <a:bodyPr/>
        <a:lstStyle/>
        <a:p>
          <a:endParaRPr lang="en-US"/>
        </a:p>
      </dgm:t>
    </dgm:pt>
    <dgm:pt modelId="{49A76BB8-4896-4469-AB8F-088B46938837}" type="parTrans" cxnId="{8029A364-96A7-4465-8C77-ED17911326F9}">
      <dgm:prSet/>
      <dgm:spPr/>
      <dgm:t>
        <a:bodyPr/>
        <a:lstStyle/>
        <a:p>
          <a:endParaRPr lang="en-US"/>
        </a:p>
      </dgm:t>
    </dgm:pt>
    <dgm:pt modelId="{A1B5EB97-861A-4C6A-97D0-4C6C425236B4}" type="pres">
      <dgm:prSet presAssocID="{D672EDF6-BFFF-4455-8890-990D57A57A0B}" presName="rootnode" presStyleCnt="0">
        <dgm:presLayoutVars>
          <dgm:chMax/>
          <dgm:chPref/>
          <dgm:dir/>
          <dgm:animLvl val="lvl"/>
        </dgm:presLayoutVars>
      </dgm:prSet>
      <dgm:spPr/>
    </dgm:pt>
    <dgm:pt modelId="{91CAE7F4-D2E0-4D6C-82B5-46A4901A1568}" type="pres">
      <dgm:prSet presAssocID="{B6A1C322-62CA-42CE-960D-572CD807508A}" presName="composite" presStyleCnt="0"/>
      <dgm:spPr/>
    </dgm:pt>
    <dgm:pt modelId="{B759C019-93EF-4433-B774-741F4185B07F}" type="pres">
      <dgm:prSet presAssocID="{B6A1C322-62CA-42CE-960D-572CD807508A}" presName="bentUpArrow1" presStyleLbl="alignImgPlace1" presStyleIdx="0" presStyleCnt="2"/>
      <dgm:spPr/>
    </dgm:pt>
    <dgm:pt modelId="{0E05D0E3-7290-4C66-A405-C77AD62232DC}" type="pres">
      <dgm:prSet presAssocID="{B6A1C322-62CA-42CE-960D-572CD807508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F86A5-7323-4424-9DEC-4F0F3E904792}" type="pres">
      <dgm:prSet presAssocID="{B6A1C322-62CA-42CE-960D-572CD807508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5C928F7-56D5-4B83-B405-F2D8FA397C03}" type="pres">
      <dgm:prSet presAssocID="{2E4D1E51-1198-40DD-8C8B-D55E3E34386B}" presName="sibTrans" presStyleCnt="0"/>
      <dgm:spPr/>
    </dgm:pt>
    <dgm:pt modelId="{3280DB62-FB14-4292-BF1B-A26FC028EF0A}" type="pres">
      <dgm:prSet presAssocID="{6A9CEAE7-CA55-4A76-BA6A-A5B6DD0068F9}" presName="composite" presStyleCnt="0"/>
      <dgm:spPr/>
    </dgm:pt>
    <dgm:pt modelId="{0C7EDA8E-50F2-4610-9A22-EA9F5649892D}" type="pres">
      <dgm:prSet presAssocID="{6A9CEAE7-CA55-4A76-BA6A-A5B6DD0068F9}" presName="bentUpArrow1" presStyleLbl="alignImgPlace1" presStyleIdx="1" presStyleCnt="2"/>
      <dgm:spPr/>
    </dgm:pt>
    <dgm:pt modelId="{2FACC013-16B5-4226-A9F6-D432483423AA}" type="pres">
      <dgm:prSet presAssocID="{6A9CEAE7-CA55-4A76-BA6A-A5B6DD0068F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08B68-1BBE-479E-ACAD-71AE72E51729}" type="pres">
      <dgm:prSet presAssocID="{6A9CEAE7-CA55-4A76-BA6A-A5B6DD0068F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51D6E-1AFB-4CAB-BD13-C1BEB3C4878F}" type="pres">
      <dgm:prSet presAssocID="{C18A9CCB-5B0F-4367-AC8B-1C4A51FE9AAD}" presName="sibTrans" presStyleCnt="0"/>
      <dgm:spPr/>
    </dgm:pt>
    <dgm:pt modelId="{AD1A902A-BB19-4C4A-9A91-2CA1726818F3}" type="pres">
      <dgm:prSet presAssocID="{A662521C-27A6-484B-A741-A02D2BE089D0}" presName="composite" presStyleCnt="0"/>
      <dgm:spPr/>
    </dgm:pt>
    <dgm:pt modelId="{AF23BE2C-FF18-4619-91E1-7000CAA3D132}" type="pres">
      <dgm:prSet presAssocID="{A662521C-27A6-484B-A741-A02D2BE089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62A43-E989-4A4E-9B71-983EC6E8FF94}" type="pres">
      <dgm:prSet presAssocID="{A662521C-27A6-484B-A741-A02D2BE089D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AD0EB1-D5D9-435F-9062-3111CA97636F}" type="presOf" srcId="{6A9CEAE7-CA55-4A76-BA6A-A5B6DD0068F9}" destId="{2FACC013-16B5-4226-A9F6-D432483423AA}" srcOrd="0" destOrd="0" presId="urn:microsoft.com/office/officeart/2005/8/layout/StepDownProcess"/>
    <dgm:cxn modelId="{48F405AC-EDEF-499A-8A18-4A2BF940F1A1}" srcId="{B6A1C322-62CA-42CE-960D-572CD807508A}" destId="{878A93FC-CE06-40A0-9CC6-AB9799EC7D43}" srcOrd="0" destOrd="0" parTransId="{C2F7B383-FC70-4E45-97C1-F823053C73D5}" sibTransId="{43ED597D-C96F-4663-86B3-AE9AEBBC2214}"/>
    <dgm:cxn modelId="{28330B72-BBB0-43BF-A836-E29057E419F8}" type="presOf" srcId="{9BBAAFA6-446B-4CBB-A5AD-10C2474CA067}" destId="{56B62A43-E989-4A4E-9B71-983EC6E8FF94}" srcOrd="0" destOrd="0" presId="urn:microsoft.com/office/officeart/2005/8/layout/StepDownProcess"/>
    <dgm:cxn modelId="{92DADF74-D7FD-4285-8137-BC4B24B2DB5B}" type="presOf" srcId="{D672EDF6-BFFF-4455-8890-990D57A57A0B}" destId="{A1B5EB97-861A-4C6A-97D0-4C6C425236B4}" srcOrd="0" destOrd="0" presId="urn:microsoft.com/office/officeart/2005/8/layout/StepDownProcess"/>
    <dgm:cxn modelId="{83FFBFD8-7788-4F57-A606-ED00989298F7}" srcId="{6A9CEAE7-CA55-4A76-BA6A-A5B6DD0068F9}" destId="{CF682369-52C7-4FEE-B7BB-A8EED806AB5B}" srcOrd="0" destOrd="0" parTransId="{F7A2BCAF-FA84-4C49-9B8E-4ADE9E9145E7}" sibTransId="{6562080B-3635-4B6E-9321-19469BC92018}"/>
    <dgm:cxn modelId="{74BDA100-8B63-4B04-918E-4F862D1E0234}" type="presOf" srcId="{CF682369-52C7-4FEE-B7BB-A8EED806AB5B}" destId="{2BF08B68-1BBE-479E-ACAD-71AE72E51729}" srcOrd="0" destOrd="0" presId="urn:microsoft.com/office/officeart/2005/8/layout/StepDownProcess"/>
    <dgm:cxn modelId="{D7F118E1-C461-45D9-99E4-0F969B99331B}" type="presOf" srcId="{B6A1C322-62CA-42CE-960D-572CD807508A}" destId="{0E05D0E3-7290-4C66-A405-C77AD62232DC}" srcOrd="0" destOrd="0" presId="urn:microsoft.com/office/officeart/2005/8/layout/StepDownProcess"/>
    <dgm:cxn modelId="{57B3AB58-B2A3-45A9-B8DB-C2DC0CA88766}" srcId="{D672EDF6-BFFF-4455-8890-990D57A57A0B}" destId="{B6A1C322-62CA-42CE-960D-572CD807508A}" srcOrd="0" destOrd="0" parTransId="{27D9123D-6DA5-45E6-95DD-2971C4DB895F}" sibTransId="{2E4D1E51-1198-40DD-8C8B-D55E3E34386B}"/>
    <dgm:cxn modelId="{8643FB04-8E0A-4516-947F-A55E5EF9DA89}" srcId="{A662521C-27A6-484B-A741-A02D2BE089D0}" destId="{9BBAAFA6-446B-4CBB-A5AD-10C2474CA067}" srcOrd="0" destOrd="0" parTransId="{E3CB37A5-E8DF-49A7-8347-76647022B189}" sibTransId="{F8451022-95C4-4799-9CCB-8FA685664768}"/>
    <dgm:cxn modelId="{8029A364-96A7-4465-8C77-ED17911326F9}" srcId="{D672EDF6-BFFF-4455-8890-990D57A57A0B}" destId="{A662521C-27A6-484B-A741-A02D2BE089D0}" srcOrd="2" destOrd="0" parTransId="{49A76BB8-4896-4469-AB8F-088B46938837}" sibTransId="{0DABF496-D905-4F64-A240-08B80A8092E0}"/>
    <dgm:cxn modelId="{36DE1B69-0F27-40C8-A2CC-F04067E42538}" type="presOf" srcId="{A662521C-27A6-484B-A741-A02D2BE089D0}" destId="{AF23BE2C-FF18-4619-91E1-7000CAA3D132}" srcOrd="0" destOrd="0" presId="urn:microsoft.com/office/officeart/2005/8/layout/StepDownProcess"/>
    <dgm:cxn modelId="{0F495A59-94AD-4110-A403-A1D38205E036}" type="presOf" srcId="{878A93FC-CE06-40A0-9CC6-AB9799EC7D43}" destId="{52AF86A5-7323-4424-9DEC-4F0F3E904792}" srcOrd="0" destOrd="0" presId="urn:microsoft.com/office/officeart/2005/8/layout/StepDownProcess"/>
    <dgm:cxn modelId="{7F04BCAB-474D-40BA-9D25-C64B8DDC5724}" srcId="{D672EDF6-BFFF-4455-8890-990D57A57A0B}" destId="{6A9CEAE7-CA55-4A76-BA6A-A5B6DD0068F9}" srcOrd="1" destOrd="0" parTransId="{33AF919B-1FF9-4B6E-81E1-ACFB3DC49AB4}" sibTransId="{C18A9CCB-5B0F-4367-AC8B-1C4A51FE9AAD}"/>
    <dgm:cxn modelId="{A4A467CC-FA79-4EF3-B69E-792FA1582859}" type="presParOf" srcId="{A1B5EB97-861A-4C6A-97D0-4C6C425236B4}" destId="{91CAE7F4-D2E0-4D6C-82B5-46A4901A1568}" srcOrd="0" destOrd="0" presId="urn:microsoft.com/office/officeart/2005/8/layout/StepDownProcess"/>
    <dgm:cxn modelId="{5AB75A96-D435-4144-8DA6-F03263E7DD6A}" type="presParOf" srcId="{91CAE7F4-D2E0-4D6C-82B5-46A4901A1568}" destId="{B759C019-93EF-4433-B774-741F4185B07F}" srcOrd="0" destOrd="0" presId="urn:microsoft.com/office/officeart/2005/8/layout/StepDownProcess"/>
    <dgm:cxn modelId="{DDF46138-E067-4223-AFC9-C90B540BDA88}" type="presParOf" srcId="{91CAE7F4-D2E0-4D6C-82B5-46A4901A1568}" destId="{0E05D0E3-7290-4C66-A405-C77AD62232DC}" srcOrd="1" destOrd="0" presId="urn:microsoft.com/office/officeart/2005/8/layout/StepDownProcess"/>
    <dgm:cxn modelId="{546A30B2-8EBC-4033-9527-0FF102B6235D}" type="presParOf" srcId="{91CAE7F4-D2E0-4D6C-82B5-46A4901A1568}" destId="{52AF86A5-7323-4424-9DEC-4F0F3E904792}" srcOrd="2" destOrd="0" presId="urn:microsoft.com/office/officeart/2005/8/layout/StepDownProcess"/>
    <dgm:cxn modelId="{2D27C551-F2D5-4C71-8D3E-081D66199E12}" type="presParOf" srcId="{A1B5EB97-861A-4C6A-97D0-4C6C425236B4}" destId="{A5C928F7-56D5-4B83-B405-F2D8FA397C03}" srcOrd="1" destOrd="0" presId="urn:microsoft.com/office/officeart/2005/8/layout/StepDownProcess"/>
    <dgm:cxn modelId="{6C4A4014-03CC-40BD-8745-64AE2BB30308}" type="presParOf" srcId="{A1B5EB97-861A-4C6A-97D0-4C6C425236B4}" destId="{3280DB62-FB14-4292-BF1B-A26FC028EF0A}" srcOrd="2" destOrd="0" presId="urn:microsoft.com/office/officeart/2005/8/layout/StepDownProcess"/>
    <dgm:cxn modelId="{20F0BC8B-28EE-41BE-9C7A-52131AE8FA31}" type="presParOf" srcId="{3280DB62-FB14-4292-BF1B-A26FC028EF0A}" destId="{0C7EDA8E-50F2-4610-9A22-EA9F5649892D}" srcOrd="0" destOrd="0" presId="urn:microsoft.com/office/officeart/2005/8/layout/StepDownProcess"/>
    <dgm:cxn modelId="{D5675638-E472-4D72-B587-812E197F6AF6}" type="presParOf" srcId="{3280DB62-FB14-4292-BF1B-A26FC028EF0A}" destId="{2FACC013-16B5-4226-A9F6-D432483423AA}" srcOrd="1" destOrd="0" presId="urn:microsoft.com/office/officeart/2005/8/layout/StepDownProcess"/>
    <dgm:cxn modelId="{D61C3A2B-CED2-4FE0-83DF-6B87F9728E4A}" type="presParOf" srcId="{3280DB62-FB14-4292-BF1B-A26FC028EF0A}" destId="{2BF08B68-1BBE-479E-ACAD-71AE72E51729}" srcOrd="2" destOrd="0" presId="urn:microsoft.com/office/officeart/2005/8/layout/StepDownProcess"/>
    <dgm:cxn modelId="{526B74FC-C4B9-4BF2-94EF-F9E27DFFEFED}" type="presParOf" srcId="{A1B5EB97-861A-4C6A-97D0-4C6C425236B4}" destId="{31051D6E-1AFB-4CAB-BD13-C1BEB3C4878F}" srcOrd="3" destOrd="0" presId="urn:microsoft.com/office/officeart/2005/8/layout/StepDownProcess"/>
    <dgm:cxn modelId="{4A3BD5F5-B5C0-4BBB-879F-E3E817380424}" type="presParOf" srcId="{A1B5EB97-861A-4C6A-97D0-4C6C425236B4}" destId="{AD1A902A-BB19-4C4A-9A91-2CA1726818F3}" srcOrd="4" destOrd="0" presId="urn:microsoft.com/office/officeart/2005/8/layout/StepDownProcess"/>
    <dgm:cxn modelId="{020A624D-B8DB-414B-80A9-B4706CE23DCF}" type="presParOf" srcId="{AD1A902A-BB19-4C4A-9A91-2CA1726818F3}" destId="{AF23BE2C-FF18-4619-91E1-7000CAA3D132}" srcOrd="0" destOrd="0" presId="urn:microsoft.com/office/officeart/2005/8/layout/StepDownProcess"/>
    <dgm:cxn modelId="{D54E1BAD-BAF2-46F3-964A-C55B10937921}" type="presParOf" srcId="{AD1A902A-BB19-4C4A-9A91-2CA1726818F3}" destId="{56B62A43-E989-4A4E-9B71-983EC6E8FF9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72EDF6-BFFF-4455-8890-990D57A57A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6A1C322-62CA-42CE-960D-572CD807508A}">
      <dgm:prSet phldrT="[Text]" custT="1"/>
      <dgm:spPr/>
      <dgm:t>
        <a:bodyPr/>
        <a:lstStyle/>
        <a:p>
          <a:pPr rtl="0"/>
          <a:r>
            <a:rPr lang="en-US" sz="4400" b="0" dirty="0" smtClean="0"/>
            <a:t>300</a:t>
          </a:r>
          <a:endParaRPr lang="en-US" sz="4600" b="0" dirty="0"/>
        </a:p>
      </dgm:t>
    </dgm:pt>
    <dgm:pt modelId="{27D9123D-6DA5-45E6-95DD-2971C4DB895F}" type="parTrans" cxnId="{57B3AB58-B2A3-45A9-B8DB-C2DC0CA88766}">
      <dgm:prSet/>
      <dgm:spPr/>
      <dgm:t>
        <a:bodyPr/>
        <a:lstStyle/>
        <a:p>
          <a:endParaRPr lang="en-US"/>
        </a:p>
      </dgm:t>
    </dgm:pt>
    <dgm:pt modelId="{2E4D1E51-1198-40DD-8C8B-D55E3E34386B}" type="sibTrans" cxnId="{57B3AB58-B2A3-45A9-B8DB-C2DC0CA88766}">
      <dgm:prSet/>
      <dgm:spPr/>
      <dgm:t>
        <a:bodyPr/>
        <a:lstStyle/>
        <a:p>
          <a:endParaRPr lang="en-US"/>
        </a:p>
      </dgm:t>
    </dgm:pt>
    <dgm:pt modelId="{878A93FC-CE06-40A0-9CC6-AB9799EC7D43}">
      <dgm:prSet phldrT="[Text]"/>
      <dgm:spPr/>
      <dgm:t>
        <a:bodyPr/>
        <a:lstStyle/>
        <a:p>
          <a:r>
            <a:rPr lang="en-US" dirty="0" smtClean="0"/>
            <a:t>Program Counter (PC)</a:t>
          </a:r>
          <a:endParaRPr lang="en-US" dirty="0"/>
        </a:p>
      </dgm:t>
    </dgm:pt>
    <dgm:pt modelId="{C2F7B383-FC70-4E45-97C1-F823053C73D5}" type="parTrans" cxnId="{48F405AC-EDEF-499A-8A18-4A2BF940F1A1}">
      <dgm:prSet/>
      <dgm:spPr/>
      <dgm:t>
        <a:bodyPr/>
        <a:lstStyle/>
        <a:p>
          <a:endParaRPr lang="en-US"/>
        </a:p>
      </dgm:t>
    </dgm:pt>
    <dgm:pt modelId="{43ED597D-C96F-4663-86B3-AE9AEBBC2214}" type="sibTrans" cxnId="{48F405AC-EDEF-499A-8A18-4A2BF940F1A1}">
      <dgm:prSet/>
      <dgm:spPr/>
      <dgm:t>
        <a:bodyPr/>
        <a:lstStyle/>
        <a:p>
          <a:endParaRPr lang="en-US"/>
        </a:p>
      </dgm:t>
    </dgm:pt>
    <dgm:pt modelId="{6A9CEAE7-CA55-4A76-BA6A-A5B6DD0068F9}">
      <dgm:prSet phldrT="[Text]"/>
      <dgm:spPr/>
      <dgm:t>
        <a:bodyPr/>
        <a:lstStyle/>
        <a:p>
          <a:endParaRPr lang="en-US" dirty="0"/>
        </a:p>
      </dgm:t>
    </dgm:pt>
    <dgm:pt modelId="{33AF919B-1FF9-4B6E-81E1-ACFB3DC49AB4}" type="parTrans" cxnId="{7F04BCAB-474D-40BA-9D25-C64B8DDC5724}">
      <dgm:prSet/>
      <dgm:spPr/>
      <dgm:t>
        <a:bodyPr/>
        <a:lstStyle/>
        <a:p>
          <a:endParaRPr lang="en-US"/>
        </a:p>
      </dgm:t>
    </dgm:pt>
    <dgm:pt modelId="{C18A9CCB-5B0F-4367-AC8B-1C4A51FE9AAD}" type="sibTrans" cxnId="{7F04BCAB-474D-40BA-9D25-C64B8DDC5724}">
      <dgm:prSet/>
      <dgm:spPr/>
      <dgm:t>
        <a:bodyPr/>
        <a:lstStyle/>
        <a:p>
          <a:endParaRPr lang="en-US"/>
        </a:p>
      </dgm:t>
    </dgm:pt>
    <dgm:pt modelId="{CF682369-52C7-4FEE-B7BB-A8EED806AB5B}">
      <dgm:prSet phldrT="[Text]"/>
      <dgm:spPr/>
      <dgm:t>
        <a:bodyPr/>
        <a:lstStyle/>
        <a:p>
          <a:r>
            <a:rPr lang="en-US" dirty="0" smtClean="0"/>
            <a:t>Instruction Register (IR)</a:t>
          </a:r>
          <a:endParaRPr lang="en-US" dirty="0"/>
        </a:p>
      </dgm:t>
    </dgm:pt>
    <dgm:pt modelId="{F7A2BCAF-FA84-4C49-9B8E-4ADE9E9145E7}" type="parTrans" cxnId="{83FFBFD8-7788-4F57-A606-ED00989298F7}">
      <dgm:prSet/>
      <dgm:spPr/>
      <dgm:t>
        <a:bodyPr/>
        <a:lstStyle/>
        <a:p>
          <a:endParaRPr lang="en-US"/>
        </a:p>
      </dgm:t>
    </dgm:pt>
    <dgm:pt modelId="{6562080B-3635-4B6E-9321-19469BC92018}" type="sibTrans" cxnId="{83FFBFD8-7788-4F57-A606-ED00989298F7}">
      <dgm:prSet/>
      <dgm:spPr/>
      <dgm:t>
        <a:bodyPr/>
        <a:lstStyle/>
        <a:p>
          <a:endParaRPr lang="en-US"/>
        </a:p>
      </dgm:t>
    </dgm:pt>
    <dgm:pt modelId="{9BBAAFA6-446B-4CBB-A5AD-10C2474CA067}">
      <dgm:prSet phldrT="[Text]"/>
      <dgm:spPr/>
      <dgm:t>
        <a:bodyPr/>
        <a:lstStyle/>
        <a:p>
          <a:r>
            <a:rPr lang="en-US" dirty="0" smtClean="0"/>
            <a:t>Accumulator (AC)</a:t>
          </a:r>
          <a:endParaRPr lang="en-US" dirty="0"/>
        </a:p>
      </dgm:t>
    </dgm:pt>
    <dgm:pt modelId="{E3CB37A5-E8DF-49A7-8347-76647022B189}" type="parTrans" cxnId="{8643FB04-8E0A-4516-947F-A55E5EF9DA89}">
      <dgm:prSet/>
      <dgm:spPr/>
      <dgm:t>
        <a:bodyPr/>
        <a:lstStyle/>
        <a:p>
          <a:endParaRPr lang="en-US"/>
        </a:p>
      </dgm:t>
    </dgm:pt>
    <dgm:pt modelId="{F8451022-95C4-4799-9CCB-8FA685664768}" type="sibTrans" cxnId="{8643FB04-8E0A-4516-947F-A55E5EF9DA89}">
      <dgm:prSet/>
      <dgm:spPr/>
      <dgm:t>
        <a:bodyPr/>
        <a:lstStyle/>
        <a:p>
          <a:endParaRPr lang="en-US"/>
        </a:p>
      </dgm:t>
    </dgm:pt>
    <dgm:pt modelId="{A662521C-27A6-484B-A741-A02D2BE089D0}">
      <dgm:prSet phldrT="[Text]"/>
      <dgm:spPr/>
      <dgm:t>
        <a:bodyPr/>
        <a:lstStyle/>
        <a:p>
          <a:endParaRPr lang="en-US" dirty="0"/>
        </a:p>
      </dgm:t>
    </dgm:pt>
    <dgm:pt modelId="{0DABF496-D905-4F64-A240-08B80A8092E0}" type="sibTrans" cxnId="{8029A364-96A7-4465-8C77-ED17911326F9}">
      <dgm:prSet/>
      <dgm:spPr/>
      <dgm:t>
        <a:bodyPr/>
        <a:lstStyle/>
        <a:p>
          <a:endParaRPr lang="en-US"/>
        </a:p>
      </dgm:t>
    </dgm:pt>
    <dgm:pt modelId="{49A76BB8-4896-4469-AB8F-088B46938837}" type="parTrans" cxnId="{8029A364-96A7-4465-8C77-ED17911326F9}">
      <dgm:prSet/>
      <dgm:spPr/>
      <dgm:t>
        <a:bodyPr/>
        <a:lstStyle/>
        <a:p>
          <a:endParaRPr lang="en-US"/>
        </a:p>
      </dgm:t>
    </dgm:pt>
    <dgm:pt modelId="{A1B5EB97-861A-4C6A-97D0-4C6C425236B4}" type="pres">
      <dgm:prSet presAssocID="{D672EDF6-BFFF-4455-8890-990D57A57A0B}" presName="rootnode" presStyleCnt="0">
        <dgm:presLayoutVars>
          <dgm:chMax/>
          <dgm:chPref/>
          <dgm:dir/>
          <dgm:animLvl val="lvl"/>
        </dgm:presLayoutVars>
      </dgm:prSet>
      <dgm:spPr/>
    </dgm:pt>
    <dgm:pt modelId="{91CAE7F4-D2E0-4D6C-82B5-46A4901A1568}" type="pres">
      <dgm:prSet presAssocID="{B6A1C322-62CA-42CE-960D-572CD807508A}" presName="composite" presStyleCnt="0"/>
      <dgm:spPr/>
    </dgm:pt>
    <dgm:pt modelId="{B759C019-93EF-4433-B774-741F4185B07F}" type="pres">
      <dgm:prSet presAssocID="{B6A1C322-62CA-42CE-960D-572CD807508A}" presName="bentUpArrow1" presStyleLbl="alignImgPlace1" presStyleIdx="0" presStyleCnt="2"/>
      <dgm:spPr/>
    </dgm:pt>
    <dgm:pt modelId="{0E05D0E3-7290-4C66-A405-C77AD62232DC}" type="pres">
      <dgm:prSet presAssocID="{B6A1C322-62CA-42CE-960D-572CD807508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F86A5-7323-4424-9DEC-4F0F3E904792}" type="pres">
      <dgm:prSet presAssocID="{B6A1C322-62CA-42CE-960D-572CD807508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5C928F7-56D5-4B83-B405-F2D8FA397C03}" type="pres">
      <dgm:prSet presAssocID="{2E4D1E51-1198-40DD-8C8B-D55E3E34386B}" presName="sibTrans" presStyleCnt="0"/>
      <dgm:spPr/>
    </dgm:pt>
    <dgm:pt modelId="{3280DB62-FB14-4292-BF1B-A26FC028EF0A}" type="pres">
      <dgm:prSet presAssocID="{6A9CEAE7-CA55-4A76-BA6A-A5B6DD0068F9}" presName="composite" presStyleCnt="0"/>
      <dgm:spPr/>
    </dgm:pt>
    <dgm:pt modelId="{0C7EDA8E-50F2-4610-9A22-EA9F5649892D}" type="pres">
      <dgm:prSet presAssocID="{6A9CEAE7-CA55-4A76-BA6A-A5B6DD0068F9}" presName="bentUpArrow1" presStyleLbl="alignImgPlace1" presStyleIdx="1" presStyleCnt="2"/>
      <dgm:spPr/>
    </dgm:pt>
    <dgm:pt modelId="{2FACC013-16B5-4226-A9F6-D432483423AA}" type="pres">
      <dgm:prSet presAssocID="{6A9CEAE7-CA55-4A76-BA6A-A5B6DD0068F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08B68-1BBE-479E-ACAD-71AE72E51729}" type="pres">
      <dgm:prSet presAssocID="{6A9CEAE7-CA55-4A76-BA6A-A5B6DD0068F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51D6E-1AFB-4CAB-BD13-C1BEB3C4878F}" type="pres">
      <dgm:prSet presAssocID="{C18A9CCB-5B0F-4367-AC8B-1C4A51FE9AAD}" presName="sibTrans" presStyleCnt="0"/>
      <dgm:spPr/>
    </dgm:pt>
    <dgm:pt modelId="{AD1A902A-BB19-4C4A-9A91-2CA1726818F3}" type="pres">
      <dgm:prSet presAssocID="{A662521C-27A6-484B-A741-A02D2BE089D0}" presName="composite" presStyleCnt="0"/>
      <dgm:spPr/>
    </dgm:pt>
    <dgm:pt modelId="{AF23BE2C-FF18-4619-91E1-7000CAA3D132}" type="pres">
      <dgm:prSet presAssocID="{A662521C-27A6-484B-A741-A02D2BE089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62A43-E989-4A4E-9B71-983EC6E8FF94}" type="pres">
      <dgm:prSet presAssocID="{A662521C-27A6-484B-A741-A02D2BE089D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F405AC-EDEF-499A-8A18-4A2BF940F1A1}" srcId="{B6A1C322-62CA-42CE-960D-572CD807508A}" destId="{878A93FC-CE06-40A0-9CC6-AB9799EC7D43}" srcOrd="0" destOrd="0" parTransId="{C2F7B383-FC70-4E45-97C1-F823053C73D5}" sibTransId="{43ED597D-C96F-4663-86B3-AE9AEBBC2214}"/>
    <dgm:cxn modelId="{20502616-BE5D-4420-B276-E3997D6DC281}" type="presOf" srcId="{CF682369-52C7-4FEE-B7BB-A8EED806AB5B}" destId="{2BF08B68-1BBE-479E-ACAD-71AE72E51729}" srcOrd="0" destOrd="0" presId="urn:microsoft.com/office/officeart/2005/8/layout/StepDownProcess"/>
    <dgm:cxn modelId="{82486215-731B-45E4-88A1-9BEB1A2F0538}" type="presOf" srcId="{6A9CEAE7-CA55-4A76-BA6A-A5B6DD0068F9}" destId="{2FACC013-16B5-4226-A9F6-D432483423AA}" srcOrd="0" destOrd="0" presId="urn:microsoft.com/office/officeart/2005/8/layout/StepDownProcess"/>
    <dgm:cxn modelId="{C7F222F0-7C25-4A53-8084-356A8CCCA77C}" type="presOf" srcId="{D672EDF6-BFFF-4455-8890-990D57A57A0B}" destId="{A1B5EB97-861A-4C6A-97D0-4C6C425236B4}" srcOrd="0" destOrd="0" presId="urn:microsoft.com/office/officeart/2005/8/layout/StepDownProcess"/>
    <dgm:cxn modelId="{83FFBFD8-7788-4F57-A606-ED00989298F7}" srcId="{6A9CEAE7-CA55-4A76-BA6A-A5B6DD0068F9}" destId="{CF682369-52C7-4FEE-B7BB-A8EED806AB5B}" srcOrd="0" destOrd="0" parTransId="{F7A2BCAF-FA84-4C49-9B8E-4ADE9E9145E7}" sibTransId="{6562080B-3635-4B6E-9321-19469BC92018}"/>
    <dgm:cxn modelId="{57B3AB58-B2A3-45A9-B8DB-C2DC0CA88766}" srcId="{D672EDF6-BFFF-4455-8890-990D57A57A0B}" destId="{B6A1C322-62CA-42CE-960D-572CD807508A}" srcOrd="0" destOrd="0" parTransId="{27D9123D-6DA5-45E6-95DD-2971C4DB895F}" sibTransId="{2E4D1E51-1198-40DD-8C8B-D55E3E34386B}"/>
    <dgm:cxn modelId="{90078FBD-86E3-46CC-A726-37F0C54BB0A6}" type="presOf" srcId="{A662521C-27A6-484B-A741-A02D2BE089D0}" destId="{AF23BE2C-FF18-4619-91E1-7000CAA3D132}" srcOrd="0" destOrd="0" presId="urn:microsoft.com/office/officeart/2005/8/layout/StepDownProcess"/>
    <dgm:cxn modelId="{8643FB04-8E0A-4516-947F-A55E5EF9DA89}" srcId="{A662521C-27A6-484B-A741-A02D2BE089D0}" destId="{9BBAAFA6-446B-4CBB-A5AD-10C2474CA067}" srcOrd="0" destOrd="0" parTransId="{E3CB37A5-E8DF-49A7-8347-76647022B189}" sibTransId="{F8451022-95C4-4799-9CCB-8FA685664768}"/>
    <dgm:cxn modelId="{8029A364-96A7-4465-8C77-ED17911326F9}" srcId="{D672EDF6-BFFF-4455-8890-990D57A57A0B}" destId="{A662521C-27A6-484B-A741-A02D2BE089D0}" srcOrd="2" destOrd="0" parTransId="{49A76BB8-4896-4469-AB8F-088B46938837}" sibTransId="{0DABF496-D905-4F64-A240-08B80A8092E0}"/>
    <dgm:cxn modelId="{6C1F303A-F57C-4B42-A329-4B00EFC578C2}" type="presOf" srcId="{9BBAAFA6-446B-4CBB-A5AD-10C2474CA067}" destId="{56B62A43-E989-4A4E-9B71-983EC6E8FF94}" srcOrd="0" destOrd="0" presId="urn:microsoft.com/office/officeart/2005/8/layout/StepDownProcess"/>
    <dgm:cxn modelId="{F1163F1D-C818-451B-A3FA-76C813A6FB9A}" type="presOf" srcId="{878A93FC-CE06-40A0-9CC6-AB9799EC7D43}" destId="{52AF86A5-7323-4424-9DEC-4F0F3E904792}" srcOrd="0" destOrd="0" presId="urn:microsoft.com/office/officeart/2005/8/layout/StepDownProcess"/>
    <dgm:cxn modelId="{E453317E-7A5F-4122-B2B3-5575FB30D79B}" type="presOf" srcId="{B6A1C322-62CA-42CE-960D-572CD807508A}" destId="{0E05D0E3-7290-4C66-A405-C77AD62232DC}" srcOrd="0" destOrd="0" presId="urn:microsoft.com/office/officeart/2005/8/layout/StepDownProcess"/>
    <dgm:cxn modelId="{7F04BCAB-474D-40BA-9D25-C64B8DDC5724}" srcId="{D672EDF6-BFFF-4455-8890-990D57A57A0B}" destId="{6A9CEAE7-CA55-4A76-BA6A-A5B6DD0068F9}" srcOrd="1" destOrd="0" parTransId="{33AF919B-1FF9-4B6E-81E1-ACFB3DC49AB4}" sibTransId="{C18A9CCB-5B0F-4367-AC8B-1C4A51FE9AAD}"/>
    <dgm:cxn modelId="{22B34111-82AC-405E-8E0B-BD96125CD9AF}" type="presParOf" srcId="{A1B5EB97-861A-4C6A-97D0-4C6C425236B4}" destId="{91CAE7F4-D2E0-4D6C-82B5-46A4901A1568}" srcOrd="0" destOrd="0" presId="urn:microsoft.com/office/officeart/2005/8/layout/StepDownProcess"/>
    <dgm:cxn modelId="{06A034B2-875F-4A55-973B-32E777FBD0AD}" type="presParOf" srcId="{91CAE7F4-D2E0-4D6C-82B5-46A4901A1568}" destId="{B759C019-93EF-4433-B774-741F4185B07F}" srcOrd="0" destOrd="0" presId="urn:microsoft.com/office/officeart/2005/8/layout/StepDownProcess"/>
    <dgm:cxn modelId="{0EA7A754-2644-49C6-8E6B-C4965E801953}" type="presParOf" srcId="{91CAE7F4-D2E0-4D6C-82B5-46A4901A1568}" destId="{0E05D0E3-7290-4C66-A405-C77AD62232DC}" srcOrd="1" destOrd="0" presId="urn:microsoft.com/office/officeart/2005/8/layout/StepDownProcess"/>
    <dgm:cxn modelId="{350748C4-3817-4FC9-830A-B7F1633BB385}" type="presParOf" srcId="{91CAE7F4-D2E0-4D6C-82B5-46A4901A1568}" destId="{52AF86A5-7323-4424-9DEC-4F0F3E904792}" srcOrd="2" destOrd="0" presId="urn:microsoft.com/office/officeart/2005/8/layout/StepDownProcess"/>
    <dgm:cxn modelId="{2C920C61-A0CD-4A26-9429-18EFE0AFF3BA}" type="presParOf" srcId="{A1B5EB97-861A-4C6A-97D0-4C6C425236B4}" destId="{A5C928F7-56D5-4B83-B405-F2D8FA397C03}" srcOrd="1" destOrd="0" presId="urn:microsoft.com/office/officeart/2005/8/layout/StepDownProcess"/>
    <dgm:cxn modelId="{BC1BA754-42A1-4F00-A499-A6768277F85C}" type="presParOf" srcId="{A1B5EB97-861A-4C6A-97D0-4C6C425236B4}" destId="{3280DB62-FB14-4292-BF1B-A26FC028EF0A}" srcOrd="2" destOrd="0" presId="urn:microsoft.com/office/officeart/2005/8/layout/StepDownProcess"/>
    <dgm:cxn modelId="{BD90DDAD-4201-4933-A606-D4D4DAF6690E}" type="presParOf" srcId="{3280DB62-FB14-4292-BF1B-A26FC028EF0A}" destId="{0C7EDA8E-50F2-4610-9A22-EA9F5649892D}" srcOrd="0" destOrd="0" presId="urn:microsoft.com/office/officeart/2005/8/layout/StepDownProcess"/>
    <dgm:cxn modelId="{8E71505F-4462-49C3-9EBB-F1480DB5F056}" type="presParOf" srcId="{3280DB62-FB14-4292-BF1B-A26FC028EF0A}" destId="{2FACC013-16B5-4226-A9F6-D432483423AA}" srcOrd="1" destOrd="0" presId="urn:microsoft.com/office/officeart/2005/8/layout/StepDownProcess"/>
    <dgm:cxn modelId="{0296CF34-5E4D-4914-9486-44945508E005}" type="presParOf" srcId="{3280DB62-FB14-4292-BF1B-A26FC028EF0A}" destId="{2BF08B68-1BBE-479E-ACAD-71AE72E51729}" srcOrd="2" destOrd="0" presId="urn:microsoft.com/office/officeart/2005/8/layout/StepDownProcess"/>
    <dgm:cxn modelId="{5C5B86B2-7B35-4600-AECD-2EF8265F7A87}" type="presParOf" srcId="{A1B5EB97-861A-4C6A-97D0-4C6C425236B4}" destId="{31051D6E-1AFB-4CAB-BD13-C1BEB3C4878F}" srcOrd="3" destOrd="0" presId="urn:microsoft.com/office/officeart/2005/8/layout/StepDownProcess"/>
    <dgm:cxn modelId="{23282BF3-E24D-448D-B5BD-BFC0C0A118D0}" type="presParOf" srcId="{A1B5EB97-861A-4C6A-97D0-4C6C425236B4}" destId="{AD1A902A-BB19-4C4A-9A91-2CA1726818F3}" srcOrd="4" destOrd="0" presId="urn:microsoft.com/office/officeart/2005/8/layout/StepDownProcess"/>
    <dgm:cxn modelId="{DE7946B7-9A0A-414B-A5A5-15F4ED123688}" type="presParOf" srcId="{AD1A902A-BB19-4C4A-9A91-2CA1726818F3}" destId="{AF23BE2C-FF18-4619-91E1-7000CAA3D132}" srcOrd="0" destOrd="0" presId="urn:microsoft.com/office/officeart/2005/8/layout/StepDownProcess"/>
    <dgm:cxn modelId="{15DB2CEA-0F9A-4C48-B24E-39353F465957}" type="presParOf" srcId="{AD1A902A-BB19-4C4A-9A91-2CA1726818F3}" destId="{56B62A43-E989-4A4E-9B71-983EC6E8FF9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72EDF6-BFFF-4455-8890-990D57A57A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6A1C322-62CA-42CE-960D-572CD807508A}">
      <dgm:prSet phldrT="[Text]" custT="1"/>
      <dgm:spPr/>
      <dgm:t>
        <a:bodyPr/>
        <a:lstStyle/>
        <a:p>
          <a:pPr rtl="0"/>
          <a:r>
            <a:rPr lang="en-US" sz="4400" b="0" dirty="0" smtClean="0"/>
            <a:t>300</a:t>
          </a:r>
          <a:endParaRPr lang="en-US" sz="4600" b="0" dirty="0"/>
        </a:p>
      </dgm:t>
    </dgm:pt>
    <dgm:pt modelId="{27D9123D-6DA5-45E6-95DD-2971C4DB895F}" type="parTrans" cxnId="{57B3AB58-B2A3-45A9-B8DB-C2DC0CA88766}">
      <dgm:prSet/>
      <dgm:spPr/>
      <dgm:t>
        <a:bodyPr/>
        <a:lstStyle/>
        <a:p>
          <a:endParaRPr lang="en-US"/>
        </a:p>
      </dgm:t>
    </dgm:pt>
    <dgm:pt modelId="{2E4D1E51-1198-40DD-8C8B-D55E3E34386B}" type="sibTrans" cxnId="{57B3AB58-B2A3-45A9-B8DB-C2DC0CA88766}">
      <dgm:prSet/>
      <dgm:spPr/>
      <dgm:t>
        <a:bodyPr/>
        <a:lstStyle/>
        <a:p>
          <a:endParaRPr lang="en-US"/>
        </a:p>
      </dgm:t>
    </dgm:pt>
    <dgm:pt modelId="{878A93FC-CE06-40A0-9CC6-AB9799EC7D43}">
      <dgm:prSet phldrT="[Text]"/>
      <dgm:spPr/>
      <dgm:t>
        <a:bodyPr/>
        <a:lstStyle/>
        <a:p>
          <a:r>
            <a:rPr lang="en-US" dirty="0" smtClean="0"/>
            <a:t>Program Counter (PC)</a:t>
          </a:r>
          <a:endParaRPr lang="en-US" dirty="0"/>
        </a:p>
      </dgm:t>
    </dgm:pt>
    <dgm:pt modelId="{C2F7B383-FC70-4E45-97C1-F823053C73D5}" type="parTrans" cxnId="{48F405AC-EDEF-499A-8A18-4A2BF940F1A1}">
      <dgm:prSet/>
      <dgm:spPr/>
      <dgm:t>
        <a:bodyPr/>
        <a:lstStyle/>
        <a:p>
          <a:endParaRPr lang="en-US"/>
        </a:p>
      </dgm:t>
    </dgm:pt>
    <dgm:pt modelId="{43ED597D-C96F-4663-86B3-AE9AEBBC2214}" type="sibTrans" cxnId="{48F405AC-EDEF-499A-8A18-4A2BF940F1A1}">
      <dgm:prSet/>
      <dgm:spPr/>
      <dgm:t>
        <a:bodyPr/>
        <a:lstStyle/>
        <a:p>
          <a:endParaRPr lang="en-US"/>
        </a:p>
      </dgm:t>
    </dgm:pt>
    <dgm:pt modelId="{6A9CEAE7-CA55-4A76-BA6A-A5B6DD0068F9}">
      <dgm:prSet phldrT="[Text]"/>
      <dgm:spPr/>
      <dgm:t>
        <a:bodyPr/>
        <a:lstStyle/>
        <a:p>
          <a:r>
            <a:rPr lang="en-US" dirty="0" smtClean="0"/>
            <a:t>1550 (LOAD 550)</a:t>
          </a:r>
          <a:endParaRPr lang="en-US" dirty="0"/>
        </a:p>
      </dgm:t>
    </dgm:pt>
    <dgm:pt modelId="{33AF919B-1FF9-4B6E-81E1-ACFB3DC49AB4}" type="parTrans" cxnId="{7F04BCAB-474D-40BA-9D25-C64B8DDC5724}">
      <dgm:prSet/>
      <dgm:spPr/>
      <dgm:t>
        <a:bodyPr/>
        <a:lstStyle/>
        <a:p>
          <a:endParaRPr lang="en-US"/>
        </a:p>
      </dgm:t>
    </dgm:pt>
    <dgm:pt modelId="{C18A9CCB-5B0F-4367-AC8B-1C4A51FE9AAD}" type="sibTrans" cxnId="{7F04BCAB-474D-40BA-9D25-C64B8DDC5724}">
      <dgm:prSet/>
      <dgm:spPr/>
      <dgm:t>
        <a:bodyPr/>
        <a:lstStyle/>
        <a:p>
          <a:endParaRPr lang="en-US"/>
        </a:p>
      </dgm:t>
    </dgm:pt>
    <dgm:pt modelId="{CF682369-52C7-4FEE-B7BB-A8EED806AB5B}">
      <dgm:prSet phldrT="[Text]"/>
      <dgm:spPr/>
      <dgm:t>
        <a:bodyPr/>
        <a:lstStyle/>
        <a:p>
          <a:r>
            <a:rPr lang="en-US" dirty="0" smtClean="0"/>
            <a:t>Instruction Register (IR)</a:t>
          </a:r>
          <a:endParaRPr lang="en-US" dirty="0"/>
        </a:p>
      </dgm:t>
    </dgm:pt>
    <dgm:pt modelId="{F7A2BCAF-FA84-4C49-9B8E-4ADE9E9145E7}" type="parTrans" cxnId="{83FFBFD8-7788-4F57-A606-ED00989298F7}">
      <dgm:prSet/>
      <dgm:spPr/>
      <dgm:t>
        <a:bodyPr/>
        <a:lstStyle/>
        <a:p>
          <a:endParaRPr lang="en-US"/>
        </a:p>
      </dgm:t>
    </dgm:pt>
    <dgm:pt modelId="{6562080B-3635-4B6E-9321-19469BC92018}" type="sibTrans" cxnId="{83FFBFD8-7788-4F57-A606-ED00989298F7}">
      <dgm:prSet/>
      <dgm:spPr/>
      <dgm:t>
        <a:bodyPr/>
        <a:lstStyle/>
        <a:p>
          <a:endParaRPr lang="en-US"/>
        </a:p>
      </dgm:t>
    </dgm:pt>
    <dgm:pt modelId="{9BBAAFA6-446B-4CBB-A5AD-10C2474CA067}">
      <dgm:prSet phldrT="[Text]"/>
      <dgm:spPr/>
      <dgm:t>
        <a:bodyPr/>
        <a:lstStyle/>
        <a:p>
          <a:r>
            <a:rPr lang="en-US" dirty="0" smtClean="0"/>
            <a:t>Accumulator (AC)</a:t>
          </a:r>
          <a:endParaRPr lang="en-US" dirty="0"/>
        </a:p>
      </dgm:t>
    </dgm:pt>
    <dgm:pt modelId="{E3CB37A5-E8DF-49A7-8347-76647022B189}" type="parTrans" cxnId="{8643FB04-8E0A-4516-947F-A55E5EF9DA89}">
      <dgm:prSet/>
      <dgm:spPr/>
      <dgm:t>
        <a:bodyPr/>
        <a:lstStyle/>
        <a:p>
          <a:endParaRPr lang="en-US"/>
        </a:p>
      </dgm:t>
    </dgm:pt>
    <dgm:pt modelId="{F8451022-95C4-4799-9CCB-8FA685664768}" type="sibTrans" cxnId="{8643FB04-8E0A-4516-947F-A55E5EF9DA89}">
      <dgm:prSet/>
      <dgm:spPr/>
      <dgm:t>
        <a:bodyPr/>
        <a:lstStyle/>
        <a:p>
          <a:endParaRPr lang="en-US"/>
        </a:p>
      </dgm:t>
    </dgm:pt>
    <dgm:pt modelId="{A662521C-27A6-484B-A741-A02D2BE089D0}">
      <dgm:prSet phldrT="[Text]"/>
      <dgm:spPr/>
      <dgm:t>
        <a:bodyPr/>
        <a:lstStyle/>
        <a:p>
          <a:endParaRPr lang="en-US" dirty="0"/>
        </a:p>
      </dgm:t>
    </dgm:pt>
    <dgm:pt modelId="{0DABF496-D905-4F64-A240-08B80A8092E0}" type="sibTrans" cxnId="{8029A364-96A7-4465-8C77-ED17911326F9}">
      <dgm:prSet/>
      <dgm:spPr/>
      <dgm:t>
        <a:bodyPr/>
        <a:lstStyle/>
        <a:p>
          <a:endParaRPr lang="en-US"/>
        </a:p>
      </dgm:t>
    </dgm:pt>
    <dgm:pt modelId="{49A76BB8-4896-4469-AB8F-088B46938837}" type="parTrans" cxnId="{8029A364-96A7-4465-8C77-ED17911326F9}">
      <dgm:prSet/>
      <dgm:spPr/>
      <dgm:t>
        <a:bodyPr/>
        <a:lstStyle/>
        <a:p>
          <a:endParaRPr lang="en-US"/>
        </a:p>
      </dgm:t>
    </dgm:pt>
    <dgm:pt modelId="{A1B5EB97-861A-4C6A-97D0-4C6C425236B4}" type="pres">
      <dgm:prSet presAssocID="{D672EDF6-BFFF-4455-8890-990D57A57A0B}" presName="rootnode" presStyleCnt="0">
        <dgm:presLayoutVars>
          <dgm:chMax/>
          <dgm:chPref/>
          <dgm:dir/>
          <dgm:animLvl val="lvl"/>
        </dgm:presLayoutVars>
      </dgm:prSet>
      <dgm:spPr/>
    </dgm:pt>
    <dgm:pt modelId="{91CAE7F4-D2E0-4D6C-82B5-46A4901A1568}" type="pres">
      <dgm:prSet presAssocID="{B6A1C322-62CA-42CE-960D-572CD807508A}" presName="composite" presStyleCnt="0"/>
      <dgm:spPr/>
    </dgm:pt>
    <dgm:pt modelId="{B759C019-93EF-4433-B774-741F4185B07F}" type="pres">
      <dgm:prSet presAssocID="{B6A1C322-62CA-42CE-960D-572CD807508A}" presName="bentUpArrow1" presStyleLbl="alignImgPlace1" presStyleIdx="0" presStyleCnt="2"/>
      <dgm:spPr/>
    </dgm:pt>
    <dgm:pt modelId="{0E05D0E3-7290-4C66-A405-C77AD62232DC}" type="pres">
      <dgm:prSet presAssocID="{B6A1C322-62CA-42CE-960D-572CD807508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F86A5-7323-4424-9DEC-4F0F3E904792}" type="pres">
      <dgm:prSet presAssocID="{B6A1C322-62CA-42CE-960D-572CD807508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5C928F7-56D5-4B83-B405-F2D8FA397C03}" type="pres">
      <dgm:prSet presAssocID="{2E4D1E51-1198-40DD-8C8B-D55E3E34386B}" presName="sibTrans" presStyleCnt="0"/>
      <dgm:spPr/>
    </dgm:pt>
    <dgm:pt modelId="{3280DB62-FB14-4292-BF1B-A26FC028EF0A}" type="pres">
      <dgm:prSet presAssocID="{6A9CEAE7-CA55-4A76-BA6A-A5B6DD0068F9}" presName="composite" presStyleCnt="0"/>
      <dgm:spPr/>
    </dgm:pt>
    <dgm:pt modelId="{0C7EDA8E-50F2-4610-9A22-EA9F5649892D}" type="pres">
      <dgm:prSet presAssocID="{6A9CEAE7-CA55-4A76-BA6A-A5B6DD0068F9}" presName="bentUpArrow1" presStyleLbl="alignImgPlace1" presStyleIdx="1" presStyleCnt="2"/>
      <dgm:spPr/>
    </dgm:pt>
    <dgm:pt modelId="{2FACC013-16B5-4226-A9F6-D432483423AA}" type="pres">
      <dgm:prSet presAssocID="{6A9CEAE7-CA55-4A76-BA6A-A5B6DD0068F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08B68-1BBE-479E-ACAD-71AE72E51729}" type="pres">
      <dgm:prSet presAssocID="{6A9CEAE7-CA55-4A76-BA6A-A5B6DD0068F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51D6E-1AFB-4CAB-BD13-C1BEB3C4878F}" type="pres">
      <dgm:prSet presAssocID="{C18A9CCB-5B0F-4367-AC8B-1C4A51FE9AAD}" presName="sibTrans" presStyleCnt="0"/>
      <dgm:spPr/>
    </dgm:pt>
    <dgm:pt modelId="{AD1A902A-BB19-4C4A-9A91-2CA1726818F3}" type="pres">
      <dgm:prSet presAssocID="{A662521C-27A6-484B-A741-A02D2BE089D0}" presName="composite" presStyleCnt="0"/>
      <dgm:spPr/>
    </dgm:pt>
    <dgm:pt modelId="{AF23BE2C-FF18-4619-91E1-7000CAA3D132}" type="pres">
      <dgm:prSet presAssocID="{A662521C-27A6-484B-A741-A02D2BE089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62A43-E989-4A4E-9B71-983EC6E8FF94}" type="pres">
      <dgm:prSet presAssocID="{A662521C-27A6-484B-A741-A02D2BE089D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03AF99-D4E1-450C-AF4A-E330BA2881A8}" type="presOf" srcId="{A662521C-27A6-484B-A741-A02D2BE089D0}" destId="{AF23BE2C-FF18-4619-91E1-7000CAA3D132}" srcOrd="0" destOrd="0" presId="urn:microsoft.com/office/officeart/2005/8/layout/StepDownProcess"/>
    <dgm:cxn modelId="{2C2A856A-9C46-4285-B632-377951527AA4}" type="presOf" srcId="{6A9CEAE7-CA55-4A76-BA6A-A5B6DD0068F9}" destId="{2FACC013-16B5-4226-A9F6-D432483423AA}" srcOrd="0" destOrd="0" presId="urn:microsoft.com/office/officeart/2005/8/layout/StepDownProcess"/>
    <dgm:cxn modelId="{48F405AC-EDEF-499A-8A18-4A2BF940F1A1}" srcId="{B6A1C322-62CA-42CE-960D-572CD807508A}" destId="{878A93FC-CE06-40A0-9CC6-AB9799EC7D43}" srcOrd="0" destOrd="0" parTransId="{C2F7B383-FC70-4E45-97C1-F823053C73D5}" sibTransId="{43ED597D-C96F-4663-86B3-AE9AEBBC2214}"/>
    <dgm:cxn modelId="{0997E2B6-B3EA-46FB-8D7C-EA26CC7C2F5C}" type="presOf" srcId="{D672EDF6-BFFF-4455-8890-990D57A57A0B}" destId="{A1B5EB97-861A-4C6A-97D0-4C6C425236B4}" srcOrd="0" destOrd="0" presId="urn:microsoft.com/office/officeart/2005/8/layout/StepDownProcess"/>
    <dgm:cxn modelId="{E42CBCBA-0F45-4A8C-BBE0-A9C93AC2977C}" type="presOf" srcId="{9BBAAFA6-446B-4CBB-A5AD-10C2474CA067}" destId="{56B62A43-E989-4A4E-9B71-983EC6E8FF94}" srcOrd="0" destOrd="0" presId="urn:microsoft.com/office/officeart/2005/8/layout/StepDownProcess"/>
    <dgm:cxn modelId="{EEDD77C5-5F78-43B9-9918-5A733AE6365A}" type="presOf" srcId="{CF682369-52C7-4FEE-B7BB-A8EED806AB5B}" destId="{2BF08B68-1BBE-479E-ACAD-71AE72E51729}" srcOrd="0" destOrd="0" presId="urn:microsoft.com/office/officeart/2005/8/layout/StepDownProcess"/>
    <dgm:cxn modelId="{9DBF5E08-C6A8-4D6F-83AF-F7E5839CD7C9}" type="presOf" srcId="{878A93FC-CE06-40A0-9CC6-AB9799EC7D43}" destId="{52AF86A5-7323-4424-9DEC-4F0F3E904792}" srcOrd="0" destOrd="0" presId="urn:microsoft.com/office/officeart/2005/8/layout/StepDownProcess"/>
    <dgm:cxn modelId="{83FFBFD8-7788-4F57-A606-ED00989298F7}" srcId="{6A9CEAE7-CA55-4A76-BA6A-A5B6DD0068F9}" destId="{CF682369-52C7-4FEE-B7BB-A8EED806AB5B}" srcOrd="0" destOrd="0" parTransId="{F7A2BCAF-FA84-4C49-9B8E-4ADE9E9145E7}" sibTransId="{6562080B-3635-4B6E-9321-19469BC92018}"/>
    <dgm:cxn modelId="{57B3AB58-B2A3-45A9-B8DB-C2DC0CA88766}" srcId="{D672EDF6-BFFF-4455-8890-990D57A57A0B}" destId="{B6A1C322-62CA-42CE-960D-572CD807508A}" srcOrd="0" destOrd="0" parTransId="{27D9123D-6DA5-45E6-95DD-2971C4DB895F}" sibTransId="{2E4D1E51-1198-40DD-8C8B-D55E3E34386B}"/>
    <dgm:cxn modelId="{B2219315-9C00-4333-B623-51643096564C}" type="presOf" srcId="{B6A1C322-62CA-42CE-960D-572CD807508A}" destId="{0E05D0E3-7290-4C66-A405-C77AD62232DC}" srcOrd="0" destOrd="0" presId="urn:microsoft.com/office/officeart/2005/8/layout/StepDownProcess"/>
    <dgm:cxn modelId="{8643FB04-8E0A-4516-947F-A55E5EF9DA89}" srcId="{A662521C-27A6-484B-A741-A02D2BE089D0}" destId="{9BBAAFA6-446B-4CBB-A5AD-10C2474CA067}" srcOrd="0" destOrd="0" parTransId="{E3CB37A5-E8DF-49A7-8347-76647022B189}" sibTransId="{F8451022-95C4-4799-9CCB-8FA685664768}"/>
    <dgm:cxn modelId="{8029A364-96A7-4465-8C77-ED17911326F9}" srcId="{D672EDF6-BFFF-4455-8890-990D57A57A0B}" destId="{A662521C-27A6-484B-A741-A02D2BE089D0}" srcOrd="2" destOrd="0" parTransId="{49A76BB8-4896-4469-AB8F-088B46938837}" sibTransId="{0DABF496-D905-4F64-A240-08B80A8092E0}"/>
    <dgm:cxn modelId="{7F04BCAB-474D-40BA-9D25-C64B8DDC5724}" srcId="{D672EDF6-BFFF-4455-8890-990D57A57A0B}" destId="{6A9CEAE7-CA55-4A76-BA6A-A5B6DD0068F9}" srcOrd="1" destOrd="0" parTransId="{33AF919B-1FF9-4B6E-81E1-ACFB3DC49AB4}" sibTransId="{C18A9CCB-5B0F-4367-AC8B-1C4A51FE9AAD}"/>
    <dgm:cxn modelId="{68E062D5-25EB-409F-9765-28078108BD5F}" type="presParOf" srcId="{A1B5EB97-861A-4C6A-97D0-4C6C425236B4}" destId="{91CAE7F4-D2E0-4D6C-82B5-46A4901A1568}" srcOrd="0" destOrd="0" presId="urn:microsoft.com/office/officeart/2005/8/layout/StepDownProcess"/>
    <dgm:cxn modelId="{F006ED02-B008-496F-9BF1-77DD6F89657F}" type="presParOf" srcId="{91CAE7F4-D2E0-4D6C-82B5-46A4901A1568}" destId="{B759C019-93EF-4433-B774-741F4185B07F}" srcOrd="0" destOrd="0" presId="urn:microsoft.com/office/officeart/2005/8/layout/StepDownProcess"/>
    <dgm:cxn modelId="{9F78410C-FA7B-4B7D-B82D-AE4841D3AC59}" type="presParOf" srcId="{91CAE7F4-D2E0-4D6C-82B5-46A4901A1568}" destId="{0E05D0E3-7290-4C66-A405-C77AD62232DC}" srcOrd="1" destOrd="0" presId="urn:microsoft.com/office/officeart/2005/8/layout/StepDownProcess"/>
    <dgm:cxn modelId="{A0C2EF26-420B-468C-A4AF-D816F5937D91}" type="presParOf" srcId="{91CAE7F4-D2E0-4D6C-82B5-46A4901A1568}" destId="{52AF86A5-7323-4424-9DEC-4F0F3E904792}" srcOrd="2" destOrd="0" presId="urn:microsoft.com/office/officeart/2005/8/layout/StepDownProcess"/>
    <dgm:cxn modelId="{8B327C92-6E5B-406F-B83E-BDDD2416195F}" type="presParOf" srcId="{A1B5EB97-861A-4C6A-97D0-4C6C425236B4}" destId="{A5C928F7-56D5-4B83-B405-F2D8FA397C03}" srcOrd="1" destOrd="0" presId="urn:microsoft.com/office/officeart/2005/8/layout/StepDownProcess"/>
    <dgm:cxn modelId="{8575648B-3F6D-4413-85D1-C6F1869609C8}" type="presParOf" srcId="{A1B5EB97-861A-4C6A-97D0-4C6C425236B4}" destId="{3280DB62-FB14-4292-BF1B-A26FC028EF0A}" srcOrd="2" destOrd="0" presId="urn:microsoft.com/office/officeart/2005/8/layout/StepDownProcess"/>
    <dgm:cxn modelId="{C9F405A9-A695-4732-8316-D829F1CAD6B4}" type="presParOf" srcId="{3280DB62-FB14-4292-BF1B-A26FC028EF0A}" destId="{0C7EDA8E-50F2-4610-9A22-EA9F5649892D}" srcOrd="0" destOrd="0" presId="urn:microsoft.com/office/officeart/2005/8/layout/StepDownProcess"/>
    <dgm:cxn modelId="{0C760E4F-4AC3-472F-98A6-F3E3CC5B557A}" type="presParOf" srcId="{3280DB62-FB14-4292-BF1B-A26FC028EF0A}" destId="{2FACC013-16B5-4226-A9F6-D432483423AA}" srcOrd="1" destOrd="0" presId="urn:microsoft.com/office/officeart/2005/8/layout/StepDownProcess"/>
    <dgm:cxn modelId="{5645CF98-90F3-4796-BF4E-B4468EE59CE0}" type="presParOf" srcId="{3280DB62-FB14-4292-BF1B-A26FC028EF0A}" destId="{2BF08B68-1BBE-479E-ACAD-71AE72E51729}" srcOrd="2" destOrd="0" presId="urn:microsoft.com/office/officeart/2005/8/layout/StepDownProcess"/>
    <dgm:cxn modelId="{45FC888F-51AA-4BCD-846F-B94CC7D67DB5}" type="presParOf" srcId="{A1B5EB97-861A-4C6A-97D0-4C6C425236B4}" destId="{31051D6E-1AFB-4CAB-BD13-C1BEB3C4878F}" srcOrd="3" destOrd="0" presId="urn:microsoft.com/office/officeart/2005/8/layout/StepDownProcess"/>
    <dgm:cxn modelId="{71E77975-F398-415D-A9EA-072068D17F00}" type="presParOf" srcId="{A1B5EB97-861A-4C6A-97D0-4C6C425236B4}" destId="{AD1A902A-BB19-4C4A-9A91-2CA1726818F3}" srcOrd="4" destOrd="0" presId="urn:microsoft.com/office/officeart/2005/8/layout/StepDownProcess"/>
    <dgm:cxn modelId="{333D9E67-55D4-4F8B-8219-105C11395DB3}" type="presParOf" srcId="{AD1A902A-BB19-4C4A-9A91-2CA1726818F3}" destId="{AF23BE2C-FF18-4619-91E1-7000CAA3D132}" srcOrd="0" destOrd="0" presId="urn:microsoft.com/office/officeart/2005/8/layout/StepDownProcess"/>
    <dgm:cxn modelId="{6E9CC8DC-63D7-4693-85E1-8C090E1428FA}" type="presParOf" srcId="{AD1A902A-BB19-4C4A-9A91-2CA1726818F3}" destId="{56B62A43-E989-4A4E-9B71-983EC6E8FF9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672EDF6-BFFF-4455-8890-990D57A57A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6A1C322-62CA-42CE-960D-572CD807508A}">
      <dgm:prSet phldrT="[Text]" custT="1"/>
      <dgm:spPr/>
      <dgm:t>
        <a:bodyPr/>
        <a:lstStyle/>
        <a:p>
          <a:pPr rtl="0"/>
          <a:r>
            <a:rPr lang="en-US" sz="4400" b="0" dirty="0" smtClean="0"/>
            <a:t>300</a:t>
          </a:r>
          <a:endParaRPr lang="en-US" sz="4600" b="0" dirty="0"/>
        </a:p>
      </dgm:t>
    </dgm:pt>
    <dgm:pt modelId="{27D9123D-6DA5-45E6-95DD-2971C4DB895F}" type="parTrans" cxnId="{57B3AB58-B2A3-45A9-B8DB-C2DC0CA88766}">
      <dgm:prSet/>
      <dgm:spPr/>
      <dgm:t>
        <a:bodyPr/>
        <a:lstStyle/>
        <a:p>
          <a:endParaRPr lang="en-US"/>
        </a:p>
      </dgm:t>
    </dgm:pt>
    <dgm:pt modelId="{2E4D1E51-1198-40DD-8C8B-D55E3E34386B}" type="sibTrans" cxnId="{57B3AB58-B2A3-45A9-B8DB-C2DC0CA88766}">
      <dgm:prSet/>
      <dgm:spPr/>
      <dgm:t>
        <a:bodyPr/>
        <a:lstStyle/>
        <a:p>
          <a:endParaRPr lang="en-US"/>
        </a:p>
      </dgm:t>
    </dgm:pt>
    <dgm:pt modelId="{878A93FC-CE06-40A0-9CC6-AB9799EC7D43}">
      <dgm:prSet phldrT="[Text]"/>
      <dgm:spPr/>
      <dgm:t>
        <a:bodyPr/>
        <a:lstStyle/>
        <a:p>
          <a:r>
            <a:rPr lang="en-US" dirty="0" smtClean="0"/>
            <a:t>Program Counter (PC)</a:t>
          </a:r>
          <a:endParaRPr lang="en-US" dirty="0"/>
        </a:p>
      </dgm:t>
    </dgm:pt>
    <dgm:pt modelId="{C2F7B383-FC70-4E45-97C1-F823053C73D5}" type="parTrans" cxnId="{48F405AC-EDEF-499A-8A18-4A2BF940F1A1}">
      <dgm:prSet/>
      <dgm:spPr/>
      <dgm:t>
        <a:bodyPr/>
        <a:lstStyle/>
        <a:p>
          <a:endParaRPr lang="en-US"/>
        </a:p>
      </dgm:t>
    </dgm:pt>
    <dgm:pt modelId="{43ED597D-C96F-4663-86B3-AE9AEBBC2214}" type="sibTrans" cxnId="{48F405AC-EDEF-499A-8A18-4A2BF940F1A1}">
      <dgm:prSet/>
      <dgm:spPr/>
      <dgm:t>
        <a:bodyPr/>
        <a:lstStyle/>
        <a:p>
          <a:endParaRPr lang="en-US"/>
        </a:p>
      </dgm:t>
    </dgm:pt>
    <dgm:pt modelId="{6A9CEAE7-CA55-4A76-BA6A-A5B6DD0068F9}">
      <dgm:prSet phldrT="[Text]"/>
      <dgm:spPr/>
      <dgm:t>
        <a:bodyPr/>
        <a:lstStyle/>
        <a:p>
          <a:r>
            <a:rPr lang="en-US" dirty="0" smtClean="0"/>
            <a:t>1550 (LOAD 550)</a:t>
          </a:r>
          <a:endParaRPr lang="en-US" dirty="0"/>
        </a:p>
      </dgm:t>
    </dgm:pt>
    <dgm:pt modelId="{33AF919B-1FF9-4B6E-81E1-ACFB3DC49AB4}" type="parTrans" cxnId="{7F04BCAB-474D-40BA-9D25-C64B8DDC5724}">
      <dgm:prSet/>
      <dgm:spPr/>
      <dgm:t>
        <a:bodyPr/>
        <a:lstStyle/>
        <a:p>
          <a:endParaRPr lang="en-US"/>
        </a:p>
      </dgm:t>
    </dgm:pt>
    <dgm:pt modelId="{C18A9CCB-5B0F-4367-AC8B-1C4A51FE9AAD}" type="sibTrans" cxnId="{7F04BCAB-474D-40BA-9D25-C64B8DDC5724}">
      <dgm:prSet/>
      <dgm:spPr/>
      <dgm:t>
        <a:bodyPr/>
        <a:lstStyle/>
        <a:p>
          <a:endParaRPr lang="en-US"/>
        </a:p>
      </dgm:t>
    </dgm:pt>
    <dgm:pt modelId="{CF682369-52C7-4FEE-B7BB-A8EED806AB5B}">
      <dgm:prSet phldrT="[Text]"/>
      <dgm:spPr/>
      <dgm:t>
        <a:bodyPr/>
        <a:lstStyle/>
        <a:p>
          <a:r>
            <a:rPr lang="en-US" dirty="0" smtClean="0"/>
            <a:t>Instruction Register (IR)</a:t>
          </a:r>
          <a:endParaRPr lang="en-US" dirty="0"/>
        </a:p>
      </dgm:t>
    </dgm:pt>
    <dgm:pt modelId="{F7A2BCAF-FA84-4C49-9B8E-4ADE9E9145E7}" type="parTrans" cxnId="{83FFBFD8-7788-4F57-A606-ED00989298F7}">
      <dgm:prSet/>
      <dgm:spPr/>
      <dgm:t>
        <a:bodyPr/>
        <a:lstStyle/>
        <a:p>
          <a:endParaRPr lang="en-US"/>
        </a:p>
      </dgm:t>
    </dgm:pt>
    <dgm:pt modelId="{6562080B-3635-4B6E-9321-19469BC92018}" type="sibTrans" cxnId="{83FFBFD8-7788-4F57-A606-ED00989298F7}">
      <dgm:prSet/>
      <dgm:spPr/>
      <dgm:t>
        <a:bodyPr/>
        <a:lstStyle/>
        <a:p>
          <a:endParaRPr lang="en-US"/>
        </a:p>
      </dgm:t>
    </dgm:pt>
    <dgm:pt modelId="{9BBAAFA6-446B-4CBB-A5AD-10C2474CA067}">
      <dgm:prSet phldrT="[Text]"/>
      <dgm:spPr/>
      <dgm:t>
        <a:bodyPr/>
        <a:lstStyle/>
        <a:p>
          <a:r>
            <a:rPr lang="en-US" dirty="0" smtClean="0"/>
            <a:t>Accumulator (AC)</a:t>
          </a:r>
          <a:endParaRPr lang="en-US" dirty="0"/>
        </a:p>
      </dgm:t>
    </dgm:pt>
    <dgm:pt modelId="{E3CB37A5-E8DF-49A7-8347-76647022B189}" type="parTrans" cxnId="{8643FB04-8E0A-4516-947F-A55E5EF9DA89}">
      <dgm:prSet/>
      <dgm:spPr/>
      <dgm:t>
        <a:bodyPr/>
        <a:lstStyle/>
        <a:p>
          <a:endParaRPr lang="en-US"/>
        </a:p>
      </dgm:t>
    </dgm:pt>
    <dgm:pt modelId="{F8451022-95C4-4799-9CCB-8FA685664768}" type="sibTrans" cxnId="{8643FB04-8E0A-4516-947F-A55E5EF9DA89}">
      <dgm:prSet/>
      <dgm:spPr/>
      <dgm:t>
        <a:bodyPr/>
        <a:lstStyle/>
        <a:p>
          <a:endParaRPr lang="en-US"/>
        </a:p>
      </dgm:t>
    </dgm:pt>
    <dgm:pt modelId="{A662521C-27A6-484B-A741-A02D2BE089D0}">
      <dgm:prSet phldrT="[Text]"/>
      <dgm:spPr/>
      <dgm:t>
        <a:bodyPr/>
        <a:lstStyle/>
        <a:p>
          <a:r>
            <a:rPr lang="en-US" dirty="0" smtClean="0"/>
            <a:t>0003</a:t>
          </a:r>
          <a:endParaRPr lang="en-US" dirty="0"/>
        </a:p>
      </dgm:t>
    </dgm:pt>
    <dgm:pt modelId="{0DABF496-D905-4F64-A240-08B80A8092E0}" type="sibTrans" cxnId="{8029A364-96A7-4465-8C77-ED17911326F9}">
      <dgm:prSet/>
      <dgm:spPr/>
      <dgm:t>
        <a:bodyPr/>
        <a:lstStyle/>
        <a:p>
          <a:endParaRPr lang="en-US"/>
        </a:p>
      </dgm:t>
    </dgm:pt>
    <dgm:pt modelId="{49A76BB8-4896-4469-AB8F-088B46938837}" type="parTrans" cxnId="{8029A364-96A7-4465-8C77-ED17911326F9}">
      <dgm:prSet/>
      <dgm:spPr/>
      <dgm:t>
        <a:bodyPr/>
        <a:lstStyle/>
        <a:p>
          <a:endParaRPr lang="en-US"/>
        </a:p>
      </dgm:t>
    </dgm:pt>
    <dgm:pt modelId="{A1B5EB97-861A-4C6A-97D0-4C6C425236B4}" type="pres">
      <dgm:prSet presAssocID="{D672EDF6-BFFF-4455-8890-990D57A57A0B}" presName="rootnode" presStyleCnt="0">
        <dgm:presLayoutVars>
          <dgm:chMax/>
          <dgm:chPref/>
          <dgm:dir/>
          <dgm:animLvl val="lvl"/>
        </dgm:presLayoutVars>
      </dgm:prSet>
      <dgm:spPr/>
    </dgm:pt>
    <dgm:pt modelId="{91CAE7F4-D2E0-4D6C-82B5-46A4901A1568}" type="pres">
      <dgm:prSet presAssocID="{B6A1C322-62CA-42CE-960D-572CD807508A}" presName="composite" presStyleCnt="0"/>
      <dgm:spPr/>
    </dgm:pt>
    <dgm:pt modelId="{B759C019-93EF-4433-B774-741F4185B07F}" type="pres">
      <dgm:prSet presAssocID="{B6A1C322-62CA-42CE-960D-572CD807508A}" presName="bentUpArrow1" presStyleLbl="alignImgPlace1" presStyleIdx="0" presStyleCnt="2"/>
      <dgm:spPr/>
    </dgm:pt>
    <dgm:pt modelId="{0E05D0E3-7290-4C66-A405-C77AD62232DC}" type="pres">
      <dgm:prSet presAssocID="{B6A1C322-62CA-42CE-960D-572CD807508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F86A5-7323-4424-9DEC-4F0F3E904792}" type="pres">
      <dgm:prSet presAssocID="{B6A1C322-62CA-42CE-960D-572CD807508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5C928F7-56D5-4B83-B405-F2D8FA397C03}" type="pres">
      <dgm:prSet presAssocID="{2E4D1E51-1198-40DD-8C8B-D55E3E34386B}" presName="sibTrans" presStyleCnt="0"/>
      <dgm:spPr/>
    </dgm:pt>
    <dgm:pt modelId="{3280DB62-FB14-4292-BF1B-A26FC028EF0A}" type="pres">
      <dgm:prSet presAssocID="{6A9CEAE7-CA55-4A76-BA6A-A5B6DD0068F9}" presName="composite" presStyleCnt="0"/>
      <dgm:spPr/>
    </dgm:pt>
    <dgm:pt modelId="{0C7EDA8E-50F2-4610-9A22-EA9F5649892D}" type="pres">
      <dgm:prSet presAssocID="{6A9CEAE7-CA55-4A76-BA6A-A5B6DD0068F9}" presName="bentUpArrow1" presStyleLbl="alignImgPlace1" presStyleIdx="1" presStyleCnt="2"/>
      <dgm:spPr/>
    </dgm:pt>
    <dgm:pt modelId="{2FACC013-16B5-4226-A9F6-D432483423AA}" type="pres">
      <dgm:prSet presAssocID="{6A9CEAE7-CA55-4A76-BA6A-A5B6DD0068F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08B68-1BBE-479E-ACAD-71AE72E51729}" type="pres">
      <dgm:prSet presAssocID="{6A9CEAE7-CA55-4A76-BA6A-A5B6DD0068F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51D6E-1AFB-4CAB-BD13-C1BEB3C4878F}" type="pres">
      <dgm:prSet presAssocID="{C18A9CCB-5B0F-4367-AC8B-1C4A51FE9AAD}" presName="sibTrans" presStyleCnt="0"/>
      <dgm:spPr/>
    </dgm:pt>
    <dgm:pt modelId="{AD1A902A-BB19-4C4A-9A91-2CA1726818F3}" type="pres">
      <dgm:prSet presAssocID="{A662521C-27A6-484B-A741-A02D2BE089D0}" presName="composite" presStyleCnt="0"/>
      <dgm:spPr/>
    </dgm:pt>
    <dgm:pt modelId="{AF23BE2C-FF18-4619-91E1-7000CAA3D132}" type="pres">
      <dgm:prSet presAssocID="{A662521C-27A6-484B-A741-A02D2BE089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62A43-E989-4A4E-9B71-983EC6E8FF94}" type="pres">
      <dgm:prSet presAssocID="{A662521C-27A6-484B-A741-A02D2BE089D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F405AC-EDEF-499A-8A18-4A2BF940F1A1}" srcId="{B6A1C322-62CA-42CE-960D-572CD807508A}" destId="{878A93FC-CE06-40A0-9CC6-AB9799EC7D43}" srcOrd="0" destOrd="0" parTransId="{C2F7B383-FC70-4E45-97C1-F823053C73D5}" sibTransId="{43ED597D-C96F-4663-86B3-AE9AEBBC2214}"/>
    <dgm:cxn modelId="{DDC91B52-25D1-4905-930A-B69B192E60F8}" type="presOf" srcId="{9BBAAFA6-446B-4CBB-A5AD-10C2474CA067}" destId="{56B62A43-E989-4A4E-9B71-983EC6E8FF94}" srcOrd="0" destOrd="0" presId="urn:microsoft.com/office/officeart/2005/8/layout/StepDownProcess"/>
    <dgm:cxn modelId="{A71B2D7D-2F10-4841-BDD3-B2718FF8DAF5}" type="presOf" srcId="{D672EDF6-BFFF-4455-8890-990D57A57A0B}" destId="{A1B5EB97-861A-4C6A-97D0-4C6C425236B4}" srcOrd="0" destOrd="0" presId="urn:microsoft.com/office/officeart/2005/8/layout/StepDownProcess"/>
    <dgm:cxn modelId="{ABF2DC55-4D5E-4F90-BE01-C914201DBFDA}" type="presOf" srcId="{CF682369-52C7-4FEE-B7BB-A8EED806AB5B}" destId="{2BF08B68-1BBE-479E-ACAD-71AE72E51729}" srcOrd="0" destOrd="0" presId="urn:microsoft.com/office/officeart/2005/8/layout/StepDownProcess"/>
    <dgm:cxn modelId="{83FFBFD8-7788-4F57-A606-ED00989298F7}" srcId="{6A9CEAE7-CA55-4A76-BA6A-A5B6DD0068F9}" destId="{CF682369-52C7-4FEE-B7BB-A8EED806AB5B}" srcOrd="0" destOrd="0" parTransId="{F7A2BCAF-FA84-4C49-9B8E-4ADE9E9145E7}" sibTransId="{6562080B-3635-4B6E-9321-19469BC92018}"/>
    <dgm:cxn modelId="{57B3AB58-B2A3-45A9-B8DB-C2DC0CA88766}" srcId="{D672EDF6-BFFF-4455-8890-990D57A57A0B}" destId="{B6A1C322-62CA-42CE-960D-572CD807508A}" srcOrd="0" destOrd="0" parTransId="{27D9123D-6DA5-45E6-95DD-2971C4DB895F}" sibTransId="{2E4D1E51-1198-40DD-8C8B-D55E3E34386B}"/>
    <dgm:cxn modelId="{03F9DE38-E333-4F6D-9730-3A6F8121858F}" type="presOf" srcId="{B6A1C322-62CA-42CE-960D-572CD807508A}" destId="{0E05D0E3-7290-4C66-A405-C77AD62232DC}" srcOrd="0" destOrd="0" presId="urn:microsoft.com/office/officeart/2005/8/layout/StepDownProcess"/>
    <dgm:cxn modelId="{6B94F485-A787-4A00-AE5B-3718AEFAB7A0}" type="presOf" srcId="{878A93FC-CE06-40A0-9CC6-AB9799EC7D43}" destId="{52AF86A5-7323-4424-9DEC-4F0F3E904792}" srcOrd="0" destOrd="0" presId="urn:microsoft.com/office/officeart/2005/8/layout/StepDownProcess"/>
    <dgm:cxn modelId="{2E09207C-2BB6-4F26-8E79-C51CD8555DDC}" type="presOf" srcId="{6A9CEAE7-CA55-4A76-BA6A-A5B6DD0068F9}" destId="{2FACC013-16B5-4226-A9F6-D432483423AA}" srcOrd="0" destOrd="0" presId="urn:microsoft.com/office/officeart/2005/8/layout/StepDownProcess"/>
    <dgm:cxn modelId="{8643FB04-8E0A-4516-947F-A55E5EF9DA89}" srcId="{A662521C-27A6-484B-A741-A02D2BE089D0}" destId="{9BBAAFA6-446B-4CBB-A5AD-10C2474CA067}" srcOrd="0" destOrd="0" parTransId="{E3CB37A5-E8DF-49A7-8347-76647022B189}" sibTransId="{F8451022-95C4-4799-9CCB-8FA685664768}"/>
    <dgm:cxn modelId="{94BBE9CA-4D43-41D7-A43A-6A91EEFA451B}" type="presOf" srcId="{A662521C-27A6-484B-A741-A02D2BE089D0}" destId="{AF23BE2C-FF18-4619-91E1-7000CAA3D132}" srcOrd="0" destOrd="0" presId="urn:microsoft.com/office/officeart/2005/8/layout/StepDownProcess"/>
    <dgm:cxn modelId="{8029A364-96A7-4465-8C77-ED17911326F9}" srcId="{D672EDF6-BFFF-4455-8890-990D57A57A0B}" destId="{A662521C-27A6-484B-A741-A02D2BE089D0}" srcOrd="2" destOrd="0" parTransId="{49A76BB8-4896-4469-AB8F-088B46938837}" sibTransId="{0DABF496-D905-4F64-A240-08B80A8092E0}"/>
    <dgm:cxn modelId="{7F04BCAB-474D-40BA-9D25-C64B8DDC5724}" srcId="{D672EDF6-BFFF-4455-8890-990D57A57A0B}" destId="{6A9CEAE7-CA55-4A76-BA6A-A5B6DD0068F9}" srcOrd="1" destOrd="0" parTransId="{33AF919B-1FF9-4B6E-81E1-ACFB3DC49AB4}" sibTransId="{C18A9CCB-5B0F-4367-AC8B-1C4A51FE9AAD}"/>
    <dgm:cxn modelId="{27FC00CB-2A32-49EB-8A38-AF70337009A0}" type="presParOf" srcId="{A1B5EB97-861A-4C6A-97D0-4C6C425236B4}" destId="{91CAE7F4-D2E0-4D6C-82B5-46A4901A1568}" srcOrd="0" destOrd="0" presId="urn:microsoft.com/office/officeart/2005/8/layout/StepDownProcess"/>
    <dgm:cxn modelId="{56F8E754-3E52-4034-B0E5-9F1A542B8262}" type="presParOf" srcId="{91CAE7F4-D2E0-4D6C-82B5-46A4901A1568}" destId="{B759C019-93EF-4433-B774-741F4185B07F}" srcOrd="0" destOrd="0" presId="urn:microsoft.com/office/officeart/2005/8/layout/StepDownProcess"/>
    <dgm:cxn modelId="{71A0654F-51FD-4AD9-890C-B46FAED32849}" type="presParOf" srcId="{91CAE7F4-D2E0-4D6C-82B5-46A4901A1568}" destId="{0E05D0E3-7290-4C66-A405-C77AD62232DC}" srcOrd="1" destOrd="0" presId="urn:microsoft.com/office/officeart/2005/8/layout/StepDownProcess"/>
    <dgm:cxn modelId="{3D93A0F4-D49F-4F4C-AF58-5DFAC7D8C89E}" type="presParOf" srcId="{91CAE7F4-D2E0-4D6C-82B5-46A4901A1568}" destId="{52AF86A5-7323-4424-9DEC-4F0F3E904792}" srcOrd="2" destOrd="0" presId="urn:microsoft.com/office/officeart/2005/8/layout/StepDownProcess"/>
    <dgm:cxn modelId="{F31D54E0-B9CB-4735-9061-B406E0D3FBF4}" type="presParOf" srcId="{A1B5EB97-861A-4C6A-97D0-4C6C425236B4}" destId="{A5C928F7-56D5-4B83-B405-F2D8FA397C03}" srcOrd="1" destOrd="0" presId="urn:microsoft.com/office/officeart/2005/8/layout/StepDownProcess"/>
    <dgm:cxn modelId="{CBABF801-0673-4C11-A347-E879F137A8C0}" type="presParOf" srcId="{A1B5EB97-861A-4C6A-97D0-4C6C425236B4}" destId="{3280DB62-FB14-4292-BF1B-A26FC028EF0A}" srcOrd="2" destOrd="0" presId="urn:microsoft.com/office/officeart/2005/8/layout/StepDownProcess"/>
    <dgm:cxn modelId="{0AC18685-7898-4B72-9AF4-9F6C02A324C2}" type="presParOf" srcId="{3280DB62-FB14-4292-BF1B-A26FC028EF0A}" destId="{0C7EDA8E-50F2-4610-9A22-EA9F5649892D}" srcOrd="0" destOrd="0" presId="urn:microsoft.com/office/officeart/2005/8/layout/StepDownProcess"/>
    <dgm:cxn modelId="{FDDEF6D0-F9F0-43A1-9786-F59D51C2BA25}" type="presParOf" srcId="{3280DB62-FB14-4292-BF1B-A26FC028EF0A}" destId="{2FACC013-16B5-4226-A9F6-D432483423AA}" srcOrd="1" destOrd="0" presId="urn:microsoft.com/office/officeart/2005/8/layout/StepDownProcess"/>
    <dgm:cxn modelId="{1EDAB438-CD91-4AC4-BF8A-56B2886825A5}" type="presParOf" srcId="{3280DB62-FB14-4292-BF1B-A26FC028EF0A}" destId="{2BF08B68-1BBE-479E-ACAD-71AE72E51729}" srcOrd="2" destOrd="0" presId="urn:microsoft.com/office/officeart/2005/8/layout/StepDownProcess"/>
    <dgm:cxn modelId="{8298AA7F-0877-4E8E-8A5C-3EDC629ED532}" type="presParOf" srcId="{A1B5EB97-861A-4C6A-97D0-4C6C425236B4}" destId="{31051D6E-1AFB-4CAB-BD13-C1BEB3C4878F}" srcOrd="3" destOrd="0" presId="urn:microsoft.com/office/officeart/2005/8/layout/StepDownProcess"/>
    <dgm:cxn modelId="{D669A82F-7BF6-4A0A-AE44-9FC796B4FEE9}" type="presParOf" srcId="{A1B5EB97-861A-4C6A-97D0-4C6C425236B4}" destId="{AD1A902A-BB19-4C4A-9A91-2CA1726818F3}" srcOrd="4" destOrd="0" presId="urn:microsoft.com/office/officeart/2005/8/layout/StepDownProcess"/>
    <dgm:cxn modelId="{60E99D5C-58E5-4308-8E9C-9EA932D8B404}" type="presParOf" srcId="{AD1A902A-BB19-4C4A-9A91-2CA1726818F3}" destId="{AF23BE2C-FF18-4619-91E1-7000CAA3D132}" srcOrd="0" destOrd="0" presId="urn:microsoft.com/office/officeart/2005/8/layout/StepDownProcess"/>
    <dgm:cxn modelId="{A1DB510F-50DB-4FFD-8A39-292663CB079F}" type="presParOf" srcId="{AD1A902A-BB19-4C4A-9A91-2CA1726818F3}" destId="{56B62A43-E989-4A4E-9B71-983EC6E8FF9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672EDF6-BFFF-4455-8890-990D57A57A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6A1C322-62CA-42CE-960D-572CD807508A}">
      <dgm:prSet phldrT="[Text]" custT="1"/>
      <dgm:spPr/>
      <dgm:t>
        <a:bodyPr/>
        <a:lstStyle/>
        <a:p>
          <a:pPr rtl="0"/>
          <a:r>
            <a:rPr lang="en-US" sz="4400" b="0" dirty="0" smtClean="0"/>
            <a:t>301</a:t>
          </a:r>
          <a:endParaRPr lang="en-US" sz="4600" b="0" dirty="0"/>
        </a:p>
      </dgm:t>
    </dgm:pt>
    <dgm:pt modelId="{27D9123D-6DA5-45E6-95DD-2971C4DB895F}" type="parTrans" cxnId="{57B3AB58-B2A3-45A9-B8DB-C2DC0CA88766}">
      <dgm:prSet/>
      <dgm:spPr/>
      <dgm:t>
        <a:bodyPr/>
        <a:lstStyle/>
        <a:p>
          <a:endParaRPr lang="en-US"/>
        </a:p>
      </dgm:t>
    </dgm:pt>
    <dgm:pt modelId="{2E4D1E51-1198-40DD-8C8B-D55E3E34386B}" type="sibTrans" cxnId="{57B3AB58-B2A3-45A9-B8DB-C2DC0CA88766}">
      <dgm:prSet/>
      <dgm:spPr/>
      <dgm:t>
        <a:bodyPr/>
        <a:lstStyle/>
        <a:p>
          <a:endParaRPr lang="en-US"/>
        </a:p>
      </dgm:t>
    </dgm:pt>
    <dgm:pt modelId="{878A93FC-CE06-40A0-9CC6-AB9799EC7D43}">
      <dgm:prSet phldrT="[Text]"/>
      <dgm:spPr/>
      <dgm:t>
        <a:bodyPr/>
        <a:lstStyle/>
        <a:p>
          <a:r>
            <a:rPr lang="en-US" dirty="0" smtClean="0"/>
            <a:t>Program Counter (PC)</a:t>
          </a:r>
          <a:endParaRPr lang="en-US" dirty="0"/>
        </a:p>
      </dgm:t>
    </dgm:pt>
    <dgm:pt modelId="{C2F7B383-FC70-4E45-97C1-F823053C73D5}" type="parTrans" cxnId="{48F405AC-EDEF-499A-8A18-4A2BF940F1A1}">
      <dgm:prSet/>
      <dgm:spPr/>
      <dgm:t>
        <a:bodyPr/>
        <a:lstStyle/>
        <a:p>
          <a:endParaRPr lang="en-US"/>
        </a:p>
      </dgm:t>
    </dgm:pt>
    <dgm:pt modelId="{43ED597D-C96F-4663-86B3-AE9AEBBC2214}" type="sibTrans" cxnId="{48F405AC-EDEF-499A-8A18-4A2BF940F1A1}">
      <dgm:prSet/>
      <dgm:spPr/>
      <dgm:t>
        <a:bodyPr/>
        <a:lstStyle/>
        <a:p>
          <a:endParaRPr lang="en-US"/>
        </a:p>
      </dgm:t>
    </dgm:pt>
    <dgm:pt modelId="{6A9CEAE7-CA55-4A76-BA6A-A5B6DD0068F9}">
      <dgm:prSet phldrT="[Text]"/>
      <dgm:spPr/>
      <dgm:t>
        <a:bodyPr/>
        <a:lstStyle/>
        <a:p>
          <a:endParaRPr lang="en-US" dirty="0"/>
        </a:p>
      </dgm:t>
    </dgm:pt>
    <dgm:pt modelId="{33AF919B-1FF9-4B6E-81E1-ACFB3DC49AB4}" type="parTrans" cxnId="{7F04BCAB-474D-40BA-9D25-C64B8DDC5724}">
      <dgm:prSet/>
      <dgm:spPr/>
      <dgm:t>
        <a:bodyPr/>
        <a:lstStyle/>
        <a:p>
          <a:endParaRPr lang="en-US"/>
        </a:p>
      </dgm:t>
    </dgm:pt>
    <dgm:pt modelId="{C18A9CCB-5B0F-4367-AC8B-1C4A51FE9AAD}" type="sibTrans" cxnId="{7F04BCAB-474D-40BA-9D25-C64B8DDC5724}">
      <dgm:prSet/>
      <dgm:spPr/>
      <dgm:t>
        <a:bodyPr/>
        <a:lstStyle/>
        <a:p>
          <a:endParaRPr lang="en-US"/>
        </a:p>
      </dgm:t>
    </dgm:pt>
    <dgm:pt modelId="{CF682369-52C7-4FEE-B7BB-A8EED806AB5B}">
      <dgm:prSet phldrT="[Text]"/>
      <dgm:spPr/>
      <dgm:t>
        <a:bodyPr/>
        <a:lstStyle/>
        <a:p>
          <a:r>
            <a:rPr lang="en-US" dirty="0" smtClean="0"/>
            <a:t>Instruction Register (IR)</a:t>
          </a:r>
          <a:endParaRPr lang="en-US" dirty="0"/>
        </a:p>
      </dgm:t>
    </dgm:pt>
    <dgm:pt modelId="{F7A2BCAF-FA84-4C49-9B8E-4ADE9E9145E7}" type="parTrans" cxnId="{83FFBFD8-7788-4F57-A606-ED00989298F7}">
      <dgm:prSet/>
      <dgm:spPr/>
      <dgm:t>
        <a:bodyPr/>
        <a:lstStyle/>
        <a:p>
          <a:endParaRPr lang="en-US"/>
        </a:p>
      </dgm:t>
    </dgm:pt>
    <dgm:pt modelId="{6562080B-3635-4B6E-9321-19469BC92018}" type="sibTrans" cxnId="{83FFBFD8-7788-4F57-A606-ED00989298F7}">
      <dgm:prSet/>
      <dgm:spPr/>
      <dgm:t>
        <a:bodyPr/>
        <a:lstStyle/>
        <a:p>
          <a:endParaRPr lang="en-US"/>
        </a:p>
      </dgm:t>
    </dgm:pt>
    <dgm:pt modelId="{9BBAAFA6-446B-4CBB-A5AD-10C2474CA067}">
      <dgm:prSet phldrT="[Text]"/>
      <dgm:spPr/>
      <dgm:t>
        <a:bodyPr/>
        <a:lstStyle/>
        <a:p>
          <a:r>
            <a:rPr lang="en-US" dirty="0" smtClean="0"/>
            <a:t>Accumulator (AC)</a:t>
          </a:r>
          <a:endParaRPr lang="en-US" dirty="0"/>
        </a:p>
      </dgm:t>
    </dgm:pt>
    <dgm:pt modelId="{E3CB37A5-E8DF-49A7-8347-76647022B189}" type="parTrans" cxnId="{8643FB04-8E0A-4516-947F-A55E5EF9DA89}">
      <dgm:prSet/>
      <dgm:spPr/>
      <dgm:t>
        <a:bodyPr/>
        <a:lstStyle/>
        <a:p>
          <a:endParaRPr lang="en-US"/>
        </a:p>
      </dgm:t>
    </dgm:pt>
    <dgm:pt modelId="{F8451022-95C4-4799-9CCB-8FA685664768}" type="sibTrans" cxnId="{8643FB04-8E0A-4516-947F-A55E5EF9DA89}">
      <dgm:prSet/>
      <dgm:spPr/>
      <dgm:t>
        <a:bodyPr/>
        <a:lstStyle/>
        <a:p>
          <a:endParaRPr lang="en-US"/>
        </a:p>
      </dgm:t>
    </dgm:pt>
    <dgm:pt modelId="{A662521C-27A6-484B-A741-A02D2BE089D0}">
      <dgm:prSet phldrT="[Text]" custT="1"/>
      <dgm:spPr/>
      <dgm:t>
        <a:bodyPr/>
        <a:lstStyle/>
        <a:p>
          <a:r>
            <a:rPr lang="en-US" sz="2200" dirty="0" smtClean="0"/>
            <a:t>0003</a:t>
          </a:r>
          <a:endParaRPr lang="en-US" sz="2200" dirty="0"/>
        </a:p>
      </dgm:t>
    </dgm:pt>
    <dgm:pt modelId="{0DABF496-D905-4F64-A240-08B80A8092E0}" type="sibTrans" cxnId="{8029A364-96A7-4465-8C77-ED17911326F9}">
      <dgm:prSet/>
      <dgm:spPr/>
      <dgm:t>
        <a:bodyPr/>
        <a:lstStyle/>
        <a:p>
          <a:endParaRPr lang="en-US"/>
        </a:p>
      </dgm:t>
    </dgm:pt>
    <dgm:pt modelId="{49A76BB8-4896-4469-AB8F-088B46938837}" type="parTrans" cxnId="{8029A364-96A7-4465-8C77-ED17911326F9}">
      <dgm:prSet/>
      <dgm:spPr/>
      <dgm:t>
        <a:bodyPr/>
        <a:lstStyle/>
        <a:p>
          <a:endParaRPr lang="en-US"/>
        </a:p>
      </dgm:t>
    </dgm:pt>
    <dgm:pt modelId="{A1B5EB97-861A-4C6A-97D0-4C6C425236B4}" type="pres">
      <dgm:prSet presAssocID="{D672EDF6-BFFF-4455-8890-990D57A57A0B}" presName="rootnode" presStyleCnt="0">
        <dgm:presLayoutVars>
          <dgm:chMax/>
          <dgm:chPref/>
          <dgm:dir/>
          <dgm:animLvl val="lvl"/>
        </dgm:presLayoutVars>
      </dgm:prSet>
      <dgm:spPr/>
    </dgm:pt>
    <dgm:pt modelId="{91CAE7F4-D2E0-4D6C-82B5-46A4901A1568}" type="pres">
      <dgm:prSet presAssocID="{B6A1C322-62CA-42CE-960D-572CD807508A}" presName="composite" presStyleCnt="0"/>
      <dgm:spPr/>
    </dgm:pt>
    <dgm:pt modelId="{B759C019-93EF-4433-B774-741F4185B07F}" type="pres">
      <dgm:prSet presAssocID="{B6A1C322-62CA-42CE-960D-572CD807508A}" presName="bentUpArrow1" presStyleLbl="alignImgPlace1" presStyleIdx="0" presStyleCnt="2"/>
      <dgm:spPr/>
    </dgm:pt>
    <dgm:pt modelId="{0E05D0E3-7290-4C66-A405-C77AD62232DC}" type="pres">
      <dgm:prSet presAssocID="{B6A1C322-62CA-42CE-960D-572CD807508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F86A5-7323-4424-9DEC-4F0F3E904792}" type="pres">
      <dgm:prSet presAssocID="{B6A1C322-62CA-42CE-960D-572CD807508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5C928F7-56D5-4B83-B405-F2D8FA397C03}" type="pres">
      <dgm:prSet presAssocID="{2E4D1E51-1198-40DD-8C8B-D55E3E34386B}" presName="sibTrans" presStyleCnt="0"/>
      <dgm:spPr/>
    </dgm:pt>
    <dgm:pt modelId="{3280DB62-FB14-4292-BF1B-A26FC028EF0A}" type="pres">
      <dgm:prSet presAssocID="{6A9CEAE7-CA55-4A76-BA6A-A5B6DD0068F9}" presName="composite" presStyleCnt="0"/>
      <dgm:spPr/>
    </dgm:pt>
    <dgm:pt modelId="{0C7EDA8E-50F2-4610-9A22-EA9F5649892D}" type="pres">
      <dgm:prSet presAssocID="{6A9CEAE7-CA55-4A76-BA6A-A5B6DD0068F9}" presName="bentUpArrow1" presStyleLbl="alignImgPlace1" presStyleIdx="1" presStyleCnt="2"/>
      <dgm:spPr/>
    </dgm:pt>
    <dgm:pt modelId="{2FACC013-16B5-4226-A9F6-D432483423AA}" type="pres">
      <dgm:prSet presAssocID="{6A9CEAE7-CA55-4A76-BA6A-A5B6DD0068F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08B68-1BBE-479E-ACAD-71AE72E51729}" type="pres">
      <dgm:prSet presAssocID="{6A9CEAE7-CA55-4A76-BA6A-A5B6DD0068F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51D6E-1AFB-4CAB-BD13-C1BEB3C4878F}" type="pres">
      <dgm:prSet presAssocID="{C18A9CCB-5B0F-4367-AC8B-1C4A51FE9AAD}" presName="sibTrans" presStyleCnt="0"/>
      <dgm:spPr/>
    </dgm:pt>
    <dgm:pt modelId="{AD1A902A-BB19-4C4A-9A91-2CA1726818F3}" type="pres">
      <dgm:prSet presAssocID="{A662521C-27A6-484B-A741-A02D2BE089D0}" presName="composite" presStyleCnt="0"/>
      <dgm:spPr/>
    </dgm:pt>
    <dgm:pt modelId="{AF23BE2C-FF18-4619-91E1-7000CAA3D132}" type="pres">
      <dgm:prSet presAssocID="{A662521C-27A6-484B-A741-A02D2BE089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62A43-E989-4A4E-9B71-983EC6E8FF94}" type="pres">
      <dgm:prSet presAssocID="{A662521C-27A6-484B-A741-A02D2BE089D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724712-5FFA-408C-A223-75AFC12BB7FF}" type="presOf" srcId="{A662521C-27A6-484B-A741-A02D2BE089D0}" destId="{AF23BE2C-FF18-4619-91E1-7000CAA3D132}" srcOrd="0" destOrd="0" presId="urn:microsoft.com/office/officeart/2005/8/layout/StepDownProcess"/>
    <dgm:cxn modelId="{B34E5455-EAA2-45B0-817A-B89795D0F07D}" type="presOf" srcId="{CF682369-52C7-4FEE-B7BB-A8EED806AB5B}" destId="{2BF08B68-1BBE-479E-ACAD-71AE72E51729}" srcOrd="0" destOrd="0" presId="urn:microsoft.com/office/officeart/2005/8/layout/StepDownProcess"/>
    <dgm:cxn modelId="{48F405AC-EDEF-499A-8A18-4A2BF940F1A1}" srcId="{B6A1C322-62CA-42CE-960D-572CD807508A}" destId="{878A93FC-CE06-40A0-9CC6-AB9799EC7D43}" srcOrd="0" destOrd="0" parTransId="{C2F7B383-FC70-4E45-97C1-F823053C73D5}" sibTransId="{43ED597D-C96F-4663-86B3-AE9AEBBC2214}"/>
    <dgm:cxn modelId="{0C4BC038-AF73-48FB-A96F-95C9180D9DB4}" type="presOf" srcId="{D672EDF6-BFFF-4455-8890-990D57A57A0B}" destId="{A1B5EB97-861A-4C6A-97D0-4C6C425236B4}" srcOrd="0" destOrd="0" presId="urn:microsoft.com/office/officeart/2005/8/layout/StepDownProcess"/>
    <dgm:cxn modelId="{83FFBFD8-7788-4F57-A606-ED00989298F7}" srcId="{6A9CEAE7-CA55-4A76-BA6A-A5B6DD0068F9}" destId="{CF682369-52C7-4FEE-B7BB-A8EED806AB5B}" srcOrd="0" destOrd="0" parTransId="{F7A2BCAF-FA84-4C49-9B8E-4ADE9E9145E7}" sibTransId="{6562080B-3635-4B6E-9321-19469BC92018}"/>
    <dgm:cxn modelId="{891B128F-7758-4AE6-9859-C5B135F46724}" type="presOf" srcId="{B6A1C322-62CA-42CE-960D-572CD807508A}" destId="{0E05D0E3-7290-4C66-A405-C77AD62232DC}" srcOrd="0" destOrd="0" presId="urn:microsoft.com/office/officeart/2005/8/layout/StepDownProcess"/>
    <dgm:cxn modelId="{57B3AB58-B2A3-45A9-B8DB-C2DC0CA88766}" srcId="{D672EDF6-BFFF-4455-8890-990D57A57A0B}" destId="{B6A1C322-62CA-42CE-960D-572CD807508A}" srcOrd="0" destOrd="0" parTransId="{27D9123D-6DA5-45E6-95DD-2971C4DB895F}" sibTransId="{2E4D1E51-1198-40DD-8C8B-D55E3E34386B}"/>
    <dgm:cxn modelId="{8643FB04-8E0A-4516-947F-A55E5EF9DA89}" srcId="{A662521C-27A6-484B-A741-A02D2BE089D0}" destId="{9BBAAFA6-446B-4CBB-A5AD-10C2474CA067}" srcOrd="0" destOrd="0" parTransId="{E3CB37A5-E8DF-49A7-8347-76647022B189}" sibTransId="{F8451022-95C4-4799-9CCB-8FA685664768}"/>
    <dgm:cxn modelId="{8029A364-96A7-4465-8C77-ED17911326F9}" srcId="{D672EDF6-BFFF-4455-8890-990D57A57A0B}" destId="{A662521C-27A6-484B-A741-A02D2BE089D0}" srcOrd="2" destOrd="0" parTransId="{49A76BB8-4896-4469-AB8F-088B46938837}" sibTransId="{0DABF496-D905-4F64-A240-08B80A8092E0}"/>
    <dgm:cxn modelId="{B94BA24C-F184-4185-BBA3-579EF0727655}" type="presOf" srcId="{878A93FC-CE06-40A0-9CC6-AB9799EC7D43}" destId="{52AF86A5-7323-4424-9DEC-4F0F3E904792}" srcOrd="0" destOrd="0" presId="urn:microsoft.com/office/officeart/2005/8/layout/StepDownProcess"/>
    <dgm:cxn modelId="{17B20CB5-8C92-4ADF-805E-3014FB18D870}" type="presOf" srcId="{6A9CEAE7-CA55-4A76-BA6A-A5B6DD0068F9}" destId="{2FACC013-16B5-4226-A9F6-D432483423AA}" srcOrd="0" destOrd="0" presId="urn:microsoft.com/office/officeart/2005/8/layout/StepDownProcess"/>
    <dgm:cxn modelId="{1D89C750-AB0F-4BB0-A20A-201777E13F95}" type="presOf" srcId="{9BBAAFA6-446B-4CBB-A5AD-10C2474CA067}" destId="{56B62A43-E989-4A4E-9B71-983EC6E8FF94}" srcOrd="0" destOrd="0" presId="urn:microsoft.com/office/officeart/2005/8/layout/StepDownProcess"/>
    <dgm:cxn modelId="{7F04BCAB-474D-40BA-9D25-C64B8DDC5724}" srcId="{D672EDF6-BFFF-4455-8890-990D57A57A0B}" destId="{6A9CEAE7-CA55-4A76-BA6A-A5B6DD0068F9}" srcOrd="1" destOrd="0" parTransId="{33AF919B-1FF9-4B6E-81E1-ACFB3DC49AB4}" sibTransId="{C18A9CCB-5B0F-4367-AC8B-1C4A51FE9AAD}"/>
    <dgm:cxn modelId="{2D34843E-7D3D-49B2-B352-14A9765DB105}" type="presParOf" srcId="{A1B5EB97-861A-4C6A-97D0-4C6C425236B4}" destId="{91CAE7F4-D2E0-4D6C-82B5-46A4901A1568}" srcOrd="0" destOrd="0" presId="urn:microsoft.com/office/officeart/2005/8/layout/StepDownProcess"/>
    <dgm:cxn modelId="{7CB27FB3-7F60-4A06-9A83-90A7E5072545}" type="presParOf" srcId="{91CAE7F4-D2E0-4D6C-82B5-46A4901A1568}" destId="{B759C019-93EF-4433-B774-741F4185B07F}" srcOrd="0" destOrd="0" presId="urn:microsoft.com/office/officeart/2005/8/layout/StepDownProcess"/>
    <dgm:cxn modelId="{78A639E4-AA50-4384-A89D-9FB6ABDC7B3E}" type="presParOf" srcId="{91CAE7F4-D2E0-4D6C-82B5-46A4901A1568}" destId="{0E05D0E3-7290-4C66-A405-C77AD62232DC}" srcOrd="1" destOrd="0" presId="urn:microsoft.com/office/officeart/2005/8/layout/StepDownProcess"/>
    <dgm:cxn modelId="{EB24AD48-8BB6-4ADD-9489-CEDC5ED497EF}" type="presParOf" srcId="{91CAE7F4-D2E0-4D6C-82B5-46A4901A1568}" destId="{52AF86A5-7323-4424-9DEC-4F0F3E904792}" srcOrd="2" destOrd="0" presId="urn:microsoft.com/office/officeart/2005/8/layout/StepDownProcess"/>
    <dgm:cxn modelId="{1DBB4C12-0650-468E-9926-141F73E62597}" type="presParOf" srcId="{A1B5EB97-861A-4C6A-97D0-4C6C425236B4}" destId="{A5C928F7-56D5-4B83-B405-F2D8FA397C03}" srcOrd="1" destOrd="0" presId="urn:microsoft.com/office/officeart/2005/8/layout/StepDownProcess"/>
    <dgm:cxn modelId="{EDAF296E-4217-458F-8D8B-227AF771D202}" type="presParOf" srcId="{A1B5EB97-861A-4C6A-97D0-4C6C425236B4}" destId="{3280DB62-FB14-4292-BF1B-A26FC028EF0A}" srcOrd="2" destOrd="0" presId="urn:microsoft.com/office/officeart/2005/8/layout/StepDownProcess"/>
    <dgm:cxn modelId="{BBDCA936-2C25-4B02-863A-B6DC3DA7085A}" type="presParOf" srcId="{3280DB62-FB14-4292-BF1B-A26FC028EF0A}" destId="{0C7EDA8E-50F2-4610-9A22-EA9F5649892D}" srcOrd="0" destOrd="0" presId="urn:microsoft.com/office/officeart/2005/8/layout/StepDownProcess"/>
    <dgm:cxn modelId="{E0D8EC60-B1C5-45BB-A6B4-5399196CE01E}" type="presParOf" srcId="{3280DB62-FB14-4292-BF1B-A26FC028EF0A}" destId="{2FACC013-16B5-4226-A9F6-D432483423AA}" srcOrd="1" destOrd="0" presId="urn:microsoft.com/office/officeart/2005/8/layout/StepDownProcess"/>
    <dgm:cxn modelId="{CB3A751B-6FFC-4269-B5AA-5B3708B4EAE4}" type="presParOf" srcId="{3280DB62-FB14-4292-BF1B-A26FC028EF0A}" destId="{2BF08B68-1BBE-479E-ACAD-71AE72E51729}" srcOrd="2" destOrd="0" presId="urn:microsoft.com/office/officeart/2005/8/layout/StepDownProcess"/>
    <dgm:cxn modelId="{2246B526-4823-476B-9D75-5F5C8323EBA9}" type="presParOf" srcId="{A1B5EB97-861A-4C6A-97D0-4C6C425236B4}" destId="{31051D6E-1AFB-4CAB-BD13-C1BEB3C4878F}" srcOrd="3" destOrd="0" presId="urn:microsoft.com/office/officeart/2005/8/layout/StepDownProcess"/>
    <dgm:cxn modelId="{1E044331-EE12-4CDF-ABEA-7E4D94C8E924}" type="presParOf" srcId="{A1B5EB97-861A-4C6A-97D0-4C6C425236B4}" destId="{AD1A902A-BB19-4C4A-9A91-2CA1726818F3}" srcOrd="4" destOrd="0" presId="urn:microsoft.com/office/officeart/2005/8/layout/StepDownProcess"/>
    <dgm:cxn modelId="{E5809051-7C9A-499B-91F6-443167E58704}" type="presParOf" srcId="{AD1A902A-BB19-4C4A-9A91-2CA1726818F3}" destId="{AF23BE2C-FF18-4619-91E1-7000CAA3D132}" srcOrd="0" destOrd="0" presId="urn:microsoft.com/office/officeart/2005/8/layout/StepDownProcess"/>
    <dgm:cxn modelId="{2929D996-381D-4798-B69C-9B73E4A69FF7}" type="presParOf" srcId="{AD1A902A-BB19-4C4A-9A91-2CA1726818F3}" destId="{56B62A43-E989-4A4E-9B71-983EC6E8FF9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672EDF6-BFFF-4455-8890-990D57A57A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6A1C322-62CA-42CE-960D-572CD807508A}">
      <dgm:prSet phldrT="[Text]" custT="1"/>
      <dgm:spPr/>
      <dgm:t>
        <a:bodyPr/>
        <a:lstStyle/>
        <a:p>
          <a:pPr rtl="0"/>
          <a:r>
            <a:rPr lang="en-US" sz="4400" b="0" dirty="0" smtClean="0"/>
            <a:t>301</a:t>
          </a:r>
          <a:endParaRPr lang="en-US" sz="4600" b="0" dirty="0"/>
        </a:p>
      </dgm:t>
    </dgm:pt>
    <dgm:pt modelId="{27D9123D-6DA5-45E6-95DD-2971C4DB895F}" type="parTrans" cxnId="{57B3AB58-B2A3-45A9-B8DB-C2DC0CA88766}">
      <dgm:prSet/>
      <dgm:spPr/>
      <dgm:t>
        <a:bodyPr/>
        <a:lstStyle/>
        <a:p>
          <a:endParaRPr lang="en-US"/>
        </a:p>
      </dgm:t>
    </dgm:pt>
    <dgm:pt modelId="{2E4D1E51-1198-40DD-8C8B-D55E3E34386B}" type="sibTrans" cxnId="{57B3AB58-B2A3-45A9-B8DB-C2DC0CA88766}">
      <dgm:prSet/>
      <dgm:spPr/>
      <dgm:t>
        <a:bodyPr/>
        <a:lstStyle/>
        <a:p>
          <a:endParaRPr lang="en-US"/>
        </a:p>
      </dgm:t>
    </dgm:pt>
    <dgm:pt modelId="{878A93FC-CE06-40A0-9CC6-AB9799EC7D43}">
      <dgm:prSet phldrT="[Text]"/>
      <dgm:spPr/>
      <dgm:t>
        <a:bodyPr/>
        <a:lstStyle/>
        <a:p>
          <a:r>
            <a:rPr lang="en-US" dirty="0" smtClean="0"/>
            <a:t>Program Counter (PC)</a:t>
          </a:r>
          <a:endParaRPr lang="en-US" dirty="0"/>
        </a:p>
      </dgm:t>
    </dgm:pt>
    <dgm:pt modelId="{C2F7B383-FC70-4E45-97C1-F823053C73D5}" type="parTrans" cxnId="{48F405AC-EDEF-499A-8A18-4A2BF940F1A1}">
      <dgm:prSet/>
      <dgm:spPr/>
      <dgm:t>
        <a:bodyPr/>
        <a:lstStyle/>
        <a:p>
          <a:endParaRPr lang="en-US"/>
        </a:p>
      </dgm:t>
    </dgm:pt>
    <dgm:pt modelId="{43ED597D-C96F-4663-86B3-AE9AEBBC2214}" type="sibTrans" cxnId="{48F405AC-EDEF-499A-8A18-4A2BF940F1A1}">
      <dgm:prSet/>
      <dgm:spPr/>
      <dgm:t>
        <a:bodyPr/>
        <a:lstStyle/>
        <a:p>
          <a:endParaRPr lang="en-US"/>
        </a:p>
      </dgm:t>
    </dgm:pt>
    <dgm:pt modelId="{6A9CEAE7-CA55-4A76-BA6A-A5B6DD0068F9}">
      <dgm:prSet phldrT="[Text]"/>
      <dgm:spPr/>
      <dgm:t>
        <a:bodyPr/>
        <a:lstStyle/>
        <a:p>
          <a:r>
            <a:rPr lang="en-US" dirty="0" smtClean="0"/>
            <a:t>5551 (ADD 551)</a:t>
          </a:r>
          <a:endParaRPr lang="en-US" dirty="0"/>
        </a:p>
      </dgm:t>
    </dgm:pt>
    <dgm:pt modelId="{33AF919B-1FF9-4B6E-81E1-ACFB3DC49AB4}" type="parTrans" cxnId="{7F04BCAB-474D-40BA-9D25-C64B8DDC5724}">
      <dgm:prSet/>
      <dgm:spPr/>
      <dgm:t>
        <a:bodyPr/>
        <a:lstStyle/>
        <a:p>
          <a:endParaRPr lang="en-US"/>
        </a:p>
      </dgm:t>
    </dgm:pt>
    <dgm:pt modelId="{C18A9CCB-5B0F-4367-AC8B-1C4A51FE9AAD}" type="sibTrans" cxnId="{7F04BCAB-474D-40BA-9D25-C64B8DDC5724}">
      <dgm:prSet/>
      <dgm:spPr/>
      <dgm:t>
        <a:bodyPr/>
        <a:lstStyle/>
        <a:p>
          <a:endParaRPr lang="en-US"/>
        </a:p>
      </dgm:t>
    </dgm:pt>
    <dgm:pt modelId="{CF682369-52C7-4FEE-B7BB-A8EED806AB5B}">
      <dgm:prSet phldrT="[Text]"/>
      <dgm:spPr/>
      <dgm:t>
        <a:bodyPr/>
        <a:lstStyle/>
        <a:p>
          <a:r>
            <a:rPr lang="en-US" dirty="0" smtClean="0"/>
            <a:t>Instruction Register (IR)</a:t>
          </a:r>
          <a:endParaRPr lang="en-US" dirty="0"/>
        </a:p>
      </dgm:t>
    </dgm:pt>
    <dgm:pt modelId="{F7A2BCAF-FA84-4C49-9B8E-4ADE9E9145E7}" type="parTrans" cxnId="{83FFBFD8-7788-4F57-A606-ED00989298F7}">
      <dgm:prSet/>
      <dgm:spPr/>
      <dgm:t>
        <a:bodyPr/>
        <a:lstStyle/>
        <a:p>
          <a:endParaRPr lang="en-US"/>
        </a:p>
      </dgm:t>
    </dgm:pt>
    <dgm:pt modelId="{6562080B-3635-4B6E-9321-19469BC92018}" type="sibTrans" cxnId="{83FFBFD8-7788-4F57-A606-ED00989298F7}">
      <dgm:prSet/>
      <dgm:spPr/>
      <dgm:t>
        <a:bodyPr/>
        <a:lstStyle/>
        <a:p>
          <a:endParaRPr lang="en-US"/>
        </a:p>
      </dgm:t>
    </dgm:pt>
    <dgm:pt modelId="{9BBAAFA6-446B-4CBB-A5AD-10C2474CA067}">
      <dgm:prSet phldrT="[Text]"/>
      <dgm:spPr/>
      <dgm:t>
        <a:bodyPr/>
        <a:lstStyle/>
        <a:p>
          <a:r>
            <a:rPr lang="en-US" dirty="0" smtClean="0"/>
            <a:t>Accumulator (AC)</a:t>
          </a:r>
          <a:endParaRPr lang="en-US" dirty="0"/>
        </a:p>
      </dgm:t>
    </dgm:pt>
    <dgm:pt modelId="{E3CB37A5-E8DF-49A7-8347-76647022B189}" type="parTrans" cxnId="{8643FB04-8E0A-4516-947F-A55E5EF9DA89}">
      <dgm:prSet/>
      <dgm:spPr/>
      <dgm:t>
        <a:bodyPr/>
        <a:lstStyle/>
        <a:p>
          <a:endParaRPr lang="en-US"/>
        </a:p>
      </dgm:t>
    </dgm:pt>
    <dgm:pt modelId="{F8451022-95C4-4799-9CCB-8FA685664768}" type="sibTrans" cxnId="{8643FB04-8E0A-4516-947F-A55E5EF9DA89}">
      <dgm:prSet/>
      <dgm:spPr/>
      <dgm:t>
        <a:bodyPr/>
        <a:lstStyle/>
        <a:p>
          <a:endParaRPr lang="en-US"/>
        </a:p>
      </dgm:t>
    </dgm:pt>
    <dgm:pt modelId="{A662521C-27A6-484B-A741-A02D2BE089D0}">
      <dgm:prSet phldrT="[Text]" custT="1"/>
      <dgm:spPr/>
      <dgm:t>
        <a:bodyPr/>
        <a:lstStyle/>
        <a:p>
          <a:r>
            <a:rPr lang="en-US" sz="2200" dirty="0" smtClean="0"/>
            <a:t>0003</a:t>
          </a:r>
          <a:endParaRPr lang="en-US" sz="2200" dirty="0"/>
        </a:p>
      </dgm:t>
    </dgm:pt>
    <dgm:pt modelId="{0DABF496-D905-4F64-A240-08B80A8092E0}" type="sibTrans" cxnId="{8029A364-96A7-4465-8C77-ED17911326F9}">
      <dgm:prSet/>
      <dgm:spPr/>
      <dgm:t>
        <a:bodyPr/>
        <a:lstStyle/>
        <a:p>
          <a:endParaRPr lang="en-US"/>
        </a:p>
      </dgm:t>
    </dgm:pt>
    <dgm:pt modelId="{49A76BB8-4896-4469-AB8F-088B46938837}" type="parTrans" cxnId="{8029A364-96A7-4465-8C77-ED17911326F9}">
      <dgm:prSet/>
      <dgm:spPr/>
      <dgm:t>
        <a:bodyPr/>
        <a:lstStyle/>
        <a:p>
          <a:endParaRPr lang="en-US"/>
        </a:p>
      </dgm:t>
    </dgm:pt>
    <dgm:pt modelId="{A1B5EB97-861A-4C6A-97D0-4C6C425236B4}" type="pres">
      <dgm:prSet presAssocID="{D672EDF6-BFFF-4455-8890-990D57A57A0B}" presName="rootnode" presStyleCnt="0">
        <dgm:presLayoutVars>
          <dgm:chMax/>
          <dgm:chPref/>
          <dgm:dir/>
          <dgm:animLvl val="lvl"/>
        </dgm:presLayoutVars>
      </dgm:prSet>
      <dgm:spPr/>
    </dgm:pt>
    <dgm:pt modelId="{91CAE7F4-D2E0-4D6C-82B5-46A4901A1568}" type="pres">
      <dgm:prSet presAssocID="{B6A1C322-62CA-42CE-960D-572CD807508A}" presName="composite" presStyleCnt="0"/>
      <dgm:spPr/>
    </dgm:pt>
    <dgm:pt modelId="{B759C019-93EF-4433-B774-741F4185B07F}" type="pres">
      <dgm:prSet presAssocID="{B6A1C322-62CA-42CE-960D-572CD807508A}" presName="bentUpArrow1" presStyleLbl="alignImgPlace1" presStyleIdx="0" presStyleCnt="2"/>
      <dgm:spPr/>
    </dgm:pt>
    <dgm:pt modelId="{0E05D0E3-7290-4C66-A405-C77AD62232DC}" type="pres">
      <dgm:prSet presAssocID="{B6A1C322-62CA-42CE-960D-572CD807508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F86A5-7323-4424-9DEC-4F0F3E904792}" type="pres">
      <dgm:prSet presAssocID="{B6A1C322-62CA-42CE-960D-572CD807508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5C928F7-56D5-4B83-B405-F2D8FA397C03}" type="pres">
      <dgm:prSet presAssocID="{2E4D1E51-1198-40DD-8C8B-D55E3E34386B}" presName="sibTrans" presStyleCnt="0"/>
      <dgm:spPr/>
    </dgm:pt>
    <dgm:pt modelId="{3280DB62-FB14-4292-BF1B-A26FC028EF0A}" type="pres">
      <dgm:prSet presAssocID="{6A9CEAE7-CA55-4A76-BA6A-A5B6DD0068F9}" presName="composite" presStyleCnt="0"/>
      <dgm:spPr/>
    </dgm:pt>
    <dgm:pt modelId="{0C7EDA8E-50F2-4610-9A22-EA9F5649892D}" type="pres">
      <dgm:prSet presAssocID="{6A9CEAE7-CA55-4A76-BA6A-A5B6DD0068F9}" presName="bentUpArrow1" presStyleLbl="alignImgPlace1" presStyleIdx="1" presStyleCnt="2"/>
      <dgm:spPr/>
    </dgm:pt>
    <dgm:pt modelId="{2FACC013-16B5-4226-A9F6-D432483423AA}" type="pres">
      <dgm:prSet presAssocID="{6A9CEAE7-CA55-4A76-BA6A-A5B6DD0068F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08B68-1BBE-479E-ACAD-71AE72E51729}" type="pres">
      <dgm:prSet presAssocID="{6A9CEAE7-CA55-4A76-BA6A-A5B6DD0068F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51D6E-1AFB-4CAB-BD13-C1BEB3C4878F}" type="pres">
      <dgm:prSet presAssocID="{C18A9CCB-5B0F-4367-AC8B-1C4A51FE9AAD}" presName="sibTrans" presStyleCnt="0"/>
      <dgm:spPr/>
    </dgm:pt>
    <dgm:pt modelId="{AD1A902A-BB19-4C4A-9A91-2CA1726818F3}" type="pres">
      <dgm:prSet presAssocID="{A662521C-27A6-484B-A741-A02D2BE089D0}" presName="composite" presStyleCnt="0"/>
      <dgm:spPr/>
    </dgm:pt>
    <dgm:pt modelId="{AF23BE2C-FF18-4619-91E1-7000CAA3D132}" type="pres">
      <dgm:prSet presAssocID="{A662521C-27A6-484B-A741-A02D2BE089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62A43-E989-4A4E-9B71-983EC6E8FF94}" type="pres">
      <dgm:prSet presAssocID="{A662521C-27A6-484B-A741-A02D2BE089D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F405AC-EDEF-499A-8A18-4A2BF940F1A1}" srcId="{B6A1C322-62CA-42CE-960D-572CD807508A}" destId="{878A93FC-CE06-40A0-9CC6-AB9799EC7D43}" srcOrd="0" destOrd="0" parTransId="{C2F7B383-FC70-4E45-97C1-F823053C73D5}" sibTransId="{43ED597D-C96F-4663-86B3-AE9AEBBC2214}"/>
    <dgm:cxn modelId="{829B9042-4571-4B8E-AB82-1CD090C154C5}" type="presOf" srcId="{9BBAAFA6-446B-4CBB-A5AD-10C2474CA067}" destId="{56B62A43-E989-4A4E-9B71-983EC6E8FF94}" srcOrd="0" destOrd="0" presId="urn:microsoft.com/office/officeart/2005/8/layout/StepDownProcess"/>
    <dgm:cxn modelId="{1C0D8237-E42A-4620-A9A2-8B0942B09E44}" type="presOf" srcId="{D672EDF6-BFFF-4455-8890-990D57A57A0B}" destId="{A1B5EB97-861A-4C6A-97D0-4C6C425236B4}" srcOrd="0" destOrd="0" presId="urn:microsoft.com/office/officeart/2005/8/layout/StepDownProcess"/>
    <dgm:cxn modelId="{20D31CFD-CAE4-42B1-9888-984B291FEE9B}" type="presOf" srcId="{CF682369-52C7-4FEE-B7BB-A8EED806AB5B}" destId="{2BF08B68-1BBE-479E-ACAD-71AE72E51729}" srcOrd="0" destOrd="0" presId="urn:microsoft.com/office/officeart/2005/8/layout/StepDownProcess"/>
    <dgm:cxn modelId="{CB17E9F6-F8B5-440B-8AE3-8956F22DB9FB}" type="presOf" srcId="{A662521C-27A6-484B-A741-A02D2BE089D0}" destId="{AF23BE2C-FF18-4619-91E1-7000CAA3D132}" srcOrd="0" destOrd="0" presId="urn:microsoft.com/office/officeart/2005/8/layout/StepDownProcess"/>
    <dgm:cxn modelId="{4B93B964-CE2B-4A6A-AEDD-E4E1E531EE3A}" type="presOf" srcId="{B6A1C322-62CA-42CE-960D-572CD807508A}" destId="{0E05D0E3-7290-4C66-A405-C77AD62232DC}" srcOrd="0" destOrd="0" presId="urn:microsoft.com/office/officeart/2005/8/layout/StepDownProcess"/>
    <dgm:cxn modelId="{83FFBFD8-7788-4F57-A606-ED00989298F7}" srcId="{6A9CEAE7-CA55-4A76-BA6A-A5B6DD0068F9}" destId="{CF682369-52C7-4FEE-B7BB-A8EED806AB5B}" srcOrd="0" destOrd="0" parTransId="{F7A2BCAF-FA84-4C49-9B8E-4ADE9E9145E7}" sibTransId="{6562080B-3635-4B6E-9321-19469BC92018}"/>
    <dgm:cxn modelId="{57B3AB58-B2A3-45A9-B8DB-C2DC0CA88766}" srcId="{D672EDF6-BFFF-4455-8890-990D57A57A0B}" destId="{B6A1C322-62CA-42CE-960D-572CD807508A}" srcOrd="0" destOrd="0" parTransId="{27D9123D-6DA5-45E6-95DD-2971C4DB895F}" sibTransId="{2E4D1E51-1198-40DD-8C8B-D55E3E34386B}"/>
    <dgm:cxn modelId="{8643FB04-8E0A-4516-947F-A55E5EF9DA89}" srcId="{A662521C-27A6-484B-A741-A02D2BE089D0}" destId="{9BBAAFA6-446B-4CBB-A5AD-10C2474CA067}" srcOrd="0" destOrd="0" parTransId="{E3CB37A5-E8DF-49A7-8347-76647022B189}" sibTransId="{F8451022-95C4-4799-9CCB-8FA685664768}"/>
    <dgm:cxn modelId="{8029A364-96A7-4465-8C77-ED17911326F9}" srcId="{D672EDF6-BFFF-4455-8890-990D57A57A0B}" destId="{A662521C-27A6-484B-A741-A02D2BE089D0}" srcOrd="2" destOrd="0" parTransId="{49A76BB8-4896-4469-AB8F-088B46938837}" sibTransId="{0DABF496-D905-4F64-A240-08B80A8092E0}"/>
    <dgm:cxn modelId="{5E6C5C6F-6002-4DCA-BDB5-43FD2E11279E}" type="presOf" srcId="{878A93FC-CE06-40A0-9CC6-AB9799EC7D43}" destId="{52AF86A5-7323-4424-9DEC-4F0F3E904792}" srcOrd="0" destOrd="0" presId="urn:microsoft.com/office/officeart/2005/8/layout/StepDownProcess"/>
    <dgm:cxn modelId="{646A6C9F-B8D0-42EA-83B4-ABF98773E5D5}" type="presOf" srcId="{6A9CEAE7-CA55-4A76-BA6A-A5B6DD0068F9}" destId="{2FACC013-16B5-4226-A9F6-D432483423AA}" srcOrd="0" destOrd="0" presId="urn:microsoft.com/office/officeart/2005/8/layout/StepDownProcess"/>
    <dgm:cxn modelId="{7F04BCAB-474D-40BA-9D25-C64B8DDC5724}" srcId="{D672EDF6-BFFF-4455-8890-990D57A57A0B}" destId="{6A9CEAE7-CA55-4A76-BA6A-A5B6DD0068F9}" srcOrd="1" destOrd="0" parTransId="{33AF919B-1FF9-4B6E-81E1-ACFB3DC49AB4}" sibTransId="{C18A9CCB-5B0F-4367-AC8B-1C4A51FE9AAD}"/>
    <dgm:cxn modelId="{B89B4EE1-DB50-4A9D-9F5E-87CDBC5600B6}" type="presParOf" srcId="{A1B5EB97-861A-4C6A-97D0-4C6C425236B4}" destId="{91CAE7F4-D2E0-4D6C-82B5-46A4901A1568}" srcOrd="0" destOrd="0" presId="urn:microsoft.com/office/officeart/2005/8/layout/StepDownProcess"/>
    <dgm:cxn modelId="{424C4175-CAD9-4F1C-8305-AE593CD9517D}" type="presParOf" srcId="{91CAE7F4-D2E0-4D6C-82B5-46A4901A1568}" destId="{B759C019-93EF-4433-B774-741F4185B07F}" srcOrd="0" destOrd="0" presId="urn:microsoft.com/office/officeart/2005/8/layout/StepDownProcess"/>
    <dgm:cxn modelId="{9EC4AAD8-5AC7-40F9-B2C1-E52A48FDD8AC}" type="presParOf" srcId="{91CAE7F4-D2E0-4D6C-82B5-46A4901A1568}" destId="{0E05D0E3-7290-4C66-A405-C77AD62232DC}" srcOrd="1" destOrd="0" presId="urn:microsoft.com/office/officeart/2005/8/layout/StepDownProcess"/>
    <dgm:cxn modelId="{937095CA-6799-4243-8163-9EA9642BEE5A}" type="presParOf" srcId="{91CAE7F4-D2E0-4D6C-82B5-46A4901A1568}" destId="{52AF86A5-7323-4424-9DEC-4F0F3E904792}" srcOrd="2" destOrd="0" presId="urn:microsoft.com/office/officeart/2005/8/layout/StepDownProcess"/>
    <dgm:cxn modelId="{8D35879C-F751-4FF3-B1DC-E1E51ACE6832}" type="presParOf" srcId="{A1B5EB97-861A-4C6A-97D0-4C6C425236B4}" destId="{A5C928F7-56D5-4B83-B405-F2D8FA397C03}" srcOrd="1" destOrd="0" presId="urn:microsoft.com/office/officeart/2005/8/layout/StepDownProcess"/>
    <dgm:cxn modelId="{8781D055-329D-49EC-8B75-140B381B6FDF}" type="presParOf" srcId="{A1B5EB97-861A-4C6A-97D0-4C6C425236B4}" destId="{3280DB62-FB14-4292-BF1B-A26FC028EF0A}" srcOrd="2" destOrd="0" presId="urn:microsoft.com/office/officeart/2005/8/layout/StepDownProcess"/>
    <dgm:cxn modelId="{0CCB5E56-1E53-416E-9153-6E9E2B1B6AED}" type="presParOf" srcId="{3280DB62-FB14-4292-BF1B-A26FC028EF0A}" destId="{0C7EDA8E-50F2-4610-9A22-EA9F5649892D}" srcOrd="0" destOrd="0" presId="urn:microsoft.com/office/officeart/2005/8/layout/StepDownProcess"/>
    <dgm:cxn modelId="{435E630C-FD9A-462C-ADDA-E34636DA2214}" type="presParOf" srcId="{3280DB62-FB14-4292-BF1B-A26FC028EF0A}" destId="{2FACC013-16B5-4226-A9F6-D432483423AA}" srcOrd="1" destOrd="0" presId="urn:microsoft.com/office/officeart/2005/8/layout/StepDownProcess"/>
    <dgm:cxn modelId="{57C72126-EFAE-4ACF-B806-9A3F6AF789A0}" type="presParOf" srcId="{3280DB62-FB14-4292-BF1B-A26FC028EF0A}" destId="{2BF08B68-1BBE-479E-ACAD-71AE72E51729}" srcOrd="2" destOrd="0" presId="urn:microsoft.com/office/officeart/2005/8/layout/StepDownProcess"/>
    <dgm:cxn modelId="{3893C96B-BE3B-4108-A3F1-54A2F36BF996}" type="presParOf" srcId="{A1B5EB97-861A-4C6A-97D0-4C6C425236B4}" destId="{31051D6E-1AFB-4CAB-BD13-C1BEB3C4878F}" srcOrd="3" destOrd="0" presId="urn:microsoft.com/office/officeart/2005/8/layout/StepDownProcess"/>
    <dgm:cxn modelId="{FD65BCB2-A275-4CCF-B286-AD6F578A9A47}" type="presParOf" srcId="{A1B5EB97-861A-4C6A-97D0-4C6C425236B4}" destId="{AD1A902A-BB19-4C4A-9A91-2CA1726818F3}" srcOrd="4" destOrd="0" presId="urn:microsoft.com/office/officeart/2005/8/layout/StepDownProcess"/>
    <dgm:cxn modelId="{8A2E6D65-DDAA-4544-B791-F153E6AB806C}" type="presParOf" srcId="{AD1A902A-BB19-4C4A-9A91-2CA1726818F3}" destId="{AF23BE2C-FF18-4619-91E1-7000CAA3D132}" srcOrd="0" destOrd="0" presId="urn:microsoft.com/office/officeart/2005/8/layout/StepDownProcess"/>
    <dgm:cxn modelId="{1706F876-96C3-4008-BEF1-1E7FC187054F}" type="presParOf" srcId="{AD1A902A-BB19-4C4A-9A91-2CA1726818F3}" destId="{56B62A43-E989-4A4E-9B71-983EC6E8FF9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672EDF6-BFFF-4455-8890-990D57A57A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6A1C322-62CA-42CE-960D-572CD807508A}">
      <dgm:prSet phldrT="[Text]" custT="1"/>
      <dgm:spPr/>
      <dgm:t>
        <a:bodyPr/>
        <a:lstStyle/>
        <a:p>
          <a:pPr rtl="0"/>
          <a:r>
            <a:rPr lang="en-US" sz="4400" b="0" dirty="0" smtClean="0"/>
            <a:t>301</a:t>
          </a:r>
          <a:endParaRPr lang="en-US" sz="4600" b="0" dirty="0"/>
        </a:p>
      </dgm:t>
    </dgm:pt>
    <dgm:pt modelId="{27D9123D-6DA5-45E6-95DD-2971C4DB895F}" type="parTrans" cxnId="{57B3AB58-B2A3-45A9-B8DB-C2DC0CA88766}">
      <dgm:prSet/>
      <dgm:spPr/>
      <dgm:t>
        <a:bodyPr/>
        <a:lstStyle/>
        <a:p>
          <a:endParaRPr lang="en-US"/>
        </a:p>
      </dgm:t>
    </dgm:pt>
    <dgm:pt modelId="{2E4D1E51-1198-40DD-8C8B-D55E3E34386B}" type="sibTrans" cxnId="{57B3AB58-B2A3-45A9-B8DB-C2DC0CA88766}">
      <dgm:prSet/>
      <dgm:spPr/>
      <dgm:t>
        <a:bodyPr/>
        <a:lstStyle/>
        <a:p>
          <a:endParaRPr lang="en-US"/>
        </a:p>
      </dgm:t>
    </dgm:pt>
    <dgm:pt modelId="{878A93FC-CE06-40A0-9CC6-AB9799EC7D43}">
      <dgm:prSet phldrT="[Text]"/>
      <dgm:spPr/>
      <dgm:t>
        <a:bodyPr/>
        <a:lstStyle/>
        <a:p>
          <a:r>
            <a:rPr lang="en-US" dirty="0" smtClean="0"/>
            <a:t>Program Counter (PC)</a:t>
          </a:r>
          <a:endParaRPr lang="en-US" dirty="0"/>
        </a:p>
      </dgm:t>
    </dgm:pt>
    <dgm:pt modelId="{C2F7B383-FC70-4E45-97C1-F823053C73D5}" type="parTrans" cxnId="{48F405AC-EDEF-499A-8A18-4A2BF940F1A1}">
      <dgm:prSet/>
      <dgm:spPr/>
      <dgm:t>
        <a:bodyPr/>
        <a:lstStyle/>
        <a:p>
          <a:endParaRPr lang="en-US"/>
        </a:p>
      </dgm:t>
    </dgm:pt>
    <dgm:pt modelId="{43ED597D-C96F-4663-86B3-AE9AEBBC2214}" type="sibTrans" cxnId="{48F405AC-EDEF-499A-8A18-4A2BF940F1A1}">
      <dgm:prSet/>
      <dgm:spPr/>
      <dgm:t>
        <a:bodyPr/>
        <a:lstStyle/>
        <a:p>
          <a:endParaRPr lang="en-US"/>
        </a:p>
      </dgm:t>
    </dgm:pt>
    <dgm:pt modelId="{6A9CEAE7-CA55-4A76-BA6A-A5B6DD0068F9}">
      <dgm:prSet phldrT="[Text]"/>
      <dgm:spPr/>
      <dgm:t>
        <a:bodyPr/>
        <a:lstStyle/>
        <a:p>
          <a:r>
            <a:rPr lang="en-US" dirty="0" smtClean="0"/>
            <a:t>5551 (ADD 551)</a:t>
          </a:r>
          <a:endParaRPr lang="en-US" dirty="0"/>
        </a:p>
      </dgm:t>
    </dgm:pt>
    <dgm:pt modelId="{33AF919B-1FF9-4B6E-81E1-ACFB3DC49AB4}" type="parTrans" cxnId="{7F04BCAB-474D-40BA-9D25-C64B8DDC5724}">
      <dgm:prSet/>
      <dgm:spPr/>
      <dgm:t>
        <a:bodyPr/>
        <a:lstStyle/>
        <a:p>
          <a:endParaRPr lang="en-US"/>
        </a:p>
      </dgm:t>
    </dgm:pt>
    <dgm:pt modelId="{C18A9CCB-5B0F-4367-AC8B-1C4A51FE9AAD}" type="sibTrans" cxnId="{7F04BCAB-474D-40BA-9D25-C64B8DDC5724}">
      <dgm:prSet/>
      <dgm:spPr/>
      <dgm:t>
        <a:bodyPr/>
        <a:lstStyle/>
        <a:p>
          <a:endParaRPr lang="en-US"/>
        </a:p>
      </dgm:t>
    </dgm:pt>
    <dgm:pt modelId="{CF682369-52C7-4FEE-B7BB-A8EED806AB5B}">
      <dgm:prSet phldrT="[Text]"/>
      <dgm:spPr/>
      <dgm:t>
        <a:bodyPr/>
        <a:lstStyle/>
        <a:p>
          <a:r>
            <a:rPr lang="en-US" dirty="0" smtClean="0"/>
            <a:t>Instruction Register (IR)</a:t>
          </a:r>
          <a:endParaRPr lang="en-US" dirty="0"/>
        </a:p>
      </dgm:t>
    </dgm:pt>
    <dgm:pt modelId="{F7A2BCAF-FA84-4C49-9B8E-4ADE9E9145E7}" type="parTrans" cxnId="{83FFBFD8-7788-4F57-A606-ED00989298F7}">
      <dgm:prSet/>
      <dgm:spPr/>
      <dgm:t>
        <a:bodyPr/>
        <a:lstStyle/>
        <a:p>
          <a:endParaRPr lang="en-US"/>
        </a:p>
      </dgm:t>
    </dgm:pt>
    <dgm:pt modelId="{6562080B-3635-4B6E-9321-19469BC92018}" type="sibTrans" cxnId="{83FFBFD8-7788-4F57-A606-ED00989298F7}">
      <dgm:prSet/>
      <dgm:spPr/>
      <dgm:t>
        <a:bodyPr/>
        <a:lstStyle/>
        <a:p>
          <a:endParaRPr lang="en-US"/>
        </a:p>
      </dgm:t>
    </dgm:pt>
    <dgm:pt modelId="{9BBAAFA6-446B-4CBB-A5AD-10C2474CA067}">
      <dgm:prSet phldrT="[Text]"/>
      <dgm:spPr/>
      <dgm:t>
        <a:bodyPr/>
        <a:lstStyle/>
        <a:p>
          <a:r>
            <a:rPr lang="en-US" dirty="0" smtClean="0"/>
            <a:t>Accumulator (AC)</a:t>
          </a:r>
          <a:endParaRPr lang="en-US" dirty="0"/>
        </a:p>
      </dgm:t>
    </dgm:pt>
    <dgm:pt modelId="{E3CB37A5-E8DF-49A7-8347-76647022B189}" type="parTrans" cxnId="{8643FB04-8E0A-4516-947F-A55E5EF9DA89}">
      <dgm:prSet/>
      <dgm:spPr/>
      <dgm:t>
        <a:bodyPr/>
        <a:lstStyle/>
        <a:p>
          <a:endParaRPr lang="en-US"/>
        </a:p>
      </dgm:t>
    </dgm:pt>
    <dgm:pt modelId="{F8451022-95C4-4799-9CCB-8FA685664768}" type="sibTrans" cxnId="{8643FB04-8E0A-4516-947F-A55E5EF9DA89}">
      <dgm:prSet/>
      <dgm:spPr/>
      <dgm:t>
        <a:bodyPr/>
        <a:lstStyle/>
        <a:p>
          <a:endParaRPr lang="en-US"/>
        </a:p>
      </dgm:t>
    </dgm:pt>
    <dgm:pt modelId="{A662521C-27A6-484B-A741-A02D2BE089D0}">
      <dgm:prSet phldrT="[Text]" custT="1"/>
      <dgm:spPr/>
      <dgm:t>
        <a:bodyPr/>
        <a:lstStyle/>
        <a:p>
          <a:r>
            <a:rPr lang="en-US" sz="2200" dirty="0" smtClean="0"/>
            <a:t>0007</a:t>
          </a:r>
          <a:endParaRPr lang="en-US" sz="2200" dirty="0"/>
        </a:p>
      </dgm:t>
    </dgm:pt>
    <dgm:pt modelId="{0DABF496-D905-4F64-A240-08B80A8092E0}" type="sibTrans" cxnId="{8029A364-96A7-4465-8C77-ED17911326F9}">
      <dgm:prSet/>
      <dgm:spPr/>
      <dgm:t>
        <a:bodyPr/>
        <a:lstStyle/>
        <a:p>
          <a:endParaRPr lang="en-US"/>
        </a:p>
      </dgm:t>
    </dgm:pt>
    <dgm:pt modelId="{49A76BB8-4896-4469-AB8F-088B46938837}" type="parTrans" cxnId="{8029A364-96A7-4465-8C77-ED17911326F9}">
      <dgm:prSet/>
      <dgm:spPr/>
      <dgm:t>
        <a:bodyPr/>
        <a:lstStyle/>
        <a:p>
          <a:endParaRPr lang="en-US"/>
        </a:p>
      </dgm:t>
    </dgm:pt>
    <dgm:pt modelId="{A1B5EB97-861A-4C6A-97D0-4C6C425236B4}" type="pres">
      <dgm:prSet presAssocID="{D672EDF6-BFFF-4455-8890-990D57A57A0B}" presName="rootnode" presStyleCnt="0">
        <dgm:presLayoutVars>
          <dgm:chMax/>
          <dgm:chPref/>
          <dgm:dir/>
          <dgm:animLvl val="lvl"/>
        </dgm:presLayoutVars>
      </dgm:prSet>
      <dgm:spPr/>
    </dgm:pt>
    <dgm:pt modelId="{91CAE7F4-D2E0-4D6C-82B5-46A4901A1568}" type="pres">
      <dgm:prSet presAssocID="{B6A1C322-62CA-42CE-960D-572CD807508A}" presName="composite" presStyleCnt="0"/>
      <dgm:spPr/>
    </dgm:pt>
    <dgm:pt modelId="{B759C019-93EF-4433-B774-741F4185B07F}" type="pres">
      <dgm:prSet presAssocID="{B6A1C322-62CA-42CE-960D-572CD807508A}" presName="bentUpArrow1" presStyleLbl="alignImgPlace1" presStyleIdx="0" presStyleCnt="2"/>
      <dgm:spPr/>
    </dgm:pt>
    <dgm:pt modelId="{0E05D0E3-7290-4C66-A405-C77AD62232DC}" type="pres">
      <dgm:prSet presAssocID="{B6A1C322-62CA-42CE-960D-572CD807508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F86A5-7323-4424-9DEC-4F0F3E904792}" type="pres">
      <dgm:prSet presAssocID="{B6A1C322-62CA-42CE-960D-572CD807508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5C928F7-56D5-4B83-B405-F2D8FA397C03}" type="pres">
      <dgm:prSet presAssocID="{2E4D1E51-1198-40DD-8C8B-D55E3E34386B}" presName="sibTrans" presStyleCnt="0"/>
      <dgm:spPr/>
    </dgm:pt>
    <dgm:pt modelId="{3280DB62-FB14-4292-BF1B-A26FC028EF0A}" type="pres">
      <dgm:prSet presAssocID="{6A9CEAE7-CA55-4A76-BA6A-A5B6DD0068F9}" presName="composite" presStyleCnt="0"/>
      <dgm:spPr/>
    </dgm:pt>
    <dgm:pt modelId="{0C7EDA8E-50F2-4610-9A22-EA9F5649892D}" type="pres">
      <dgm:prSet presAssocID="{6A9CEAE7-CA55-4A76-BA6A-A5B6DD0068F9}" presName="bentUpArrow1" presStyleLbl="alignImgPlace1" presStyleIdx="1" presStyleCnt="2"/>
      <dgm:spPr/>
    </dgm:pt>
    <dgm:pt modelId="{2FACC013-16B5-4226-A9F6-D432483423AA}" type="pres">
      <dgm:prSet presAssocID="{6A9CEAE7-CA55-4A76-BA6A-A5B6DD0068F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08B68-1BBE-479E-ACAD-71AE72E51729}" type="pres">
      <dgm:prSet presAssocID="{6A9CEAE7-CA55-4A76-BA6A-A5B6DD0068F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51D6E-1AFB-4CAB-BD13-C1BEB3C4878F}" type="pres">
      <dgm:prSet presAssocID="{C18A9CCB-5B0F-4367-AC8B-1C4A51FE9AAD}" presName="sibTrans" presStyleCnt="0"/>
      <dgm:spPr/>
    </dgm:pt>
    <dgm:pt modelId="{AD1A902A-BB19-4C4A-9A91-2CA1726818F3}" type="pres">
      <dgm:prSet presAssocID="{A662521C-27A6-484B-A741-A02D2BE089D0}" presName="composite" presStyleCnt="0"/>
      <dgm:spPr/>
    </dgm:pt>
    <dgm:pt modelId="{AF23BE2C-FF18-4619-91E1-7000CAA3D132}" type="pres">
      <dgm:prSet presAssocID="{A662521C-27A6-484B-A741-A02D2BE089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62A43-E989-4A4E-9B71-983EC6E8FF94}" type="pres">
      <dgm:prSet presAssocID="{A662521C-27A6-484B-A741-A02D2BE089D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F405AC-EDEF-499A-8A18-4A2BF940F1A1}" srcId="{B6A1C322-62CA-42CE-960D-572CD807508A}" destId="{878A93FC-CE06-40A0-9CC6-AB9799EC7D43}" srcOrd="0" destOrd="0" parTransId="{C2F7B383-FC70-4E45-97C1-F823053C73D5}" sibTransId="{43ED597D-C96F-4663-86B3-AE9AEBBC2214}"/>
    <dgm:cxn modelId="{6548EF6C-EB01-403A-AA93-E97DEC2C38A5}" type="presOf" srcId="{878A93FC-CE06-40A0-9CC6-AB9799EC7D43}" destId="{52AF86A5-7323-4424-9DEC-4F0F3E904792}" srcOrd="0" destOrd="0" presId="urn:microsoft.com/office/officeart/2005/8/layout/StepDownProcess"/>
    <dgm:cxn modelId="{B469838A-FC8B-4473-B8C8-BC42E0B7BA37}" type="presOf" srcId="{A662521C-27A6-484B-A741-A02D2BE089D0}" destId="{AF23BE2C-FF18-4619-91E1-7000CAA3D132}" srcOrd="0" destOrd="0" presId="urn:microsoft.com/office/officeart/2005/8/layout/StepDownProcess"/>
    <dgm:cxn modelId="{B3DD14B0-4A87-4EEA-8BE7-E4E2B8C225E3}" type="presOf" srcId="{B6A1C322-62CA-42CE-960D-572CD807508A}" destId="{0E05D0E3-7290-4C66-A405-C77AD62232DC}" srcOrd="0" destOrd="0" presId="urn:microsoft.com/office/officeart/2005/8/layout/StepDownProcess"/>
    <dgm:cxn modelId="{83FFBFD8-7788-4F57-A606-ED00989298F7}" srcId="{6A9CEAE7-CA55-4A76-BA6A-A5B6DD0068F9}" destId="{CF682369-52C7-4FEE-B7BB-A8EED806AB5B}" srcOrd="0" destOrd="0" parTransId="{F7A2BCAF-FA84-4C49-9B8E-4ADE9E9145E7}" sibTransId="{6562080B-3635-4B6E-9321-19469BC92018}"/>
    <dgm:cxn modelId="{57B3AB58-B2A3-45A9-B8DB-C2DC0CA88766}" srcId="{D672EDF6-BFFF-4455-8890-990D57A57A0B}" destId="{B6A1C322-62CA-42CE-960D-572CD807508A}" srcOrd="0" destOrd="0" parTransId="{27D9123D-6DA5-45E6-95DD-2971C4DB895F}" sibTransId="{2E4D1E51-1198-40DD-8C8B-D55E3E34386B}"/>
    <dgm:cxn modelId="{8643FB04-8E0A-4516-947F-A55E5EF9DA89}" srcId="{A662521C-27A6-484B-A741-A02D2BE089D0}" destId="{9BBAAFA6-446B-4CBB-A5AD-10C2474CA067}" srcOrd="0" destOrd="0" parTransId="{E3CB37A5-E8DF-49A7-8347-76647022B189}" sibTransId="{F8451022-95C4-4799-9CCB-8FA685664768}"/>
    <dgm:cxn modelId="{8029A364-96A7-4465-8C77-ED17911326F9}" srcId="{D672EDF6-BFFF-4455-8890-990D57A57A0B}" destId="{A662521C-27A6-484B-A741-A02D2BE089D0}" srcOrd="2" destOrd="0" parTransId="{49A76BB8-4896-4469-AB8F-088B46938837}" sibTransId="{0DABF496-D905-4F64-A240-08B80A8092E0}"/>
    <dgm:cxn modelId="{B32A8A43-01C4-4709-8D3F-8942EF0B1521}" type="presOf" srcId="{D672EDF6-BFFF-4455-8890-990D57A57A0B}" destId="{A1B5EB97-861A-4C6A-97D0-4C6C425236B4}" srcOrd="0" destOrd="0" presId="urn:microsoft.com/office/officeart/2005/8/layout/StepDownProcess"/>
    <dgm:cxn modelId="{6F1D9C2C-C480-4E86-A947-2A07BF398BA1}" type="presOf" srcId="{9BBAAFA6-446B-4CBB-A5AD-10C2474CA067}" destId="{56B62A43-E989-4A4E-9B71-983EC6E8FF94}" srcOrd="0" destOrd="0" presId="urn:microsoft.com/office/officeart/2005/8/layout/StepDownProcess"/>
    <dgm:cxn modelId="{DE71238E-D712-4E62-B937-A8F1257DA69B}" type="presOf" srcId="{6A9CEAE7-CA55-4A76-BA6A-A5B6DD0068F9}" destId="{2FACC013-16B5-4226-A9F6-D432483423AA}" srcOrd="0" destOrd="0" presId="urn:microsoft.com/office/officeart/2005/8/layout/StepDownProcess"/>
    <dgm:cxn modelId="{E03A9CC1-E93F-4B8A-9DC3-EAF0649E51AC}" type="presOf" srcId="{CF682369-52C7-4FEE-B7BB-A8EED806AB5B}" destId="{2BF08B68-1BBE-479E-ACAD-71AE72E51729}" srcOrd="0" destOrd="0" presId="urn:microsoft.com/office/officeart/2005/8/layout/StepDownProcess"/>
    <dgm:cxn modelId="{7F04BCAB-474D-40BA-9D25-C64B8DDC5724}" srcId="{D672EDF6-BFFF-4455-8890-990D57A57A0B}" destId="{6A9CEAE7-CA55-4A76-BA6A-A5B6DD0068F9}" srcOrd="1" destOrd="0" parTransId="{33AF919B-1FF9-4B6E-81E1-ACFB3DC49AB4}" sibTransId="{C18A9CCB-5B0F-4367-AC8B-1C4A51FE9AAD}"/>
    <dgm:cxn modelId="{D23CBE0E-310D-4BD8-99C5-DADA19338668}" type="presParOf" srcId="{A1B5EB97-861A-4C6A-97D0-4C6C425236B4}" destId="{91CAE7F4-D2E0-4D6C-82B5-46A4901A1568}" srcOrd="0" destOrd="0" presId="urn:microsoft.com/office/officeart/2005/8/layout/StepDownProcess"/>
    <dgm:cxn modelId="{9D81E506-00A8-4CE6-BB97-A21C595E7859}" type="presParOf" srcId="{91CAE7F4-D2E0-4D6C-82B5-46A4901A1568}" destId="{B759C019-93EF-4433-B774-741F4185B07F}" srcOrd="0" destOrd="0" presId="urn:microsoft.com/office/officeart/2005/8/layout/StepDownProcess"/>
    <dgm:cxn modelId="{6BE01D5F-0987-4378-A07E-713A24C75B96}" type="presParOf" srcId="{91CAE7F4-D2E0-4D6C-82B5-46A4901A1568}" destId="{0E05D0E3-7290-4C66-A405-C77AD62232DC}" srcOrd="1" destOrd="0" presId="urn:microsoft.com/office/officeart/2005/8/layout/StepDownProcess"/>
    <dgm:cxn modelId="{1FA1DD9A-57BF-4557-A807-41477507FC91}" type="presParOf" srcId="{91CAE7F4-D2E0-4D6C-82B5-46A4901A1568}" destId="{52AF86A5-7323-4424-9DEC-4F0F3E904792}" srcOrd="2" destOrd="0" presId="urn:microsoft.com/office/officeart/2005/8/layout/StepDownProcess"/>
    <dgm:cxn modelId="{27D9AD5E-980E-4DDF-BCD2-6AD05A370895}" type="presParOf" srcId="{A1B5EB97-861A-4C6A-97D0-4C6C425236B4}" destId="{A5C928F7-56D5-4B83-B405-F2D8FA397C03}" srcOrd="1" destOrd="0" presId="urn:microsoft.com/office/officeart/2005/8/layout/StepDownProcess"/>
    <dgm:cxn modelId="{2AF4F2E1-F103-41CF-83BD-492F44026E84}" type="presParOf" srcId="{A1B5EB97-861A-4C6A-97D0-4C6C425236B4}" destId="{3280DB62-FB14-4292-BF1B-A26FC028EF0A}" srcOrd="2" destOrd="0" presId="urn:microsoft.com/office/officeart/2005/8/layout/StepDownProcess"/>
    <dgm:cxn modelId="{495DF251-B4A5-4D24-AC36-118826939CAB}" type="presParOf" srcId="{3280DB62-FB14-4292-BF1B-A26FC028EF0A}" destId="{0C7EDA8E-50F2-4610-9A22-EA9F5649892D}" srcOrd="0" destOrd="0" presId="urn:microsoft.com/office/officeart/2005/8/layout/StepDownProcess"/>
    <dgm:cxn modelId="{588176B1-AFAC-44FF-A272-9F7919105CC7}" type="presParOf" srcId="{3280DB62-FB14-4292-BF1B-A26FC028EF0A}" destId="{2FACC013-16B5-4226-A9F6-D432483423AA}" srcOrd="1" destOrd="0" presId="urn:microsoft.com/office/officeart/2005/8/layout/StepDownProcess"/>
    <dgm:cxn modelId="{8D36DE70-9E6A-495E-BC9B-CEF6464C8325}" type="presParOf" srcId="{3280DB62-FB14-4292-BF1B-A26FC028EF0A}" destId="{2BF08B68-1BBE-479E-ACAD-71AE72E51729}" srcOrd="2" destOrd="0" presId="urn:microsoft.com/office/officeart/2005/8/layout/StepDownProcess"/>
    <dgm:cxn modelId="{B99381AF-A2DB-42FA-8080-DEB29C95C10B}" type="presParOf" srcId="{A1B5EB97-861A-4C6A-97D0-4C6C425236B4}" destId="{31051D6E-1AFB-4CAB-BD13-C1BEB3C4878F}" srcOrd="3" destOrd="0" presId="urn:microsoft.com/office/officeart/2005/8/layout/StepDownProcess"/>
    <dgm:cxn modelId="{F468D845-1DC0-49A5-9B06-1C96E2FD514A}" type="presParOf" srcId="{A1B5EB97-861A-4C6A-97D0-4C6C425236B4}" destId="{AD1A902A-BB19-4C4A-9A91-2CA1726818F3}" srcOrd="4" destOrd="0" presId="urn:microsoft.com/office/officeart/2005/8/layout/StepDownProcess"/>
    <dgm:cxn modelId="{4464ABE2-205A-40B5-8FB1-F6958A46EB1C}" type="presParOf" srcId="{AD1A902A-BB19-4C4A-9A91-2CA1726818F3}" destId="{AF23BE2C-FF18-4619-91E1-7000CAA3D132}" srcOrd="0" destOrd="0" presId="urn:microsoft.com/office/officeart/2005/8/layout/StepDownProcess"/>
    <dgm:cxn modelId="{183D0BDA-58F8-42A3-A7C2-52A6977D9679}" type="presParOf" srcId="{AD1A902A-BB19-4C4A-9A91-2CA1726818F3}" destId="{56B62A43-E989-4A4E-9B71-983EC6E8FF9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672EDF6-BFFF-4455-8890-990D57A57A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6A1C322-62CA-42CE-960D-572CD807508A}">
      <dgm:prSet phldrT="[Text]" custT="1"/>
      <dgm:spPr/>
      <dgm:t>
        <a:bodyPr/>
        <a:lstStyle/>
        <a:p>
          <a:pPr rtl="0"/>
          <a:r>
            <a:rPr lang="en-US" sz="4400" b="0" dirty="0" smtClean="0"/>
            <a:t>302</a:t>
          </a:r>
          <a:endParaRPr lang="en-US" sz="4600" b="0" dirty="0"/>
        </a:p>
      </dgm:t>
    </dgm:pt>
    <dgm:pt modelId="{27D9123D-6DA5-45E6-95DD-2971C4DB895F}" type="parTrans" cxnId="{57B3AB58-B2A3-45A9-B8DB-C2DC0CA88766}">
      <dgm:prSet/>
      <dgm:spPr/>
      <dgm:t>
        <a:bodyPr/>
        <a:lstStyle/>
        <a:p>
          <a:endParaRPr lang="en-US"/>
        </a:p>
      </dgm:t>
    </dgm:pt>
    <dgm:pt modelId="{2E4D1E51-1198-40DD-8C8B-D55E3E34386B}" type="sibTrans" cxnId="{57B3AB58-B2A3-45A9-B8DB-C2DC0CA88766}">
      <dgm:prSet/>
      <dgm:spPr/>
      <dgm:t>
        <a:bodyPr/>
        <a:lstStyle/>
        <a:p>
          <a:endParaRPr lang="en-US"/>
        </a:p>
      </dgm:t>
    </dgm:pt>
    <dgm:pt modelId="{878A93FC-CE06-40A0-9CC6-AB9799EC7D43}">
      <dgm:prSet phldrT="[Text]"/>
      <dgm:spPr/>
      <dgm:t>
        <a:bodyPr/>
        <a:lstStyle/>
        <a:p>
          <a:r>
            <a:rPr lang="en-US" dirty="0" smtClean="0"/>
            <a:t>Program Counter (PC)</a:t>
          </a:r>
          <a:endParaRPr lang="en-US" dirty="0"/>
        </a:p>
      </dgm:t>
    </dgm:pt>
    <dgm:pt modelId="{C2F7B383-FC70-4E45-97C1-F823053C73D5}" type="parTrans" cxnId="{48F405AC-EDEF-499A-8A18-4A2BF940F1A1}">
      <dgm:prSet/>
      <dgm:spPr/>
      <dgm:t>
        <a:bodyPr/>
        <a:lstStyle/>
        <a:p>
          <a:endParaRPr lang="en-US"/>
        </a:p>
      </dgm:t>
    </dgm:pt>
    <dgm:pt modelId="{43ED597D-C96F-4663-86B3-AE9AEBBC2214}" type="sibTrans" cxnId="{48F405AC-EDEF-499A-8A18-4A2BF940F1A1}">
      <dgm:prSet/>
      <dgm:spPr/>
      <dgm:t>
        <a:bodyPr/>
        <a:lstStyle/>
        <a:p>
          <a:endParaRPr lang="en-US"/>
        </a:p>
      </dgm:t>
    </dgm:pt>
    <dgm:pt modelId="{6A9CEAE7-CA55-4A76-BA6A-A5B6DD0068F9}">
      <dgm:prSet phldrT="[Text]"/>
      <dgm:spPr/>
      <dgm:t>
        <a:bodyPr/>
        <a:lstStyle/>
        <a:p>
          <a:endParaRPr lang="en-US" dirty="0"/>
        </a:p>
      </dgm:t>
    </dgm:pt>
    <dgm:pt modelId="{33AF919B-1FF9-4B6E-81E1-ACFB3DC49AB4}" type="parTrans" cxnId="{7F04BCAB-474D-40BA-9D25-C64B8DDC5724}">
      <dgm:prSet/>
      <dgm:spPr/>
      <dgm:t>
        <a:bodyPr/>
        <a:lstStyle/>
        <a:p>
          <a:endParaRPr lang="en-US"/>
        </a:p>
      </dgm:t>
    </dgm:pt>
    <dgm:pt modelId="{C18A9CCB-5B0F-4367-AC8B-1C4A51FE9AAD}" type="sibTrans" cxnId="{7F04BCAB-474D-40BA-9D25-C64B8DDC5724}">
      <dgm:prSet/>
      <dgm:spPr/>
      <dgm:t>
        <a:bodyPr/>
        <a:lstStyle/>
        <a:p>
          <a:endParaRPr lang="en-US"/>
        </a:p>
      </dgm:t>
    </dgm:pt>
    <dgm:pt modelId="{CF682369-52C7-4FEE-B7BB-A8EED806AB5B}">
      <dgm:prSet phldrT="[Text]"/>
      <dgm:spPr/>
      <dgm:t>
        <a:bodyPr/>
        <a:lstStyle/>
        <a:p>
          <a:r>
            <a:rPr lang="en-US" dirty="0" smtClean="0"/>
            <a:t>Instruction Register (IR)</a:t>
          </a:r>
          <a:endParaRPr lang="en-US" dirty="0"/>
        </a:p>
      </dgm:t>
    </dgm:pt>
    <dgm:pt modelId="{F7A2BCAF-FA84-4C49-9B8E-4ADE9E9145E7}" type="parTrans" cxnId="{83FFBFD8-7788-4F57-A606-ED00989298F7}">
      <dgm:prSet/>
      <dgm:spPr/>
      <dgm:t>
        <a:bodyPr/>
        <a:lstStyle/>
        <a:p>
          <a:endParaRPr lang="en-US"/>
        </a:p>
      </dgm:t>
    </dgm:pt>
    <dgm:pt modelId="{6562080B-3635-4B6E-9321-19469BC92018}" type="sibTrans" cxnId="{83FFBFD8-7788-4F57-A606-ED00989298F7}">
      <dgm:prSet/>
      <dgm:spPr/>
      <dgm:t>
        <a:bodyPr/>
        <a:lstStyle/>
        <a:p>
          <a:endParaRPr lang="en-US"/>
        </a:p>
      </dgm:t>
    </dgm:pt>
    <dgm:pt modelId="{9BBAAFA6-446B-4CBB-A5AD-10C2474CA067}">
      <dgm:prSet phldrT="[Text]"/>
      <dgm:spPr/>
      <dgm:t>
        <a:bodyPr/>
        <a:lstStyle/>
        <a:p>
          <a:r>
            <a:rPr lang="en-US" dirty="0" smtClean="0"/>
            <a:t>Accumulator (AC)</a:t>
          </a:r>
          <a:endParaRPr lang="en-US" dirty="0"/>
        </a:p>
      </dgm:t>
    </dgm:pt>
    <dgm:pt modelId="{E3CB37A5-E8DF-49A7-8347-76647022B189}" type="parTrans" cxnId="{8643FB04-8E0A-4516-947F-A55E5EF9DA89}">
      <dgm:prSet/>
      <dgm:spPr/>
      <dgm:t>
        <a:bodyPr/>
        <a:lstStyle/>
        <a:p>
          <a:endParaRPr lang="en-US"/>
        </a:p>
      </dgm:t>
    </dgm:pt>
    <dgm:pt modelId="{F8451022-95C4-4799-9CCB-8FA685664768}" type="sibTrans" cxnId="{8643FB04-8E0A-4516-947F-A55E5EF9DA89}">
      <dgm:prSet/>
      <dgm:spPr/>
      <dgm:t>
        <a:bodyPr/>
        <a:lstStyle/>
        <a:p>
          <a:endParaRPr lang="en-US"/>
        </a:p>
      </dgm:t>
    </dgm:pt>
    <dgm:pt modelId="{A662521C-27A6-484B-A741-A02D2BE089D0}">
      <dgm:prSet phldrT="[Text]" custT="1"/>
      <dgm:spPr/>
      <dgm:t>
        <a:bodyPr/>
        <a:lstStyle/>
        <a:p>
          <a:r>
            <a:rPr lang="en-US" sz="2200" dirty="0" smtClean="0"/>
            <a:t>0007</a:t>
          </a:r>
          <a:endParaRPr lang="en-US" sz="2200" dirty="0"/>
        </a:p>
      </dgm:t>
    </dgm:pt>
    <dgm:pt modelId="{0DABF496-D905-4F64-A240-08B80A8092E0}" type="sibTrans" cxnId="{8029A364-96A7-4465-8C77-ED17911326F9}">
      <dgm:prSet/>
      <dgm:spPr/>
      <dgm:t>
        <a:bodyPr/>
        <a:lstStyle/>
        <a:p>
          <a:endParaRPr lang="en-US"/>
        </a:p>
      </dgm:t>
    </dgm:pt>
    <dgm:pt modelId="{49A76BB8-4896-4469-AB8F-088B46938837}" type="parTrans" cxnId="{8029A364-96A7-4465-8C77-ED17911326F9}">
      <dgm:prSet/>
      <dgm:spPr/>
      <dgm:t>
        <a:bodyPr/>
        <a:lstStyle/>
        <a:p>
          <a:endParaRPr lang="en-US"/>
        </a:p>
      </dgm:t>
    </dgm:pt>
    <dgm:pt modelId="{A1B5EB97-861A-4C6A-97D0-4C6C425236B4}" type="pres">
      <dgm:prSet presAssocID="{D672EDF6-BFFF-4455-8890-990D57A57A0B}" presName="rootnode" presStyleCnt="0">
        <dgm:presLayoutVars>
          <dgm:chMax/>
          <dgm:chPref/>
          <dgm:dir/>
          <dgm:animLvl val="lvl"/>
        </dgm:presLayoutVars>
      </dgm:prSet>
      <dgm:spPr/>
    </dgm:pt>
    <dgm:pt modelId="{91CAE7F4-D2E0-4D6C-82B5-46A4901A1568}" type="pres">
      <dgm:prSet presAssocID="{B6A1C322-62CA-42CE-960D-572CD807508A}" presName="composite" presStyleCnt="0"/>
      <dgm:spPr/>
    </dgm:pt>
    <dgm:pt modelId="{B759C019-93EF-4433-B774-741F4185B07F}" type="pres">
      <dgm:prSet presAssocID="{B6A1C322-62CA-42CE-960D-572CD807508A}" presName="bentUpArrow1" presStyleLbl="alignImgPlace1" presStyleIdx="0" presStyleCnt="2"/>
      <dgm:spPr/>
    </dgm:pt>
    <dgm:pt modelId="{0E05D0E3-7290-4C66-A405-C77AD62232DC}" type="pres">
      <dgm:prSet presAssocID="{B6A1C322-62CA-42CE-960D-572CD807508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F86A5-7323-4424-9DEC-4F0F3E904792}" type="pres">
      <dgm:prSet presAssocID="{B6A1C322-62CA-42CE-960D-572CD807508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5C928F7-56D5-4B83-B405-F2D8FA397C03}" type="pres">
      <dgm:prSet presAssocID="{2E4D1E51-1198-40DD-8C8B-D55E3E34386B}" presName="sibTrans" presStyleCnt="0"/>
      <dgm:spPr/>
    </dgm:pt>
    <dgm:pt modelId="{3280DB62-FB14-4292-BF1B-A26FC028EF0A}" type="pres">
      <dgm:prSet presAssocID="{6A9CEAE7-CA55-4A76-BA6A-A5B6DD0068F9}" presName="composite" presStyleCnt="0"/>
      <dgm:spPr/>
    </dgm:pt>
    <dgm:pt modelId="{0C7EDA8E-50F2-4610-9A22-EA9F5649892D}" type="pres">
      <dgm:prSet presAssocID="{6A9CEAE7-CA55-4A76-BA6A-A5B6DD0068F9}" presName="bentUpArrow1" presStyleLbl="alignImgPlace1" presStyleIdx="1" presStyleCnt="2"/>
      <dgm:spPr/>
    </dgm:pt>
    <dgm:pt modelId="{2FACC013-16B5-4226-A9F6-D432483423AA}" type="pres">
      <dgm:prSet presAssocID="{6A9CEAE7-CA55-4A76-BA6A-A5B6DD0068F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08B68-1BBE-479E-ACAD-71AE72E51729}" type="pres">
      <dgm:prSet presAssocID="{6A9CEAE7-CA55-4A76-BA6A-A5B6DD0068F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51D6E-1AFB-4CAB-BD13-C1BEB3C4878F}" type="pres">
      <dgm:prSet presAssocID="{C18A9CCB-5B0F-4367-AC8B-1C4A51FE9AAD}" presName="sibTrans" presStyleCnt="0"/>
      <dgm:spPr/>
    </dgm:pt>
    <dgm:pt modelId="{AD1A902A-BB19-4C4A-9A91-2CA1726818F3}" type="pres">
      <dgm:prSet presAssocID="{A662521C-27A6-484B-A741-A02D2BE089D0}" presName="composite" presStyleCnt="0"/>
      <dgm:spPr/>
    </dgm:pt>
    <dgm:pt modelId="{AF23BE2C-FF18-4619-91E1-7000CAA3D132}" type="pres">
      <dgm:prSet presAssocID="{A662521C-27A6-484B-A741-A02D2BE089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62A43-E989-4A4E-9B71-983EC6E8FF94}" type="pres">
      <dgm:prSet presAssocID="{A662521C-27A6-484B-A741-A02D2BE089D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F405AC-EDEF-499A-8A18-4A2BF940F1A1}" srcId="{B6A1C322-62CA-42CE-960D-572CD807508A}" destId="{878A93FC-CE06-40A0-9CC6-AB9799EC7D43}" srcOrd="0" destOrd="0" parTransId="{C2F7B383-FC70-4E45-97C1-F823053C73D5}" sibTransId="{43ED597D-C96F-4663-86B3-AE9AEBBC2214}"/>
    <dgm:cxn modelId="{EBB8B4D9-2095-4932-A758-53BC303178EB}" type="presOf" srcId="{6A9CEAE7-CA55-4A76-BA6A-A5B6DD0068F9}" destId="{2FACC013-16B5-4226-A9F6-D432483423AA}" srcOrd="0" destOrd="0" presId="urn:microsoft.com/office/officeart/2005/8/layout/StepDownProcess"/>
    <dgm:cxn modelId="{C10C6216-71D8-4875-867D-2F27FEF2DF25}" type="presOf" srcId="{B6A1C322-62CA-42CE-960D-572CD807508A}" destId="{0E05D0E3-7290-4C66-A405-C77AD62232DC}" srcOrd="0" destOrd="0" presId="urn:microsoft.com/office/officeart/2005/8/layout/StepDownProcess"/>
    <dgm:cxn modelId="{5727E843-A8A6-4B60-9BA5-1D5A822C281D}" type="presOf" srcId="{9BBAAFA6-446B-4CBB-A5AD-10C2474CA067}" destId="{56B62A43-E989-4A4E-9B71-983EC6E8FF94}" srcOrd="0" destOrd="0" presId="urn:microsoft.com/office/officeart/2005/8/layout/StepDownProcess"/>
    <dgm:cxn modelId="{83FFBFD8-7788-4F57-A606-ED00989298F7}" srcId="{6A9CEAE7-CA55-4A76-BA6A-A5B6DD0068F9}" destId="{CF682369-52C7-4FEE-B7BB-A8EED806AB5B}" srcOrd="0" destOrd="0" parTransId="{F7A2BCAF-FA84-4C49-9B8E-4ADE9E9145E7}" sibTransId="{6562080B-3635-4B6E-9321-19469BC92018}"/>
    <dgm:cxn modelId="{4FB6BEB2-C706-47FA-9A79-85D43D52B8D9}" type="presOf" srcId="{A662521C-27A6-484B-A741-A02D2BE089D0}" destId="{AF23BE2C-FF18-4619-91E1-7000CAA3D132}" srcOrd="0" destOrd="0" presId="urn:microsoft.com/office/officeart/2005/8/layout/StepDownProcess"/>
    <dgm:cxn modelId="{57B3AB58-B2A3-45A9-B8DB-C2DC0CA88766}" srcId="{D672EDF6-BFFF-4455-8890-990D57A57A0B}" destId="{B6A1C322-62CA-42CE-960D-572CD807508A}" srcOrd="0" destOrd="0" parTransId="{27D9123D-6DA5-45E6-95DD-2971C4DB895F}" sibTransId="{2E4D1E51-1198-40DD-8C8B-D55E3E34386B}"/>
    <dgm:cxn modelId="{8643FB04-8E0A-4516-947F-A55E5EF9DA89}" srcId="{A662521C-27A6-484B-A741-A02D2BE089D0}" destId="{9BBAAFA6-446B-4CBB-A5AD-10C2474CA067}" srcOrd="0" destOrd="0" parTransId="{E3CB37A5-E8DF-49A7-8347-76647022B189}" sibTransId="{F8451022-95C4-4799-9CCB-8FA685664768}"/>
    <dgm:cxn modelId="{8029A364-96A7-4465-8C77-ED17911326F9}" srcId="{D672EDF6-BFFF-4455-8890-990D57A57A0B}" destId="{A662521C-27A6-484B-A741-A02D2BE089D0}" srcOrd="2" destOrd="0" parTransId="{49A76BB8-4896-4469-AB8F-088B46938837}" sibTransId="{0DABF496-D905-4F64-A240-08B80A8092E0}"/>
    <dgm:cxn modelId="{BDC03F55-B990-49F8-8A78-C2DFB9A0B8DC}" type="presOf" srcId="{CF682369-52C7-4FEE-B7BB-A8EED806AB5B}" destId="{2BF08B68-1BBE-479E-ACAD-71AE72E51729}" srcOrd="0" destOrd="0" presId="urn:microsoft.com/office/officeart/2005/8/layout/StepDownProcess"/>
    <dgm:cxn modelId="{EB2C8FAF-FF31-4CA6-93FD-3897285E1A99}" type="presOf" srcId="{878A93FC-CE06-40A0-9CC6-AB9799EC7D43}" destId="{52AF86A5-7323-4424-9DEC-4F0F3E904792}" srcOrd="0" destOrd="0" presId="urn:microsoft.com/office/officeart/2005/8/layout/StepDownProcess"/>
    <dgm:cxn modelId="{7F04BCAB-474D-40BA-9D25-C64B8DDC5724}" srcId="{D672EDF6-BFFF-4455-8890-990D57A57A0B}" destId="{6A9CEAE7-CA55-4A76-BA6A-A5B6DD0068F9}" srcOrd="1" destOrd="0" parTransId="{33AF919B-1FF9-4B6E-81E1-ACFB3DC49AB4}" sibTransId="{C18A9CCB-5B0F-4367-AC8B-1C4A51FE9AAD}"/>
    <dgm:cxn modelId="{0BFB5BFE-6ABB-473E-8847-F2BC9F3C238B}" type="presOf" srcId="{D672EDF6-BFFF-4455-8890-990D57A57A0B}" destId="{A1B5EB97-861A-4C6A-97D0-4C6C425236B4}" srcOrd="0" destOrd="0" presId="urn:microsoft.com/office/officeart/2005/8/layout/StepDownProcess"/>
    <dgm:cxn modelId="{625995C2-4631-4174-9BDF-3018F82A870F}" type="presParOf" srcId="{A1B5EB97-861A-4C6A-97D0-4C6C425236B4}" destId="{91CAE7F4-D2E0-4D6C-82B5-46A4901A1568}" srcOrd="0" destOrd="0" presId="urn:microsoft.com/office/officeart/2005/8/layout/StepDownProcess"/>
    <dgm:cxn modelId="{CC39BB6E-1561-4856-94C0-759922D7D158}" type="presParOf" srcId="{91CAE7F4-D2E0-4D6C-82B5-46A4901A1568}" destId="{B759C019-93EF-4433-B774-741F4185B07F}" srcOrd="0" destOrd="0" presId="urn:microsoft.com/office/officeart/2005/8/layout/StepDownProcess"/>
    <dgm:cxn modelId="{47CD5F07-A5F9-4603-A607-6A9F65DF8726}" type="presParOf" srcId="{91CAE7F4-D2E0-4D6C-82B5-46A4901A1568}" destId="{0E05D0E3-7290-4C66-A405-C77AD62232DC}" srcOrd="1" destOrd="0" presId="urn:microsoft.com/office/officeart/2005/8/layout/StepDownProcess"/>
    <dgm:cxn modelId="{9161045A-8BF0-4295-BA91-6004648D0997}" type="presParOf" srcId="{91CAE7F4-D2E0-4D6C-82B5-46A4901A1568}" destId="{52AF86A5-7323-4424-9DEC-4F0F3E904792}" srcOrd="2" destOrd="0" presId="urn:microsoft.com/office/officeart/2005/8/layout/StepDownProcess"/>
    <dgm:cxn modelId="{D1B3FB70-1ECA-4E0F-AF1D-DE6E0D588016}" type="presParOf" srcId="{A1B5EB97-861A-4C6A-97D0-4C6C425236B4}" destId="{A5C928F7-56D5-4B83-B405-F2D8FA397C03}" srcOrd="1" destOrd="0" presId="urn:microsoft.com/office/officeart/2005/8/layout/StepDownProcess"/>
    <dgm:cxn modelId="{F0984A14-198F-4457-9BEC-48FE7D6D1801}" type="presParOf" srcId="{A1B5EB97-861A-4C6A-97D0-4C6C425236B4}" destId="{3280DB62-FB14-4292-BF1B-A26FC028EF0A}" srcOrd="2" destOrd="0" presId="urn:microsoft.com/office/officeart/2005/8/layout/StepDownProcess"/>
    <dgm:cxn modelId="{0F10139A-B8DD-4D4B-AE55-AA5B6BC62C76}" type="presParOf" srcId="{3280DB62-FB14-4292-BF1B-A26FC028EF0A}" destId="{0C7EDA8E-50F2-4610-9A22-EA9F5649892D}" srcOrd="0" destOrd="0" presId="urn:microsoft.com/office/officeart/2005/8/layout/StepDownProcess"/>
    <dgm:cxn modelId="{AD3F1522-7CA3-4BD5-8A68-7790CA911A68}" type="presParOf" srcId="{3280DB62-FB14-4292-BF1B-A26FC028EF0A}" destId="{2FACC013-16B5-4226-A9F6-D432483423AA}" srcOrd="1" destOrd="0" presId="urn:microsoft.com/office/officeart/2005/8/layout/StepDownProcess"/>
    <dgm:cxn modelId="{2B62A661-8A05-441B-9C7A-89AB88AD1173}" type="presParOf" srcId="{3280DB62-FB14-4292-BF1B-A26FC028EF0A}" destId="{2BF08B68-1BBE-479E-ACAD-71AE72E51729}" srcOrd="2" destOrd="0" presId="urn:microsoft.com/office/officeart/2005/8/layout/StepDownProcess"/>
    <dgm:cxn modelId="{832C5083-CB25-4AF8-B98A-302156D6B768}" type="presParOf" srcId="{A1B5EB97-861A-4C6A-97D0-4C6C425236B4}" destId="{31051D6E-1AFB-4CAB-BD13-C1BEB3C4878F}" srcOrd="3" destOrd="0" presId="urn:microsoft.com/office/officeart/2005/8/layout/StepDownProcess"/>
    <dgm:cxn modelId="{7942DF3D-3150-419F-9246-CFC6F08239E4}" type="presParOf" srcId="{A1B5EB97-861A-4C6A-97D0-4C6C425236B4}" destId="{AD1A902A-BB19-4C4A-9A91-2CA1726818F3}" srcOrd="4" destOrd="0" presId="urn:microsoft.com/office/officeart/2005/8/layout/StepDownProcess"/>
    <dgm:cxn modelId="{1EB12F0D-66B6-4A21-9437-2184AD358A2D}" type="presParOf" srcId="{AD1A902A-BB19-4C4A-9A91-2CA1726818F3}" destId="{AF23BE2C-FF18-4619-91E1-7000CAA3D132}" srcOrd="0" destOrd="0" presId="urn:microsoft.com/office/officeart/2005/8/layout/StepDownProcess"/>
    <dgm:cxn modelId="{D6F52020-4B08-44D9-BD82-B2EFC8D95C5A}" type="presParOf" srcId="{AD1A902A-BB19-4C4A-9A91-2CA1726818F3}" destId="{56B62A43-E989-4A4E-9B71-983EC6E8FF9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672EDF6-BFFF-4455-8890-990D57A57A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6A1C322-62CA-42CE-960D-572CD807508A}">
      <dgm:prSet phldrT="[Text]" custT="1"/>
      <dgm:spPr/>
      <dgm:t>
        <a:bodyPr/>
        <a:lstStyle/>
        <a:p>
          <a:pPr rtl="0"/>
          <a:r>
            <a:rPr lang="en-US" sz="4400" b="0" dirty="0" smtClean="0"/>
            <a:t>302</a:t>
          </a:r>
          <a:endParaRPr lang="en-US" sz="4600" b="0" dirty="0"/>
        </a:p>
      </dgm:t>
    </dgm:pt>
    <dgm:pt modelId="{27D9123D-6DA5-45E6-95DD-2971C4DB895F}" type="parTrans" cxnId="{57B3AB58-B2A3-45A9-B8DB-C2DC0CA88766}">
      <dgm:prSet/>
      <dgm:spPr/>
      <dgm:t>
        <a:bodyPr/>
        <a:lstStyle/>
        <a:p>
          <a:endParaRPr lang="en-US"/>
        </a:p>
      </dgm:t>
    </dgm:pt>
    <dgm:pt modelId="{2E4D1E51-1198-40DD-8C8B-D55E3E34386B}" type="sibTrans" cxnId="{57B3AB58-B2A3-45A9-B8DB-C2DC0CA88766}">
      <dgm:prSet/>
      <dgm:spPr/>
      <dgm:t>
        <a:bodyPr/>
        <a:lstStyle/>
        <a:p>
          <a:endParaRPr lang="en-US"/>
        </a:p>
      </dgm:t>
    </dgm:pt>
    <dgm:pt modelId="{878A93FC-CE06-40A0-9CC6-AB9799EC7D43}">
      <dgm:prSet phldrT="[Text]"/>
      <dgm:spPr/>
      <dgm:t>
        <a:bodyPr/>
        <a:lstStyle/>
        <a:p>
          <a:r>
            <a:rPr lang="en-US" dirty="0" smtClean="0"/>
            <a:t>Program Counter (PC)</a:t>
          </a:r>
          <a:endParaRPr lang="en-US" dirty="0"/>
        </a:p>
      </dgm:t>
    </dgm:pt>
    <dgm:pt modelId="{C2F7B383-FC70-4E45-97C1-F823053C73D5}" type="parTrans" cxnId="{48F405AC-EDEF-499A-8A18-4A2BF940F1A1}">
      <dgm:prSet/>
      <dgm:spPr/>
      <dgm:t>
        <a:bodyPr/>
        <a:lstStyle/>
        <a:p>
          <a:endParaRPr lang="en-US"/>
        </a:p>
      </dgm:t>
    </dgm:pt>
    <dgm:pt modelId="{43ED597D-C96F-4663-86B3-AE9AEBBC2214}" type="sibTrans" cxnId="{48F405AC-EDEF-499A-8A18-4A2BF940F1A1}">
      <dgm:prSet/>
      <dgm:spPr/>
      <dgm:t>
        <a:bodyPr/>
        <a:lstStyle/>
        <a:p>
          <a:endParaRPr lang="en-US"/>
        </a:p>
      </dgm:t>
    </dgm:pt>
    <dgm:pt modelId="{6A9CEAE7-CA55-4A76-BA6A-A5B6DD0068F9}">
      <dgm:prSet phldrT="[Text]"/>
      <dgm:spPr/>
      <dgm:t>
        <a:bodyPr/>
        <a:lstStyle/>
        <a:p>
          <a:r>
            <a:rPr lang="en-US" dirty="0" smtClean="0"/>
            <a:t>2600 (STORE 600)</a:t>
          </a:r>
          <a:endParaRPr lang="en-US" dirty="0"/>
        </a:p>
      </dgm:t>
    </dgm:pt>
    <dgm:pt modelId="{33AF919B-1FF9-4B6E-81E1-ACFB3DC49AB4}" type="parTrans" cxnId="{7F04BCAB-474D-40BA-9D25-C64B8DDC5724}">
      <dgm:prSet/>
      <dgm:spPr/>
      <dgm:t>
        <a:bodyPr/>
        <a:lstStyle/>
        <a:p>
          <a:endParaRPr lang="en-US"/>
        </a:p>
      </dgm:t>
    </dgm:pt>
    <dgm:pt modelId="{C18A9CCB-5B0F-4367-AC8B-1C4A51FE9AAD}" type="sibTrans" cxnId="{7F04BCAB-474D-40BA-9D25-C64B8DDC5724}">
      <dgm:prSet/>
      <dgm:spPr/>
      <dgm:t>
        <a:bodyPr/>
        <a:lstStyle/>
        <a:p>
          <a:endParaRPr lang="en-US"/>
        </a:p>
      </dgm:t>
    </dgm:pt>
    <dgm:pt modelId="{CF682369-52C7-4FEE-B7BB-A8EED806AB5B}">
      <dgm:prSet phldrT="[Text]"/>
      <dgm:spPr/>
      <dgm:t>
        <a:bodyPr/>
        <a:lstStyle/>
        <a:p>
          <a:r>
            <a:rPr lang="en-US" dirty="0" smtClean="0"/>
            <a:t>Instruction Register (IR)</a:t>
          </a:r>
          <a:endParaRPr lang="en-US" dirty="0"/>
        </a:p>
      </dgm:t>
    </dgm:pt>
    <dgm:pt modelId="{F7A2BCAF-FA84-4C49-9B8E-4ADE9E9145E7}" type="parTrans" cxnId="{83FFBFD8-7788-4F57-A606-ED00989298F7}">
      <dgm:prSet/>
      <dgm:spPr/>
      <dgm:t>
        <a:bodyPr/>
        <a:lstStyle/>
        <a:p>
          <a:endParaRPr lang="en-US"/>
        </a:p>
      </dgm:t>
    </dgm:pt>
    <dgm:pt modelId="{6562080B-3635-4B6E-9321-19469BC92018}" type="sibTrans" cxnId="{83FFBFD8-7788-4F57-A606-ED00989298F7}">
      <dgm:prSet/>
      <dgm:spPr/>
      <dgm:t>
        <a:bodyPr/>
        <a:lstStyle/>
        <a:p>
          <a:endParaRPr lang="en-US"/>
        </a:p>
      </dgm:t>
    </dgm:pt>
    <dgm:pt modelId="{9BBAAFA6-446B-4CBB-A5AD-10C2474CA067}">
      <dgm:prSet phldrT="[Text]"/>
      <dgm:spPr/>
      <dgm:t>
        <a:bodyPr/>
        <a:lstStyle/>
        <a:p>
          <a:r>
            <a:rPr lang="en-US" dirty="0" smtClean="0"/>
            <a:t>Accumulator (AC)</a:t>
          </a:r>
          <a:endParaRPr lang="en-US" dirty="0"/>
        </a:p>
      </dgm:t>
    </dgm:pt>
    <dgm:pt modelId="{E3CB37A5-E8DF-49A7-8347-76647022B189}" type="parTrans" cxnId="{8643FB04-8E0A-4516-947F-A55E5EF9DA89}">
      <dgm:prSet/>
      <dgm:spPr/>
      <dgm:t>
        <a:bodyPr/>
        <a:lstStyle/>
        <a:p>
          <a:endParaRPr lang="en-US"/>
        </a:p>
      </dgm:t>
    </dgm:pt>
    <dgm:pt modelId="{F8451022-95C4-4799-9CCB-8FA685664768}" type="sibTrans" cxnId="{8643FB04-8E0A-4516-947F-A55E5EF9DA89}">
      <dgm:prSet/>
      <dgm:spPr/>
      <dgm:t>
        <a:bodyPr/>
        <a:lstStyle/>
        <a:p>
          <a:endParaRPr lang="en-US"/>
        </a:p>
      </dgm:t>
    </dgm:pt>
    <dgm:pt modelId="{A662521C-27A6-484B-A741-A02D2BE089D0}">
      <dgm:prSet phldrT="[Text]" custT="1"/>
      <dgm:spPr/>
      <dgm:t>
        <a:bodyPr/>
        <a:lstStyle/>
        <a:p>
          <a:r>
            <a:rPr lang="en-US" sz="2200" dirty="0" smtClean="0"/>
            <a:t>0007</a:t>
          </a:r>
          <a:endParaRPr lang="en-US" sz="2200" dirty="0"/>
        </a:p>
      </dgm:t>
    </dgm:pt>
    <dgm:pt modelId="{0DABF496-D905-4F64-A240-08B80A8092E0}" type="sibTrans" cxnId="{8029A364-96A7-4465-8C77-ED17911326F9}">
      <dgm:prSet/>
      <dgm:spPr/>
      <dgm:t>
        <a:bodyPr/>
        <a:lstStyle/>
        <a:p>
          <a:endParaRPr lang="en-US"/>
        </a:p>
      </dgm:t>
    </dgm:pt>
    <dgm:pt modelId="{49A76BB8-4896-4469-AB8F-088B46938837}" type="parTrans" cxnId="{8029A364-96A7-4465-8C77-ED17911326F9}">
      <dgm:prSet/>
      <dgm:spPr/>
      <dgm:t>
        <a:bodyPr/>
        <a:lstStyle/>
        <a:p>
          <a:endParaRPr lang="en-US"/>
        </a:p>
      </dgm:t>
    </dgm:pt>
    <dgm:pt modelId="{A1B5EB97-861A-4C6A-97D0-4C6C425236B4}" type="pres">
      <dgm:prSet presAssocID="{D672EDF6-BFFF-4455-8890-990D57A57A0B}" presName="rootnode" presStyleCnt="0">
        <dgm:presLayoutVars>
          <dgm:chMax/>
          <dgm:chPref/>
          <dgm:dir/>
          <dgm:animLvl val="lvl"/>
        </dgm:presLayoutVars>
      </dgm:prSet>
      <dgm:spPr/>
    </dgm:pt>
    <dgm:pt modelId="{91CAE7F4-D2E0-4D6C-82B5-46A4901A1568}" type="pres">
      <dgm:prSet presAssocID="{B6A1C322-62CA-42CE-960D-572CD807508A}" presName="composite" presStyleCnt="0"/>
      <dgm:spPr/>
    </dgm:pt>
    <dgm:pt modelId="{B759C019-93EF-4433-B774-741F4185B07F}" type="pres">
      <dgm:prSet presAssocID="{B6A1C322-62CA-42CE-960D-572CD807508A}" presName="bentUpArrow1" presStyleLbl="alignImgPlace1" presStyleIdx="0" presStyleCnt="2"/>
      <dgm:spPr/>
    </dgm:pt>
    <dgm:pt modelId="{0E05D0E3-7290-4C66-A405-C77AD62232DC}" type="pres">
      <dgm:prSet presAssocID="{B6A1C322-62CA-42CE-960D-572CD807508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F86A5-7323-4424-9DEC-4F0F3E904792}" type="pres">
      <dgm:prSet presAssocID="{B6A1C322-62CA-42CE-960D-572CD807508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5C928F7-56D5-4B83-B405-F2D8FA397C03}" type="pres">
      <dgm:prSet presAssocID="{2E4D1E51-1198-40DD-8C8B-D55E3E34386B}" presName="sibTrans" presStyleCnt="0"/>
      <dgm:spPr/>
    </dgm:pt>
    <dgm:pt modelId="{3280DB62-FB14-4292-BF1B-A26FC028EF0A}" type="pres">
      <dgm:prSet presAssocID="{6A9CEAE7-CA55-4A76-BA6A-A5B6DD0068F9}" presName="composite" presStyleCnt="0"/>
      <dgm:spPr/>
    </dgm:pt>
    <dgm:pt modelId="{0C7EDA8E-50F2-4610-9A22-EA9F5649892D}" type="pres">
      <dgm:prSet presAssocID="{6A9CEAE7-CA55-4A76-BA6A-A5B6DD0068F9}" presName="bentUpArrow1" presStyleLbl="alignImgPlace1" presStyleIdx="1" presStyleCnt="2"/>
      <dgm:spPr/>
    </dgm:pt>
    <dgm:pt modelId="{2FACC013-16B5-4226-A9F6-D432483423AA}" type="pres">
      <dgm:prSet presAssocID="{6A9CEAE7-CA55-4A76-BA6A-A5B6DD0068F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08B68-1BBE-479E-ACAD-71AE72E51729}" type="pres">
      <dgm:prSet presAssocID="{6A9CEAE7-CA55-4A76-BA6A-A5B6DD0068F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51D6E-1AFB-4CAB-BD13-C1BEB3C4878F}" type="pres">
      <dgm:prSet presAssocID="{C18A9CCB-5B0F-4367-AC8B-1C4A51FE9AAD}" presName="sibTrans" presStyleCnt="0"/>
      <dgm:spPr/>
    </dgm:pt>
    <dgm:pt modelId="{AD1A902A-BB19-4C4A-9A91-2CA1726818F3}" type="pres">
      <dgm:prSet presAssocID="{A662521C-27A6-484B-A741-A02D2BE089D0}" presName="composite" presStyleCnt="0"/>
      <dgm:spPr/>
    </dgm:pt>
    <dgm:pt modelId="{AF23BE2C-FF18-4619-91E1-7000CAA3D132}" type="pres">
      <dgm:prSet presAssocID="{A662521C-27A6-484B-A741-A02D2BE089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62A43-E989-4A4E-9B71-983EC6E8FF94}" type="pres">
      <dgm:prSet presAssocID="{A662521C-27A6-484B-A741-A02D2BE089D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F405AC-EDEF-499A-8A18-4A2BF940F1A1}" srcId="{B6A1C322-62CA-42CE-960D-572CD807508A}" destId="{878A93FC-CE06-40A0-9CC6-AB9799EC7D43}" srcOrd="0" destOrd="0" parTransId="{C2F7B383-FC70-4E45-97C1-F823053C73D5}" sibTransId="{43ED597D-C96F-4663-86B3-AE9AEBBC2214}"/>
    <dgm:cxn modelId="{2246ACAF-9AD9-4287-AEA1-A1C8F18E9548}" type="presOf" srcId="{6A9CEAE7-CA55-4A76-BA6A-A5B6DD0068F9}" destId="{2FACC013-16B5-4226-A9F6-D432483423AA}" srcOrd="0" destOrd="0" presId="urn:microsoft.com/office/officeart/2005/8/layout/StepDownProcess"/>
    <dgm:cxn modelId="{6EC24EC2-5E1A-42A2-9F8F-0EB831ECEFF8}" type="presOf" srcId="{CF682369-52C7-4FEE-B7BB-A8EED806AB5B}" destId="{2BF08B68-1BBE-479E-ACAD-71AE72E51729}" srcOrd="0" destOrd="0" presId="urn:microsoft.com/office/officeart/2005/8/layout/StepDownProcess"/>
    <dgm:cxn modelId="{83FFBFD8-7788-4F57-A606-ED00989298F7}" srcId="{6A9CEAE7-CA55-4A76-BA6A-A5B6DD0068F9}" destId="{CF682369-52C7-4FEE-B7BB-A8EED806AB5B}" srcOrd="0" destOrd="0" parTransId="{F7A2BCAF-FA84-4C49-9B8E-4ADE9E9145E7}" sibTransId="{6562080B-3635-4B6E-9321-19469BC92018}"/>
    <dgm:cxn modelId="{6F3E50DE-E415-45A1-BF73-2BFCC9D06E4F}" type="presOf" srcId="{B6A1C322-62CA-42CE-960D-572CD807508A}" destId="{0E05D0E3-7290-4C66-A405-C77AD62232DC}" srcOrd="0" destOrd="0" presId="urn:microsoft.com/office/officeart/2005/8/layout/StepDownProcess"/>
    <dgm:cxn modelId="{7A860CBB-BFB1-45A9-A208-860F0BE71C77}" type="presOf" srcId="{D672EDF6-BFFF-4455-8890-990D57A57A0B}" destId="{A1B5EB97-861A-4C6A-97D0-4C6C425236B4}" srcOrd="0" destOrd="0" presId="urn:microsoft.com/office/officeart/2005/8/layout/StepDownProcess"/>
    <dgm:cxn modelId="{57B3AB58-B2A3-45A9-B8DB-C2DC0CA88766}" srcId="{D672EDF6-BFFF-4455-8890-990D57A57A0B}" destId="{B6A1C322-62CA-42CE-960D-572CD807508A}" srcOrd="0" destOrd="0" parTransId="{27D9123D-6DA5-45E6-95DD-2971C4DB895F}" sibTransId="{2E4D1E51-1198-40DD-8C8B-D55E3E34386B}"/>
    <dgm:cxn modelId="{FDBCDF1C-5089-4374-B4FC-5681B732D624}" type="presOf" srcId="{878A93FC-CE06-40A0-9CC6-AB9799EC7D43}" destId="{52AF86A5-7323-4424-9DEC-4F0F3E904792}" srcOrd="0" destOrd="0" presId="urn:microsoft.com/office/officeart/2005/8/layout/StepDownProcess"/>
    <dgm:cxn modelId="{4F52EDF9-2378-4C93-9BF8-5EDDDB046CAE}" type="presOf" srcId="{A662521C-27A6-484B-A741-A02D2BE089D0}" destId="{AF23BE2C-FF18-4619-91E1-7000CAA3D132}" srcOrd="0" destOrd="0" presId="urn:microsoft.com/office/officeart/2005/8/layout/StepDownProcess"/>
    <dgm:cxn modelId="{8643FB04-8E0A-4516-947F-A55E5EF9DA89}" srcId="{A662521C-27A6-484B-A741-A02D2BE089D0}" destId="{9BBAAFA6-446B-4CBB-A5AD-10C2474CA067}" srcOrd="0" destOrd="0" parTransId="{E3CB37A5-E8DF-49A7-8347-76647022B189}" sibTransId="{F8451022-95C4-4799-9CCB-8FA685664768}"/>
    <dgm:cxn modelId="{E8CEDF85-8F0D-4ECC-BCA1-73F66E7B9FA6}" type="presOf" srcId="{9BBAAFA6-446B-4CBB-A5AD-10C2474CA067}" destId="{56B62A43-E989-4A4E-9B71-983EC6E8FF94}" srcOrd="0" destOrd="0" presId="urn:microsoft.com/office/officeart/2005/8/layout/StepDownProcess"/>
    <dgm:cxn modelId="{8029A364-96A7-4465-8C77-ED17911326F9}" srcId="{D672EDF6-BFFF-4455-8890-990D57A57A0B}" destId="{A662521C-27A6-484B-A741-A02D2BE089D0}" srcOrd="2" destOrd="0" parTransId="{49A76BB8-4896-4469-AB8F-088B46938837}" sibTransId="{0DABF496-D905-4F64-A240-08B80A8092E0}"/>
    <dgm:cxn modelId="{7F04BCAB-474D-40BA-9D25-C64B8DDC5724}" srcId="{D672EDF6-BFFF-4455-8890-990D57A57A0B}" destId="{6A9CEAE7-CA55-4A76-BA6A-A5B6DD0068F9}" srcOrd="1" destOrd="0" parTransId="{33AF919B-1FF9-4B6E-81E1-ACFB3DC49AB4}" sibTransId="{C18A9CCB-5B0F-4367-AC8B-1C4A51FE9AAD}"/>
    <dgm:cxn modelId="{5BC24705-01BB-4666-B4A6-7894E41B1CD4}" type="presParOf" srcId="{A1B5EB97-861A-4C6A-97D0-4C6C425236B4}" destId="{91CAE7F4-D2E0-4D6C-82B5-46A4901A1568}" srcOrd="0" destOrd="0" presId="urn:microsoft.com/office/officeart/2005/8/layout/StepDownProcess"/>
    <dgm:cxn modelId="{8865F8AB-36FA-4A0E-92B3-7135FC0D6AC8}" type="presParOf" srcId="{91CAE7F4-D2E0-4D6C-82B5-46A4901A1568}" destId="{B759C019-93EF-4433-B774-741F4185B07F}" srcOrd="0" destOrd="0" presId="urn:microsoft.com/office/officeart/2005/8/layout/StepDownProcess"/>
    <dgm:cxn modelId="{1C9DF98D-DE4B-40BD-80E6-DF65BD87ECE1}" type="presParOf" srcId="{91CAE7F4-D2E0-4D6C-82B5-46A4901A1568}" destId="{0E05D0E3-7290-4C66-A405-C77AD62232DC}" srcOrd="1" destOrd="0" presId="urn:microsoft.com/office/officeart/2005/8/layout/StepDownProcess"/>
    <dgm:cxn modelId="{FCDF160E-E752-41B6-BB64-C9327C089011}" type="presParOf" srcId="{91CAE7F4-D2E0-4D6C-82B5-46A4901A1568}" destId="{52AF86A5-7323-4424-9DEC-4F0F3E904792}" srcOrd="2" destOrd="0" presId="urn:microsoft.com/office/officeart/2005/8/layout/StepDownProcess"/>
    <dgm:cxn modelId="{F2CCE20F-0D05-4A2C-86A3-4AEAAF68D5FC}" type="presParOf" srcId="{A1B5EB97-861A-4C6A-97D0-4C6C425236B4}" destId="{A5C928F7-56D5-4B83-B405-F2D8FA397C03}" srcOrd="1" destOrd="0" presId="urn:microsoft.com/office/officeart/2005/8/layout/StepDownProcess"/>
    <dgm:cxn modelId="{EFBFBE44-AEFD-4B42-876D-1553F404BB20}" type="presParOf" srcId="{A1B5EB97-861A-4C6A-97D0-4C6C425236B4}" destId="{3280DB62-FB14-4292-BF1B-A26FC028EF0A}" srcOrd="2" destOrd="0" presId="urn:microsoft.com/office/officeart/2005/8/layout/StepDownProcess"/>
    <dgm:cxn modelId="{E764116F-7767-4EC6-B6C7-63ABF777014A}" type="presParOf" srcId="{3280DB62-FB14-4292-BF1B-A26FC028EF0A}" destId="{0C7EDA8E-50F2-4610-9A22-EA9F5649892D}" srcOrd="0" destOrd="0" presId="urn:microsoft.com/office/officeart/2005/8/layout/StepDownProcess"/>
    <dgm:cxn modelId="{DBFF3173-073C-4990-A5F1-EE0DCD66C493}" type="presParOf" srcId="{3280DB62-FB14-4292-BF1B-A26FC028EF0A}" destId="{2FACC013-16B5-4226-A9F6-D432483423AA}" srcOrd="1" destOrd="0" presId="urn:microsoft.com/office/officeart/2005/8/layout/StepDownProcess"/>
    <dgm:cxn modelId="{CF1EF051-4EE3-422D-AE59-9FDA7C3A52C6}" type="presParOf" srcId="{3280DB62-FB14-4292-BF1B-A26FC028EF0A}" destId="{2BF08B68-1BBE-479E-ACAD-71AE72E51729}" srcOrd="2" destOrd="0" presId="urn:microsoft.com/office/officeart/2005/8/layout/StepDownProcess"/>
    <dgm:cxn modelId="{AD264ACD-4839-4AC6-BD3E-F8CAF185FF50}" type="presParOf" srcId="{A1B5EB97-861A-4C6A-97D0-4C6C425236B4}" destId="{31051D6E-1AFB-4CAB-BD13-C1BEB3C4878F}" srcOrd="3" destOrd="0" presId="urn:microsoft.com/office/officeart/2005/8/layout/StepDownProcess"/>
    <dgm:cxn modelId="{BE4173B4-EA2A-49F1-AD5E-8B343DF4CC74}" type="presParOf" srcId="{A1B5EB97-861A-4C6A-97D0-4C6C425236B4}" destId="{AD1A902A-BB19-4C4A-9A91-2CA1726818F3}" srcOrd="4" destOrd="0" presId="urn:microsoft.com/office/officeart/2005/8/layout/StepDownProcess"/>
    <dgm:cxn modelId="{B7AF736C-C05E-4CF6-8881-39A06855B531}" type="presParOf" srcId="{AD1A902A-BB19-4C4A-9A91-2CA1726818F3}" destId="{AF23BE2C-FF18-4619-91E1-7000CAA3D132}" srcOrd="0" destOrd="0" presId="urn:microsoft.com/office/officeart/2005/8/layout/StepDownProcess"/>
    <dgm:cxn modelId="{94A43135-0B44-4C27-A67E-87AC269FABD5}" type="presParOf" srcId="{AD1A902A-BB19-4C4A-9A91-2CA1726818F3}" destId="{56B62A43-E989-4A4E-9B71-983EC6E8FF9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672EDF6-BFFF-4455-8890-990D57A57A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6A1C322-62CA-42CE-960D-572CD807508A}">
      <dgm:prSet phldrT="[Text]" custT="1"/>
      <dgm:spPr/>
      <dgm:t>
        <a:bodyPr/>
        <a:lstStyle/>
        <a:p>
          <a:pPr rtl="0"/>
          <a:r>
            <a:rPr lang="en-US" sz="4400" b="0" dirty="0" smtClean="0"/>
            <a:t>302</a:t>
          </a:r>
          <a:endParaRPr lang="en-US" sz="4600" b="0" dirty="0"/>
        </a:p>
      </dgm:t>
    </dgm:pt>
    <dgm:pt modelId="{27D9123D-6DA5-45E6-95DD-2971C4DB895F}" type="parTrans" cxnId="{57B3AB58-B2A3-45A9-B8DB-C2DC0CA88766}">
      <dgm:prSet/>
      <dgm:spPr/>
      <dgm:t>
        <a:bodyPr/>
        <a:lstStyle/>
        <a:p>
          <a:endParaRPr lang="en-US"/>
        </a:p>
      </dgm:t>
    </dgm:pt>
    <dgm:pt modelId="{2E4D1E51-1198-40DD-8C8B-D55E3E34386B}" type="sibTrans" cxnId="{57B3AB58-B2A3-45A9-B8DB-C2DC0CA88766}">
      <dgm:prSet/>
      <dgm:spPr/>
      <dgm:t>
        <a:bodyPr/>
        <a:lstStyle/>
        <a:p>
          <a:endParaRPr lang="en-US"/>
        </a:p>
      </dgm:t>
    </dgm:pt>
    <dgm:pt modelId="{878A93FC-CE06-40A0-9CC6-AB9799EC7D43}">
      <dgm:prSet phldrT="[Text]"/>
      <dgm:spPr/>
      <dgm:t>
        <a:bodyPr/>
        <a:lstStyle/>
        <a:p>
          <a:r>
            <a:rPr lang="en-US" dirty="0" smtClean="0"/>
            <a:t>Program Counter (PC)</a:t>
          </a:r>
          <a:endParaRPr lang="en-US" dirty="0"/>
        </a:p>
      </dgm:t>
    </dgm:pt>
    <dgm:pt modelId="{C2F7B383-FC70-4E45-97C1-F823053C73D5}" type="parTrans" cxnId="{48F405AC-EDEF-499A-8A18-4A2BF940F1A1}">
      <dgm:prSet/>
      <dgm:spPr/>
      <dgm:t>
        <a:bodyPr/>
        <a:lstStyle/>
        <a:p>
          <a:endParaRPr lang="en-US"/>
        </a:p>
      </dgm:t>
    </dgm:pt>
    <dgm:pt modelId="{43ED597D-C96F-4663-86B3-AE9AEBBC2214}" type="sibTrans" cxnId="{48F405AC-EDEF-499A-8A18-4A2BF940F1A1}">
      <dgm:prSet/>
      <dgm:spPr/>
      <dgm:t>
        <a:bodyPr/>
        <a:lstStyle/>
        <a:p>
          <a:endParaRPr lang="en-US"/>
        </a:p>
      </dgm:t>
    </dgm:pt>
    <dgm:pt modelId="{6A9CEAE7-CA55-4A76-BA6A-A5B6DD0068F9}">
      <dgm:prSet phldrT="[Text]"/>
      <dgm:spPr/>
      <dgm:t>
        <a:bodyPr/>
        <a:lstStyle/>
        <a:p>
          <a:r>
            <a:rPr lang="en-US" dirty="0" smtClean="0"/>
            <a:t>2600 (STORE 600)</a:t>
          </a:r>
          <a:endParaRPr lang="en-US" dirty="0"/>
        </a:p>
      </dgm:t>
    </dgm:pt>
    <dgm:pt modelId="{33AF919B-1FF9-4B6E-81E1-ACFB3DC49AB4}" type="parTrans" cxnId="{7F04BCAB-474D-40BA-9D25-C64B8DDC5724}">
      <dgm:prSet/>
      <dgm:spPr/>
      <dgm:t>
        <a:bodyPr/>
        <a:lstStyle/>
        <a:p>
          <a:endParaRPr lang="en-US"/>
        </a:p>
      </dgm:t>
    </dgm:pt>
    <dgm:pt modelId="{C18A9CCB-5B0F-4367-AC8B-1C4A51FE9AAD}" type="sibTrans" cxnId="{7F04BCAB-474D-40BA-9D25-C64B8DDC5724}">
      <dgm:prSet/>
      <dgm:spPr/>
      <dgm:t>
        <a:bodyPr/>
        <a:lstStyle/>
        <a:p>
          <a:endParaRPr lang="en-US"/>
        </a:p>
      </dgm:t>
    </dgm:pt>
    <dgm:pt modelId="{CF682369-52C7-4FEE-B7BB-A8EED806AB5B}">
      <dgm:prSet phldrT="[Text]"/>
      <dgm:spPr/>
      <dgm:t>
        <a:bodyPr/>
        <a:lstStyle/>
        <a:p>
          <a:r>
            <a:rPr lang="en-US" dirty="0" smtClean="0"/>
            <a:t>Instruction Register (IR)</a:t>
          </a:r>
          <a:endParaRPr lang="en-US" dirty="0"/>
        </a:p>
      </dgm:t>
    </dgm:pt>
    <dgm:pt modelId="{F7A2BCAF-FA84-4C49-9B8E-4ADE9E9145E7}" type="parTrans" cxnId="{83FFBFD8-7788-4F57-A606-ED00989298F7}">
      <dgm:prSet/>
      <dgm:spPr/>
      <dgm:t>
        <a:bodyPr/>
        <a:lstStyle/>
        <a:p>
          <a:endParaRPr lang="en-US"/>
        </a:p>
      </dgm:t>
    </dgm:pt>
    <dgm:pt modelId="{6562080B-3635-4B6E-9321-19469BC92018}" type="sibTrans" cxnId="{83FFBFD8-7788-4F57-A606-ED00989298F7}">
      <dgm:prSet/>
      <dgm:spPr/>
      <dgm:t>
        <a:bodyPr/>
        <a:lstStyle/>
        <a:p>
          <a:endParaRPr lang="en-US"/>
        </a:p>
      </dgm:t>
    </dgm:pt>
    <dgm:pt modelId="{9BBAAFA6-446B-4CBB-A5AD-10C2474CA067}">
      <dgm:prSet phldrT="[Text]"/>
      <dgm:spPr/>
      <dgm:t>
        <a:bodyPr/>
        <a:lstStyle/>
        <a:p>
          <a:r>
            <a:rPr lang="en-US" dirty="0" smtClean="0"/>
            <a:t>Accumulator (AC)</a:t>
          </a:r>
          <a:endParaRPr lang="en-US" dirty="0"/>
        </a:p>
      </dgm:t>
    </dgm:pt>
    <dgm:pt modelId="{E3CB37A5-E8DF-49A7-8347-76647022B189}" type="parTrans" cxnId="{8643FB04-8E0A-4516-947F-A55E5EF9DA89}">
      <dgm:prSet/>
      <dgm:spPr/>
      <dgm:t>
        <a:bodyPr/>
        <a:lstStyle/>
        <a:p>
          <a:endParaRPr lang="en-US"/>
        </a:p>
      </dgm:t>
    </dgm:pt>
    <dgm:pt modelId="{F8451022-95C4-4799-9CCB-8FA685664768}" type="sibTrans" cxnId="{8643FB04-8E0A-4516-947F-A55E5EF9DA89}">
      <dgm:prSet/>
      <dgm:spPr/>
      <dgm:t>
        <a:bodyPr/>
        <a:lstStyle/>
        <a:p>
          <a:endParaRPr lang="en-US"/>
        </a:p>
      </dgm:t>
    </dgm:pt>
    <dgm:pt modelId="{A662521C-27A6-484B-A741-A02D2BE089D0}">
      <dgm:prSet phldrT="[Text]" custT="1"/>
      <dgm:spPr/>
      <dgm:t>
        <a:bodyPr/>
        <a:lstStyle/>
        <a:p>
          <a:r>
            <a:rPr lang="en-US" sz="2200" dirty="0" smtClean="0"/>
            <a:t>0007</a:t>
          </a:r>
          <a:endParaRPr lang="en-US" sz="2200" dirty="0"/>
        </a:p>
      </dgm:t>
    </dgm:pt>
    <dgm:pt modelId="{0DABF496-D905-4F64-A240-08B80A8092E0}" type="sibTrans" cxnId="{8029A364-96A7-4465-8C77-ED17911326F9}">
      <dgm:prSet/>
      <dgm:spPr/>
      <dgm:t>
        <a:bodyPr/>
        <a:lstStyle/>
        <a:p>
          <a:endParaRPr lang="en-US"/>
        </a:p>
      </dgm:t>
    </dgm:pt>
    <dgm:pt modelId="{49A76BB8-4896-4469-AB8F-088B46938837}" type="parTrans" cxnId="{8029A364-96A7-4465-8C77-ED17911326F9}">
      <dgm:prSet/>
      <dgm:spPr/>
      <dgm:t>
        <a:bodyPr/>
        <a:lstStyle/>
        <a:p>
          <a:endParaRPr lang="en-US"/>
        </a:p>
      </dgm:t>
    </dgm:pt>
    <dgm:pt modelId="{A1B5EB97-861A-4C6A-97D0-4C6C425236B4}" type="pres">
      <dgm:prSet presAssocID="{D672EDF6-BFFF-4455-8890-990D57A57A0B}" presName="rootnode" presStyleCnt="0">
        <dgm:presLayoutVars>
          <dgm:chMax/>
          <dgm:chPref/>
          <dgm:dir/>
          <dgm:animLvl val="lvl"/>
        </dgm:presLayoutVars>
      </dgm:prSet>
      <dgm:spPr/>
    </dgm:pt>
    <dgm:pt modelId="{91CAE7F4-D2E0-4D6C-82B5-46A4901A1568}" type="pres">
      <dgm:prSet presAssocID="{B6A1C322-62CA-42CE-960D-572CD807508A}" presName="composite" presStyleCnt="0"/>
      <dgm:spPr/>
    </dgm:pt>
    <dgm:pt modelId="{B759C019-93EF-4433-B774-741F4185B07F}" type="pres">
      <dgm:prSet presAssocID="{B6A1C322-62CA-42CE-960D-572CD807508A}" presName="bentUpArrow1" presStyleLbl="alignImgPlace1" presStyleIdx="0" presStyleCnt="2"/>
      <dgm:spPr/>
    </dgm:pt>
    <dgm:pt modelId="{0E05D0E3-7290-4C66-A405-C77AD62232DC}" type="pres">
      <dgm:prSet presAssocID="{B6A1C322-62CA-42CE-960D-572CD807508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F86A5-7323-4424-9DEC-4F0F3E904792}" type="pres">
      <dgm:prSet presAssocID="{B6A1C322-62CA-42CE-960D-572CD807508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5C928F7-56D5-4B83-B405-F2D8FA397C03}" type="pres">
      <dgm:prSet presAssocID="{2E4D1E51-1198-40DD-8C8B-D55E3E34386B}" presName="sibTrans" presStyleCnt="0"/>
      <dgm:spPr/>
    </dgm:pt>
    <dgm:pt modelId="{3280DB62-FB14-4292-BF1B-A26FC028EF0A}" type="pres">
      <dgm:prSet presAssocID="{6A9CEAE7-CA55-4A76-BA6A-A5B6DD0068F9}" presName="composite" presStyleCnt="0"/>
      <dgm:spPr/>
    </dgm:pt>
    <dgm:pt modelId="{0C7EDA8E-50F2-4610-9A22-EA9F5649892D}" type="pres">
      <dgm:prSet presAssocID="{6A9CEAE7-CA55-4A76-BA6A-A5B6DD0068F9}" presName="bentUpArrow1" presStyleLbl="alignImgPlace1" presStyleIdx="1" presStyleCnt="2"/>
      <dgm:spPr/>
    </dgm:pt>
    <dgm:pt modelId="{2FACC013-16B5-4226-A9F6-D432483423AA}" type="pres">
      <dgm:prSet presAssocID="{6A9CEAE7-CA55-4A76-BA6A-A5B6DD0068F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08B68-1BBE-479E-ACAD-71AE72E51729}" type="pres">
      <dgm:prSet presAssocID="{6A9CEAE7-CA55-4A76-BA6A-A5B6DD0068F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51D6E-1AFB-4CAB-BD13-C1BEB3C4878F}" type="pres">
      <dgm:prSet presAssocID="{C18A9CCB-5B0F-4367-AC8B-1C4A51FE9AAD}" presName="sibTrans" presStyleCnt="0"/>
      <dgm:spPr/>
    </dgm:pt>
    <dgm:pt modelId="{AD1A902A-BB19-4C4A-9A91-2CA1726818F3}" type="pres">
      <dgm:prSet presAssocID="{A662521C-27A6-484B-A741-A02D2BE089D0}" presName="composite" presStyleCnt="0"/>
      <dgm:spPr/>
    </dgm:pt>
    <dgm:pt modelId="{AF23BE2C-FF18-4619-91E1-7000CAA3D132}" type="pres">
      <dgm:prSet presAssocID="{A662521C-27A6-484B-A741-A02D2BE089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62A43-E989-4A4E-9B71-983EC6E8FF94}" type="pres">
      <dgm:prSet presAssocID="{A662521C-27A6-484B-A741-A02D2BE089D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98B70C-7ADC-494D-BA13-169BCCE2EB18}" type="presOf" srcId="{B6A1C322-62CA-42CE-960D-572CD807508A}" destId="{0E05D0E3-7290-4C66-A405-C77AD62232DC}" srcOrd="0" destOrd="0" presId="urn:microsoft.com/office/officeart/2005/8/layout/StepDownProcess"/>
    <dgm:cxn modelId="{48F405AC-EDEF-499A-8A18-4A2BF940F1A1}" srcId="{B6A1C322-62CA-42CE-960D-572CD807508A}" destId="{878A93FC-CE06-40A0-9CC6-AB9799EC7D43}" srcOrd="0" destOrd="0" parTransId="{C2F7B383-FC70-4E45-97C1-F823053C73D5}" sibTransId="{43ED597D-C96F-4663-86B3-AE9AEBBC2214}"/>
    <dgm:cxn modelId="{29192690-8741-42BF-A7BF-DF64B32191AF}" type="presOf" srcId="{D672EDF6-BFFF-4455-8890-990D57A57A0B}" destId="{A1B5EB97-861A-4C6A-97D0-4C6C425236B4}" srcOrd="0" destOrd="0" presId="urn:microsoft.com/office/officeart/2005/8/layout/StepDownProcess"/>
    <dgm:cxn modelId="{452F75E4-2F54-4A63-9595-88F79995F934}" type="presOf" srcId="{CF682369-52C7-4FEE-B7BB-A8EED806AB5B}" destId="{2BF08B68-1BBE-479E-ACAD-71AE72E51729}" srcOrd="0" destOrd="0" presId="urn:microsoft.com/office/officeart/2005/8/layout/StepDownProcess"/>
    <dgm:cxn modelId="{BF7B658D-AE6A-42CE-93E1-B330D5F8EA31}" type="presOf" srcId="{6A9CEAE7-CA55-4A76-BA6A-A5B6DD0068F9}" destId="{2FACC013-16B5-4226-A9F6-D432483423AA}" srcOrd="0" destOrd="0" presId="urn:microsoft.com/office/officeart/2005/8/layout/StepDownProcess"/>
    <dgm:cxn modelId="{83FFBFD8-7788-4F57-A606-ED00989298F7}" srcId="{6A9CEAE7-CA55-4A76-BA6A-A5B6DD0068F9}" destId="{CF682369-52C7-4FEE-B7BB-A8EED806AB5B}" srcOrd="0" destOrd="0" parTransId="{F7A2BCAF-FA84-4C49-9B8E-4ADE9E9145E7}" sibTransId="{6562080B-3635-4B6E-9321-19469BC92018}"/>
    <dgm:cxn modelId="{2A362833-916A-4E8A-8AFF-F3FFFD9A9E78}" type="presOf" srcId="{9BBAAFA6-446B-4CBB-A5AD-10C2474CA067}" destId="{56B62A43-E989-4A4E-9B71-983EC6E8FF94}" srcOrd="0" destOrd="0" presId="urn:microsoft.com/office/officeart/2005/8/layout/StepDownProcess"/>
    <dgm:cxn modelId="{57B3AB58-B2A3-45A9-B8DB-C2DC0CA88766}" srcId="{D672EDF6-BFFF-4455-8890-990D57A57A0B}" destId="{B6A1C322-62CA-42CE-960D-572CD807508A}" srcOrd="0" destOrd="0" parTransId="{27D9123D-6DA5-45E6-95DD-2971C4DB895F}" sibTransId="{2E4D1E51-1198-40DD-8C8B-D55E3E34386B}"/>
    <dgm:cxn modelId="{8643FB04-8E0A-4516-947F-A55E5EF9DA89}" srcId="{A662521C-27A6-484B-A741-A02D2BE089D0}" destId="{9BBAAFA6-446B-4CBB-A5AD-10C2474CA067}" srcOrd="0" destOrd="0" parTransId="{E3CB37A5-E8DF-49A7-8347-76647022B189}" sibTransId="{F8451022-95C4-4799-9CCB-8FA685664768}"/>
    <dgm:cxn modelId="{8029A364-96A7-4465-8C77-ED17911326F9}" srcId="{D672EDF6-BFFF-4455-8890-990D57A57A0B}" destId="{A662521C-27A6-484B-A741-A02D2BE089D0}" srcOrd="2" destOrd="0" parTransId="{49A76BB8-4896-4469-AB8F-088B46938837}" sibTransId="{0DABF496-D905-4F64-A240-08B80A8092E0}"/>
    <dgm:cxn modelId="{69AAF9B6-CB4B-43AF-99C9-501A00D2DDCD}" type="presOf" srcId="{A662521C-27A6-484B-A741-A02D2BE089D0}" destId="{AF23BE2C-FF18-4619-91E1-7000CAA3D132}" srcOrd="0" destOrd="0" presId="urn:microsoft.com/office/officeart/2005/8/layout/StepDownProcess"/>
    <dgm:cxn modelId="{0A533C26-0BEF-4461-B28B-DC0C90C1DFED}" type="presOf" srcId="{878A93FC-CE06-40A0-9CC6-AB9799EC7D43}" destId="{52AF86A5-7323-4424-9DEC-4F0F3E904792}" srcOrd="0" destOrd="0" presId="urn:microsoft.com/office/officeart/2005/8/layout/StepDownProcess"/>
    <dgm:cxn modelId="{7F04BCAB-474D-40BA-9D25-C64B8DDC5724}" srcId="{D672EDF6-BFFF-4455-8890-990D57A57A0B}" destId="{6A9CEAE7-CA55-4A76-BA6A-A5B6DD0068F9}" srcOrd="1" destOrd="0" parTransId="{33AF919B-1FF9-4B6E-81E1-ACFB3DC49AB4}" sibTransId="{C18A9CCB-5B0F-4367-AC8B-1C4A51FE9AAD}"/>
    <dgm:cxn modelId="{6EBD2CA6-3414-428A-B9A9-12D97D8BF927}" type="presParOf" srcId="{A1B5EB97-861A-4C6A-97D0-4C6C425236B4}" destId="{91CAE7F4-D2E0-4D6C-82B5-46A4901A1568}" srcOrd="0" destOrd="0" presId="urn:microsoft.com/office/officeart/2005/8/layout/StepDownProcess"/>
    <dgm:cxn modelId="{F7EB3F1E-2EF1-4035-8735-8F2D95209636}" type="presParOf" srcId="{91CAE7F4-D2E0-4D6C-82B5-46A4901A1568}" destId="{B759C019-93EF-4433-B774-741F4185B07F}" srcOrd="0" destOrd="0" presId="urn:microsoft.com/office/officeart/2005/8/layout/StepDownProcess"/>
    <dgm:cxn modelId="{C96B290F-4858-459E-B3A7-DC2BEF912988}" type="presParOf" srcId="{91CAE7F4-D2E0-4D6C-82B5-46A4901A1568}" destId="{0E05D0E3-7290-4C66-A405-C77AD62232DC}" srcOrd="1" destOrd="0" presId="urn:microsoft.com/office/officeart/2005/8/layout/StepDownProcess"/>
    <dgm:cxn modelId="{0069CA39-64B9-4730-8A2C-F09ED2D079F6}" type="presParOf" srcId="{91CAE7F4-D2E0-4D6C-82B5-46A4901A1568}" destId="{52AF86A5-7323-4424-9DEC-4F0F3E904792}" srcOrd="2" destOrd="0" presId="urn:microsoft.com/office/officeart/2005/8/layout/StepDownProcess"/>
    <dgm:cxn modelId="{D7C5E086-024C-4D91-9791-AB36D4352AC0}" type="presParOf" srcId="{A1B5EB97-861A-4C6A-97D0-4C6C425236B4}" destId="{A5C928F7-56D5-4B83-B405-F2D8FA397C03}" srcOrd="1" destOrd="0" presId="urn:microsoft.com/office/officeart/2005/8/layout/StepDownProcess"/>
    <dgm:cxn modelId="{34E82BFC-7C14-4204-8D86-7D6A79BDFD9E}" type="presParOf" srcId="{A1B5EB97-861A-4C6A-97D0-4C6C425236B4}" destId="{3280DB62-FB14-4292-BF1B-A26FC028EF0A}" srcOrd="2" destOrd="0" presId="urn:microsoft.com/office/officeart/2005/8/layout/StepDownProcess"/>
    <dgm:cxn modelId="{F28AEDEF-8720-45ED-ACAB-D7E1E4AE8BCC}" type="presParOf" srcId="{3280DB62-FB14-4292-BF1B-A26FC028EF0A}" destId="{0C7EDA8E-50F2-4610-9A22-EA9F5649892D}" srcOrd="0" destOrd="0" presId="urn:microsoft.com/office/officeart/2005/8/layout/StepDownProcess"/>
    <dgm:cxn modelId="{1C213A4A-8A5E-4FBB-BA69-F46BBF1EA888}" type="presParOf" srcId="{3280DB62-FB14-4292-BF1B-A26FC028EF0A}" destId="{2FACC013-16B5-4226-A9F6-D432483423AA}" srcOrd="1" destOrd="0" presId="urn:microsoft.com/office/officeart/2005/8/layout/StepDownProcess"/>
    <dgm:cxn modelId="{51EEA42F-D925-40BA-88B4-786D9AC240E3}" type="presParOf" srcId="{3280DB62-FB14-4292-BF1B-A26FC028EF0A}" destId="{2BF08B68-1BBE-479E-ACAD-71AE72E51729}" srcOrd="2" destOrd="0" presId="urn:microsoft.com/office/officeart/2005/8/layout/StepDownProcess"/>
    <dgm:cxn modelId="{C37485EF-65D5-454D-860D-4B39CB5A4A83}" type="presParOf" srcId="{A1B5EB97-861A-4C6A-97D0-4C6C425236B4}" destId="{31051D6E-1AFB-4CAB-BD13-C1BEB3C4878F}" srcOrd="3" destOrd="0" presId="urn:microsoft.com/office/officeart/2005/8/layout/StepDownProcess"/>
    <dgm:cxn modelId="{0BA86110-3B23-4D15-8F2D-428380802494}" type="presParOf" srcId="{A1B5EB97-861A-4C6A-97D0-4C6C425236B4}" destId="{AD1A902A-BB19-4C4A-9A91-2CA1726818F3}" srcOrd="4" destOrd="0" presId="urn:microsoft.com/office/officeart/2005/8/layout/StepDownProcess"/>
    <dgm:cxn modelId="{27B994B4-E066-47F9-98F4-53D0CF7C443A}" type="presParOf" srcId="{AD1A902A-BB19-4C4A-9A91-2CA1726818F3}" destId="{AF23BE2C-FF18-4619-91E1-7000CAA3D132}" srcOrd="0" destOrd="0" presId="urn:microsoft.com/office/officeart/2005/8/layout/StepDownProcess"/>
    <dgm:cxn modelId="{99571F5C-E695-43E7-BC81-801305C07A75}" type="presParOf" srcId="{AD1A902A-BB19-4C4A-9A91-2CA1726818F3}" destId="{56B62A43-E989-4A4E-9B71-983EC6E8FF9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72EDF6-BFFF-4455-8890-990D57A57A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6A1C322-62CA-42CE-960D-572CD807508A}">
      <dgm:prSet phldrT="[Text]" custT="1"/>
      <dgm:spPr/>
      <dgm:t>
        <a:bodyPr/>
        <a:lstStyle/>
        <a:p>
          <a:pPr rtl="0"/>
          <a:r>
            <a:rPr lang="en-US" sz="4400" b="0" dirty="0" smtClean="0"/>
            <a:t>300</a:t>
          </a:r>
          <a:endParaRPr lang="en-US" sz="4600" b="0" dirty="0"/>
        </a:p>
      </dgm:t>
    </dgm:pt>
    <dgm:pt modelId="{27D9123D-6DA5-45E6-95DD-2971C4DB895F}" type="parTrans" cxnId="{57B3AB58-B2A3-45A9-B8DB-C2DC0CA88766}">
      <dgm:prSet/>
      <dgm:spPr/>
      <dgm:t>
        <a:bodyPr/>
        <a:lstStyle/>
        <a:p>
          <a:endParaRPr lang="en-US"/>
        </a:p>
      </dgm:t>
    </dgm:pt>
    <dgm:pt modelId="{2E4D1E51-1198-40DD-8C8B-D55E3E34386B}" type="sibTrans" cxnId="{57B3AB58-B2A3-45A9-B8DB-C2DC0CA88766}">
      <dgm:prSet/>
      <dgm:spPr/>
      <dgm:t>
        <a:bodyPr/>
        <a:lstStyle/>
        <a:p>
          <a:endParaRPr lang="en-US"/>
        </a:p>
      </dgm:t>
    </dgm:pt>
    <dgm:pt modelId="{878A93FC-CE06-40A0-9CC6-AB9799EC7D43}">
      <dgm:prSet phldrT="[Text]"/>
      <dgm:spPr/>
      <dgm:t>
        <a:bodyPr/>
        <a:lstStyle/>
        <a:p>
          <a:r>
            <a:rPr lang="en-US" dirty="0" smtClean="0"/>
            <a:t>Program Counter (PC)</a:t>
          </a:r>
          <a:endParaRPr lang="en-US" dirty="0"/>
        </a:p>
      </dgm:t>
    </dgm:pt>
    <dgm:pt modelId="{C2F7B383-FC70-4E45-97C1-F823053C73D5}" type="parTrans" cxnId="{48F405AC-EDEF-499A-8A18-4A2BF940F1A1}">
      <dgm:prSet/>
      <dgm:spPr/>
      <dgm:t>
        <a:bodyPr/>
        <a:lstStyle/>
        <a:p>
          <a:endParaRPr lang="en-US"/>
        </a:p>
      </dgm:t>
    </dgm:pt>
    <dgm:pt modelId="{43ED597D-C96F-4663-86B3-AE9AEBBC2214}" type="sibTrans" cxnId="{48F405AC-EDEF-499A-8A18-4A2BF940F1A1}">
      <dgm:prSet/>
      <dgm:spPr/>
      <dgm:t>
        <a:bodyPr/>
        <a:lstStyle/>
        <a:p>
          <a:endParaRPr lang="en-US"/>
        </a:p>
      </dgm:t>
    </dgm:pt>
    <dgm:pt modelId="{6A9CEAE7-CA55-4A76-BA6A-A5B6DD0068F9}">
      <dgm:prSet phldrT="[Text]"/>
      <dgm:spPr/>
      <dgm:t>
        <a:bodyPr/>
        <a:lstStyle/>
        <a:p>
          <a:r>
            <a:rPr lang="en-US" dirty="0" smtClean="0"/>
            <a:t>1940 (LOAD 940)</a:t>
          </a:r>
          <a:endParaRPr lang="en-US" dirty="0"/>
        </a:p>
      </dgm:t>
    </dgm:pt>
    <dgm:pt modelId="{33AF919B-1FF9-4B6E-81E1-ACFB3DC49AB4}" type="parTrans" cxnId="{7F04BCAB-474D-40BA-9D25-C64B8DDC5724}">
      <dgm:prSet/>
      <dgm:spPr/>
      <dgm:t>
        <a:bodyPr/>
        <a:lstStyle/>
        <a:p>
          <a:endParaRPr lang="en-US"/>
        </a:p>
      </dgm:t>
    </dgm:pt>
    <dgm:pt modelId="{C18A9CCB-5B0F-4367-AC8B-1C4A51FE9AAD}" type="sibTrans" cxnId="{7F04BCAB-474D-40BA-9D25-C64B8DDC5724}">
      <dgm:prSet/>
      <dgm:spPr/>
      <dgm:t>
        <a:bodyPr/>
        <a:lstStyle/>
        <a:p>
          <a:endParaRPr lang="en-US"/>
        </a:p>
      </dgm:t>
    </dgm:pt>
    <dgm:pt modelId="{CF682369-52C7-4FEE-B7BB-A8EED806AB5B}">
      <dgm:prSet phldrT="[Text]"/>
      <dgm:spPr/>
      <dgm:t>
        <a:bodyPr/>
        <a:lstStyle/>
        <a:p>
          <a:r>
            <a:rPr lang="en-US" dirty="0" smtClean="0"/>
            <a:t>Instruction Register (IR)</a:t>
          </a:r>
          <a:endParaRPr lang="en-US" dirty="0"/>
        </a:p>
      </dgm:t>
    </dgm:pt>
    <dgm:pt modelId="{F7A2BCAF-FA84-4C49-9B8E-4ADE9E9145E7}" type="parTrans" cxnId="{83FFBFD8-7788-4F57-A606-ED00989298F7}">
      <dgm:prSet/>
      <dgm:spPr/>
      <dgm:t>
        <a:bodyPr/>
        <a:lstStyle/>
        <a:p>
          <a:endParaRPr lang="en-US"/>
        </a:p>
      </dgm:t>
    </dgm:pt>
    <dgm:pt modelId="{6562080B-3635-4B6E-9321-19469BC92018}" type="sibTrans" cxnId="{83FFBFD8-7788-4F57-A606-ED00989298F7}">
      <dgm:prSet/>
      <dgm:spPr/>
      <dgm:t>
        <a:bodyPr/>
        <a:lstStyle/>
        <a:p>
          <a:endParaRPr lang="en-US"/>
        </a:p>
      </dgm:t>
    </dgm:pt>
    <dgm:pt modelId="{9BBAAFA6-446B-4CBB-A5AD-10C2474CA067}">
      <dgm:prSet phldrT="[Text]"/>
      <dgm:spPr/>
      <dgm:t>
        <a:bodyPr/>
        <a:lstStyle/>
        <a:p>
          <a:r>
            <a:rPr lang="en-US" dirty="0" smtClean="0"/>
            <a:t>Accumulator (AC)</a:t>
          </a:r>
          <a:endParaRPr lang="en-US" dirty="0"/>
        </a:p>
      </dgm:t>
    </dgm:pt>
    <dgm:pt modelId="{E3CB37A5-E8DF-49A7-8347-76647022B189}" type="parTrans" cxnId="{8643FB04-8E0A-4516-947F-A55E5EF9DA89}">
      <dgm:prSet/>
      <dgm:spPr/>
      <dgm:t>
        <a:bodyPr/>
        <a:lstStyle/>
        <a:p>
          <a:endParaRPr lang="en-US"/>
        </a:p>
      </dgm:t>
    </dgm:pt>
    <dgm:pt modelId="{F8451022-95C4-4799-9CCB-8FA685664768}" type="sibTrans" cxnId="{8643FB04-8E0A-4516-947F-A55E5EF9DA89}">
      <dgm:prSet/>
      <dgm:spPr/>
      <dgm:t>
        <a:bodyPr/>
        <a:lstStyle/>
        <a:p>
          <a:endParaRPr lang="en-US"/>
        </a:p>
      </dgm:t>
    </dgm:pt>
    <dgm:pt modelId="{A662521C-27A6-484B-A741-A02D2BE089D0}">
      <dgm:prSet phldrT="[Text]"/>
      <dgm:spPr/>
      <dgm:t>
        <a:bodyPr/>
        <a:lstStyle/>
        <a:p>
          <a:endParaRPr lang="en-US" dirty="0"/>
        </a:p>
      </dgm:t>
    </dgm:pt>
    <dgm:pt modelId="{0DABF496-D905-4F64-A240-08B80A8092E0}" type="sibTrans" cxnId="{8029A364-96A7-4465-8C77-ED17911326F9}">
      <dgm:prSet/>
      <dgm:spPr/>
      <dgm:t>
        <a:bodyPr/>
        <a:lstStyle/>
        <a:p>
          <a:endParaRPr lang="en-US"/>
        </a:p>
      </dgm:t>
    </dgm:pt>
    <dgm:pt modelId="{49A76BB8-4896-4469-AB8F-088B46938837}" type="parTrans" cxnId="{8029A364-96A7-4465-8C77-ED17911326F9}">
      <dgm:prSet/>
      <dgm:spPr/>
      <dgm:t>
        <a:bodyPr/>
        <a:lstStyle/>
        <a:p>
          <a:endParaRPr lang="en-US"/>
        </a:p>
      </dgm:t>
    </dgm:pt>
    <dgm:pt modelId="{A1B5EB97-861A-4C6A-97D0-4C6C425236B4}" type="pres">
      <dgm:prSet presAssocID="{D672EDF6-BFFF-4455-8890-990D57A57A0B}" presName="rootnode" presStyleCnt="0">
        <dgm:presLayoutVars>
          <dgm:chMax/>
          <dgm:chPref/>
          <dgm:dir/>
          <dgm:animLvl val="lvl"/>
        </dgm:presLayoutVars>
      </dgm:prSet>
      <dgm:spPr/>
    </dgm:pt>
    <dgm:pt modelId="{91CAE7F4-D2E0-4D6C-82B5-46A4901A1568}" type="pres">
      <dgm:prSet presAssocID="{B6A1C322-62CA-42CE-960D-572CD807508A}" presName="composite" presStyleCnt="0"/>
      <dgm:spPr/>
    </dgm:pt>
    <dgm:pt modelId="{B759C019-93EF-4433-B774-741F4185B07F}" type="pres">
      <dgm:prSet presAssocID="{B6A1C322-62CA-42CE-960D-572CD807508A}" presName="bentUpArrow1" presStyleLbl="alignImgPlace1" presStyleIdx="0" presStyleCnt="2"/>
      <dgm:spPr/>
    </dgm:pt>
    <dgm:pt modelId="{0E05D0E3-7290-4C66-A405-C77AD62232DC}" type="pres">
      <dgm:prSet presAssocID="{B6A1C322-62CA-42CE-960D-572CD807508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F86A5-7323-4424-9DEC-4F0F3E904792}" type="pres">
      <dgm:prSet presAssocID="{B6A1C322-62CA-42CE-960D-572CD807508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5C928F7-56D5-4B83-B405-F2D8FA397C03}" type="pres">
      <dgm:prSet presAssocID="{2E4D1E51-1198-40DD-8C8B-D55E3E34386B}" presName="sibTrans" presStyleCnt="0"/>
      <dgm:spPr/>
    </dgm:pt>
    <dgm:pt modelId="{3280DB62-FB14-4292-BF1B-A26FC028EF0A}" type="pres">
      <dgm:prSet presAssocID="{6A9CEAE7-CA55-4A76-BA6A-A5B6DD0068F9}" presName="composite" presStyleCnt="0"/>
      <dgm:spPr/>
    </dgm:pt>
    <dgm:pt modelId="{0C7EDA8E-50F2-4610-9A22-EA9F5649892D}" type="pres">
      <dgm:prSet presAssocID="{6A9CEAE7-CA55-4A76-BA6A-A5B6DD0068F9}" presName="bentUpArrow1" presStyleLbl="alignImgPlace1" presStyleIdx="1" presStyleCnt="2"/>
      <dgm:spPr/>
    </dgm:pt>
    <dgm:pt modelId="{2FACC013-16B5-4226-A9F6-D432483423AA}" type="pres">
      <dgm:prSet presAssocID="{6A9CEAE7-CA55-4A76-BA6A-A5B6DD0068F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08B68-1BBE-479E-ACAD-71AE72E51729}" type="pres">
      <dgm:prSet presAssocID="{6A9CEAE7-CA55-4A76-BA6A-A5B6DD0068F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51D6E-1AFB-4CAB-BD13-C1BEB3C4878F}" type="pres">
      <dgm:prSet presAssocID="{C18A9CCB-5B0F-4367-AC8B-1C4A51FE9AAD}" presName="sibTrans" presStyleCnt="0"/>
      <dgm:spPr/>
    </dgm:pt>
    <dgm:pt modelId="{AD1A902A-BB19-4C4A-9A91-2CA1726818F3}" type="pres">
      <dgm:prSet presAssocID="{A662521C-27A6-484B-A741-A02D2BE089D0}" presName="composite" presStyleCnt="0"/>
      <dgm:spPr/>
    </dgm:pt>
    <dgm:pt modelId="{AF23BE2C-FF18-4619-91E1-7000CAA3D132}" type="pres">
      <dgm:prSet presAssocID="{A662521C-27A6-484B-A741-A02D2BE089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62A43-E989-4A4E-9B71-983EC6E8FF94}" type="pres">
      <dgm:prSet presAssocID="{A662521C-27A6-484B-A741-A02D2BE089D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F405AC-EDEF-499A-8A18-4A2BF940F1A1}" srcId="{B6A1C322-62CA-42CE-960D-572CD807508A}" destId="{878A93FC-CE06-40A0-9CC6-AB9799EC7D43}" srcOrd="0" destOrd="0" parTransId="{C2F7B383-FC70-4E45-97C1-F823053C73D5}" sibTransId="{43ED597D-C96F-4663-86B3-AE9AEBBC2214}"/>
    <dgm:cxn modelId="{C3E73694-0410-4E5B-9D51-594A16F51009}" type="presOf" srcId="{CF682369-52C7-4FEE-B7BB-A8EED806AB5B}" destId="{2BF08B68-1BBE-479E-ACAD-71AE72E51729}" srcOrd="0" destOrd="0" presId="urn:microsoft.com/office/officeart/2005/8/layout/StepDownProcess"/>
    <dgm:cxn modelId="{ABC1718E-68B8-4825-924A-A0A9F645385A}" type="presOf" srcId="{A662521C-27A6-484B-A741-A02D2BE089D0}" destId="{AF23BE2C-FF18-4619-91E1-7000CAA3D132}" srcOrd="0" destOrd="0" presId="urn:microsoft.com/office/officeart/2005/8/layout/StepDownProcess"/>
    <dgm:cxn modelId="{1D9131EB-C862-4958-A196-6662132BF43F}" type="presOf" srcId="{878A93FC-CE06-40A0-9CC6-AB9799EC7D43}" destId="{52AF86A5-7323-4424-9DEC-4F0F3E904792}" srcOrd="0" destOrd="0" presId="urn:microsoft.com/office/officeart/2005/8/layout/StepDownProcess"/>
    <dgm:cxn modelId="{21C1E3B4-C215-456B-B9C6-A2F46BEC5BA7}" type="presOf" srcId="{6A9CEAE7-CA55-4A76-BA6A-A5B6DD0068F9}" destId="{2FACC013-16B5-4226-A9F6-D432483423AA}" srcOrd="0" destOrd="0" presId="urn:microsoft.com/office/officeart/2005/8/layout/StepDownProcess"/>
    <dgm:cxn modelId="{695201EA-72D3-4D6C-B86F-9A09EB9454C5}" type="presOf" srcId="{B6A1C322-62CA-42CE-960D-572CD807508A}" destId="{0E05D0E3-7290-4C66-A405-C77AD62232DC}" srcOrd="0" destOrd="0" presId="urn:microsoft.com/office/officeart/2005/8/layout/StepDownProcess"/>
    <dgm:cxn modelId="{83FFBFD8-7788-4F57-A606-ED00989298F7}" srcId="{6A9CEAE7-CA55-4A76-BA6A-A5B6DD0068F9}" destId="{CF682369-52C7-4FEE-B7BB-A8EED806AB5B}" srcOrd="0" destOrd="0" parTransId="{F7A2BCAF-FA84-4C49-9B8E-4ADE9E9145E7}" sibTransId="{6562080B-3635-4B6E-9321-19469BC92018}"/>
    <dgm:cxn modelId="{57B3AB58-B2A3-45A9-B8DB-C2DC0CA88766}" srcId="{D672EDF6-BFFF-4455-8890-990D57A57A0B}" destId="{B6A1C322-62CA-42CE-960D-572CD807508A}" srcOrd="0" destOrd="0" parTransId="{27D9123D-6DA5-45E6-95DD-2971C4DB895F}" sibTransId="{2E4D1E51-1198-40DD-8C8B-D55E3E34386B}"/>
    <dgm:cxn modelId="{0559F84D-B3EC-47B3-BC48-37211BC8B24C}" type="presOf" srcId="{9BBAAFA6-446B-4CBB-A5AD-10C2474CA067}" destId="{56B62A43-E989-4A4E-9B71-983EC6E8FF94}" srcOrd="0" destOrd="0" presId="urn:microsoft.com/office/officeart/2005/8/layout/StepDownProcess"/>
    <dgm:cxn modelId="{8643FB04-8E0A-4516-947F-A55E5EF9DA89}" srcId="{A662521C-27A6-484B-A741-A02D2BE089D0}" destId="{9BBAAFA6-446B-4CBB-A5AD-10C2474CA067}" srcOrd="0" destOrd="0" parTransId="{E3CB37A5-E8DF-49A7-8347-76647022B189}" sibTransId="{F8451022-95C4-4799-9CCB-8FA685664768}"/>
    <dgm:cxn modelId="{8029A364-96A7-4465-8C77-ED17911326F9}" srcId="{D672EDF6-BFFF-4455-8890-990D57A57A0B}" destId="{A662521C-27A6-484B-A741-A02D2BE089D0}" srcOrd="2" destOrd="0" parTransId="{49A76BB8-4896-4469-AB8F-088B46938837}" sibTransId="{0DABF496-D905-4F64-A240-08B80A8092E0}"/>
    <dgm:cxn modelId="{F25AF6FE-5EBF-4D9F-AC09-27FD4C7F6E41}" type="presOf" srcId="{D672EDF6-BFFF-4455-8890-990D57A57A0B}" destId="{A1B5EB97-861A-4C6A-97D0-4C6C425236B4}" srcOrd="0" destOrd="0" presId="urn:microsoft.com/office/officeart/2005/8/layout/StepDownProcess"/>
    <dgm:cxn modelId="{7F04BCAB-474D-40BA-9D25-C64B8DDC5724}" srcId="{D672EDF6-BFFF-4455-8890-990D57A57A0B}" destId="{6A9CEAE7-CA55-4A76-BA6A-A5B6DD0068F9}" srcOrd="1" destOrd="0" parTransId="{33AF919B-1FF9-4B6E-81E1-ACFB3DC49AB4}" sibTransId="{C18A9CCB-5B0F-4367-AC8B-1C4A51FE9AAD}"/>
    <dgm:cxn modelId="{4F5B66BA-E6D3-4E21-8409-F08EFE1A66EA}" type="presParOf" srcId="{A1B5EB97-861A-4C6A-97D0-4C6C425236B4}" destId="{91CAE7F4-D2E0-4D6C-82B5-46A4901A1568}" srcOrd="0" destOrd="0" presId="urn:microsoft.com/office/officeart/2005/8/layout/StepDownProcess"/>
    <dgm:cxn modelId="{E3CB3E43-3AE7-4C18-A4AA-75BC4736753E}" type="presParOf" srcId="{91CAE7F4-D2E0-4D6C-82B5-46A4901A1568}" destId="{B759C019-93EF-4433-B774-741F4185B07F}" srcOrd="0" destOrd="0" presId="urn:microsoft.com/office/officeart/2005/8/layout/StepDownProcess"/>
    <dgm:cxn modelId="{946C9BCB-3F10-4C8E-A5AA-CC6B372BA924}" type="presParOf" srcId="{91CAE7F4-D2E0-4D6C-82B5-46A4901A1568}" destId="{0E05D0E3-7290-4C66-A405-C77AD62232DC}" srcOrd="1" destOrd="0" presId="urn:microsoft.com/office/officeart/2005/8/layout/StepDownProcess"/>
    <dgm:cxn modelId="{46E449BE-FC1C-4725-8DF9-F2390C3AE2D1}" type="presParOf" srcId="{91CAE7F4-D2E0-4D6C-82B5-46A4901A1568}" destId="{52AF86A5-7323-4424-9DEC-4F0F3E904792}" srcOrd="2" destOrd="0" presId="urn:microsoft.com/office/officeart/2005/8/layout/StepDownProcess"/>
    <dgm:cxn modelId="{B11B8857-48D4-46BC-97D0-395E86AB1B9A}" type="presParOf" srcId="{A1B5EB97-861A-4C6A-97D0-4C6C425236B4}" destId="{A5C928F7-56D5-4B83-B405-F2D8FA397C03}" srcOrd="1" destOrd="0" presId="urn:microsoft.com/office/officeart/2005/8/layout/StepDownProcess"/>
    <dgm:cxn modelId="{4DB323C3-023E-4184-AF33-B0D691411C7B}" type="presParOf" srcId="{A1B5EB97-861A-4C6A-97D0-4C6C425236B4}" destId="{3280DB62-FB14-4292-BF1B-A26FC028EF0A}" srcOrd="2" destOrd="0" presId="urn:microsoft.com/office/officeart/2005/8/layout/StepDownProcess"/>
    <dgm:cxn modelId="{7CD243B0-3EFF-4368-BB9A-09F020B878D5}" type="presParOf" srcId="{3280DB62-FB14-4292-BF1B-A26FC028EF0A}" destId="{0C7EDA8E-50F2-4610-9A22-EA9F5649892D}" srcOrd="0" destOrd="0" presId="urn:microsoft.com/office/officeart/2005/8/layout/StepDownProcess"/>
    <dgm:cxn modelId="{708E48E4-E699-48AA-A3A4-70C1C2DB8D77}" type="presParOf" srcId="{3280DB62-FB14-4292-BF1B-A26FC028EF0A}" destId="{2FACC013-16B5-4226-A9F6-D432483423AA}" srcOrd="1" destOrd="0" presId="urn:microsoft.com/office/officeart/2005/8/layout/StepDownProcess"/>
    <dgm:cxn modelId="{64FEA69A-6AB2-43E8-9DE8-8F36226FE70F}" type="presParOf" srcId="{3280DB62-FB14-4292-BF1B-A26FC028EF0A}" destId="{2BF08B68-1BBE-479E-ACAD-71AE72E51729}" srcOrd="2" destOrd="0" presId="urn:microsoft.com/office/officeart/2005/8/layout/StepDownProcess"/>
    <dgm:cxn modelId="{97786FCE-46F3-4D80-A6F4-AACEF6D1F60F}" type="presParOf" srcId="{A1B5EB97-861A-4C6A-97D0-4C6C425236B4}" destId="{31051D6E-1AFB-4CAB-BD13-C1BEB3C4878F}" srcOrd="3" destOrd="0" presId="urn:microsoft.com/office/officeart/2005/8/layout/StepDownProcess"/>
    <dgm:cxn modelId="{942D0600-14E9-4989-BB5E-E140D09EA847}" type="presParOf" srcId="{A1B5EB97-861A-4C6A-97D0-4C6C425236B4}" destId="{AD1A902A-BB19-4C4A-9A91-2CA1726818F3}" srcOrd="4" destOrd="0" presId="urn:microsoft.com/office/officeart/2005/8/layout/StepDownProcess"/>
    <dgm:cxn modelId="{A9CE740C-C421-4A30-B794-BE0045F2A62F}" type="presParOf" srcId="{AD1A902A-BB19-4C4A-9A91-2CA1726818F3}" destId="{AF23BE2C-FF18-4619-91E1-7000CAA3D132}" srcOrd="0" destOrd="0" presId="urn:microsoft.com/office/officeart/2005/8/layout/StepDownProcess"/>
    <dgm:cxn modelId="{C14A83A5-0F32-4D31-9B7C-C4F07281B702}" type="presParOf" srcId="{AD1A902A-BB19-4C4A-9A91-2CA1726818F3}" destId="{56B62A43-E989-4A4E-9B71-983EC6E8FF9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72EDF6-BFFF-4455-8890-990D57A57A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6A1C322-62CA-42CE-960D-572CD807508A}">
      <dgm:prSet phldrT="[Text]" custT="1"/>
      <dgm:spPr/>
      <dgm:t>
        <a:bodyPr/>
        <a:lstStyle/>
        <a:p>
          <a:pPr rtl="0"/>
          <a:r>
            <a:rPr lang="en-US" sz="4400" b="0" dirty="0" smtClean="0"/>
            <a:t>300</a:t>
          </a:r>
          <a:endParaRPr lang="en-US" sz="4600" b="0" dirty="0"/>
        </a:p>
      </dgm:t>
    </dgm:pt>
    <dgm:pt modelId="{27D9123D-6DA5-45E6-95DD-2971C4DB895F}" type="parTrans" cxnId="{57B3AB58-B2A3-45A9-B8DB-C2DC0CA88766}">
      <dgm:prSet/>
      <dgm:spPr/>
      <dgm:t>
        <a:bodyPr/>
        <a:lstStyle/>
        <a:p>
          <a:endParaRPr lang="en-US"/>
        </a:p>
      </dgm:t>
    </dgm:pt>
    <dgm:pt modelId="{2E4D1E51-1198-40DD-8C8B-D55E3E34386B}" type="sibTrans" cxnId="{57B3AB58-B2A3-45A9-B8DB-C2DC0CA88766}">
      <dgm:prSet/>
      <dgm:spPr/>
      <dgm:t>
        <a:bodyPr/>
        <a:lstStyle/>
        <a:p>
          <a:endParaRPr lang="en-US"/>
        </a:p>
      </dgm:t>
    </dgm:pt>
    <dgm:pt modelId="{878A93FC-CE06-40A0-9CC6-AB9799EC7D43}">
      <dgm:prSet phldrT="[Text]"/>
      <dgm:spPr/>
      <dgm:t>
        <a:bodyPr/>
        <a:lstStyle/>
        <a:p>
          <a:r>
            <a:rPr lang="en-US" dirty="0" smtClean="0"/>
            <a:t>Program Counter (PC)</a:t>
          </a:r>
          <a:endParaRPr lang="en-US" dirty="0"/>
        </a:p>
      </dgm:t>
    </dgm:pt>
    <dgm:pt modelId="{C2F7B383-FC70-4E45-97C1-F823053C73D5}" type="parTrans" cxnId="{48F405AC-EDEF-499A-8A18-4A2BF940F1A1}">
      <dgm:prSet/>
      <dgm:spPr/>
      <dgm:t>
        <a:bodyPr/>
        <a:lstStyle/>
        <a:p>
          <a:endParaRPr lang="en-US"/>
        </a:p>
      </dgm:t>
    </dgm:pt>
    <dgm:pt modelId="{43ED597D-C96F-4663-86B3-AE9AEBBC2214}" type="sibTrans" cxnId="{48F405AC-EDEF-499A-8A18-4A2BF940F1A1}">
      <dgm:prSet/>
      <dgm:spPr/>
      <dgm:t>
        <a:bodyPr/>
        <a:lstStyle/>
        <a:p>
          <a:endParaRPr lang="en-US"/>
        </a:p>
      </dgm:t>
    </dgm:pt>
    <dgm:pt modelId="{6A9CEAE7-CA55-4A76-BA6A-A5B6DD0068F9}">
      <dgm:prSet phldrT="[Text]"/>
      <dgm:spPr/>
      <dgm:t>
        <a:bodyPr/>
        <a:lstStyle/>
        <a:p>
          <a:r>
            <a:rPr lang="en-US" dirty="0" smtClean="0"/>
            <a:t>1940 (LOAD 940)</a:t>
          </a:r>
          <a:endParaRPr lang="en-US" dirty="0"/>
        </a:p>
      </dgm:t>
    </dgm:pt>
    <dgm:pt modelId="{33AF919B-1FF9-4B6E-81E1-ACFB3DC49AB4}" type="parTrans" cxnId="{7F04BCAB-474D-40BA-9D25-C64B8DDC5724}">
      <dgm:prSet/>
      <dgm:spPr/>
      <dgm:t>
        <a:bodyPr/>
        <a:lstStyle/>
        <a:p>
          <a:endParaRPr lang="en-US"/>
        </a:p>
      </dgm:t>
    </dgm:pt>
    <dgm:pt modelId="{C18A9CCB-5B0F-4367-AC8B-1C4A51FE9AAD}" type="sibTrans" cxnId="{7F04BCAB-474D-40BA-9D25-C64B8DDC5724}">
      <dgm:prSet/>
      <dgm:spPr/>
      <dgm:t>
        <a:bodyPr/>
        <a:lstStyle/>
        <a:p>
          <a:endParaRPr lang="en-US"/>
        </a:p>
      </dgm:t>
    </dgm:pt>
    <dgm:pt modelId="{CF682369-52C7-4FEE-B7BB-A8EED806AB5B}">
      <dgm:prSet phldrT="[Text]"/>
      <dgm:spPr/>
      <dgm:t>
        <a:bodyPr/>
        <a:lstStyle/>
        <a:p>
          <a:r>
            <a:rPr lang="en-US" dirty="0" smtClean="0"/>
            <a:t>Instruction Register (IR)</a:t>
          </a:r>
          <a:endParaRPr lang="en-US" dirty="0"/>
        </a:p>
      </dgm:t>
    </dgm:pt>
    <dgm:pt modelId="{F7A2BCAF-FA84-4C49-9B8E-4ADE9E9145E7}" type="parTrans" cxnId="{83FFBFD8-7788-4F57-A606-ED00989298F7}">
      <dgm:prSet/>
      <dgm:spPr/>
      <dgm:t>
        <a:bodyPr/>
        <a:lstStyle/>
        <a:p>
          <a:endParaRPr lang="en-US"/>
        </a:p>
      </dgm:t>
    </dgm:pt>
    <dgm:pt modelId="{6562080B-3635-4B6E-9321-19469BC92018}" type="sibTrans" cxnId="{83FFBFD8-7788-4F57-A606-ED00989298F7}">
      <dgm:prSet/>
      <dgm:spPr/>
      <dgm:t>
        <a:bodyPr/>
        <a:lstStyle/>
        <a:p>
          <a:endParaRPr lang="en-US"/>
        </a:p>
      </dgm:t>
    </dgm:pt>
    <dgm:pt modelId="{9BBAAFA6-446B-4CBB-A5AD-10C2474CA067}">
      <dgm:prSet phldrT="[Text]"/>
      <dgm:spPr/>
      <dgm:t>
        <a:bodyPr/>
        <a:lstStyle/>
        <a:p>
          <a:r>
            <a:rPr lang="en-US" dirty="0" smtClean="0"/>
            <a:t>Accumulator (AC)</a:t>
          </a:r>
          <a:endParaRPr lang="en-US" dirty="0"/>
        </a:p>
      </dgm:t>
    </dgm:pt>
    <dgm:pt modelId="{E3CB37A5-E8DF-49A7-8347-76647022B189}" type="parTrans" cxnId="{8643FB04-8E0A-4516-947F-A55E5EF9DA89}">
      <dgm:prSet/>
      <dgm:spPr/>
      <dgm:t>
        <a:bodyPr/>
        <a:lstStyle/>
        <a:p>
          <a:endParaRPr lang="en-US"/>
        </a:p>
      </dgm:t>
    </dgm:pt>
    <dgm:pt modelId="{F8451022-95C4-4799-9CCB-8FA685664768}" type="sibTrans" cxnId="{8643FB04-8E0A-4516-947F-A55E5EF9DA89}">
      <dgm:prSet/>
      <dgm:spPr/>
      <dgm:t>
        <a:bodyPr/>
        <a:lstStyle/>
        <a:p>
          <a:endParaRPr lang="en-US"/>
        </a:p>
      </dgm:t>
    </dgm:pt>
    <dgm:pt modelId="{A662521C-27A6-484B-A741-A02D2BE089D0}">
      <dgm:prSet phldrT="[Text]"/>
      <dgm:spPr/>
      <dgm:t>
        <a:bodyPr/>
        <a:lstStyle/>
        <a:p>
          <a:r>
            <a:rPr lang="en-US" dirty="0" smtClean="0"/>
            <a:t>0003</a:t>
          </a:r>
          <a:endParaRPr lang="en-US" dirty="0"/>
        </a:p>
      </dgm:t>
    </dgm:pt>
    <dgm:pt modelId="{0DABF496-D905-4F64-A240-08B80A8092E0}" type="sibTrans" cxnId="{8029A364-96A7-4465-8C77-ED17911326F9}">
      <dgm:prSet/>
      <dgm:spPr/>
      <dgm:t>
        <a:bodyPr/>
        <a:lstStyle/>
        <a:p>
          <a:endParaRPr lang="en-US"/>
        </a:p>
      </dgm:t>
    </dgm:pt>
    <dgm:pt modelId="{49A76BB8-4896-4469-AB8F-088B46938837}" type="parTrans" cxnId="{8029A364-96A7-4465-8C77-ED17911326F9}">
      <dgm:prSet/>
      <dgm:spPr/>
      <dgm:t>
        <a:bodyPr/>
        <a:lstStyle/>
        <a:p>
          <a:endParaRPr lang="en-US"/>
        </a:p>
      </dgm:t>
    </dgm:pt>
    <dgm:pt modelId="{A1B5EB97-861A-4C6A-97D0-4C6C425236B4}" type="pres">
      <dgm:prSet presAssocID="{D672EDF6-BFFF-4455-8890-990D57A57A0B}" presName="rootnode" presStyleCnt="0">
        <dgm:presLayoutVars>
          <dgm:chMax/>
          <dgm:chPref/>
          <dgm:dir/>
          <dgm:animLvl val="lvl"/>
        </dgm:presLayoutVars>
      </dgm:prSet>
      <dgm:spPr/>
    </dgm:pt>
    <dgm:pt modelId="{91CAE7F4-D2E0-4D6C-82B5-46A4901A1568}" type="pres">
      <dgm:prSet presAssocID="{B6A1C322-62CA-42CE-960D-572CD807508A}" presName="composite" presStyleCnt="0"/>
      <dgm:spPr/>
    </dgm:pt>
    <dgm:pt modelId="{B759C019-93EF-4433-B774-741F4185B07F}" type="pres">
      <dgm:prSet presAssocID="{B6A1C322-62CA-42CE-960D-572CD807508A}" presName="bentUpArrow1" presStyleLbl="alignImgPlace1" presStyleIdx="0" presStyleCnt="2"/>
      <dgm:spPr/>
    </dgm:pt>
    <dgm:pt modelId="{0E05D0E3-7290-4C66-A405-C77AD62232DC}" type="pres">
      <dgm:prSet presAssocID="{B6A1C322-62CA-42CE-960D-572CD807508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F86A5-7323-4424-9DEC-4F0F3E904792}" type="pres">
      <dgm:prSet presAssocID="{B6A1C322-62CA-42CE-960D-572CD807508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5C928F7-56D5-4B83-B405-F2D8FA397C03}" type="pres">
      <dgm:prSet presAssocID="{2E4D1E51-1198-40DD-8C8B-D55E3E34386B}" presName="sibTrans" presStyleCnt="0"/>
      <dgm:spPr/>
    </dgm:pt>
    <dgm:pt modelId="{3280DB62-FB14-4292-BF1B-A26FC028EF0A}" type="pres">
      <dgm:prSet presAssocID="{6A9CEAE7-CA55-4A76-BA6A-A5B6DD0068F9}" presName="composite" presStyleCnt="0"/>
      <dgm:spPr/>
    </dgm:pt>
    <dgm:pt modelId="{0C7EDA8E-50F2-4610-9A22-EA9F5649892D}" type="pres">
      <dgm:prSet presAssocID="{6A9CEAE7-CA55-4A76-BA6A-A5B6DD0068F9}" presName="bentUpArrow1" presStyleLbl="alignImgPlace1" presStyleIdx="1" presStyleCnt="2"/>
      <dgm:spPr/>
    </dgm:pt>
    <dgm:pt modelId="{2FACC013-16B5-4226-A9F6-D432483423AA}" type="pres">
      <dgm:prSet presAssocID="{6A9CEAE7-CA55-4A76-BA6A-A5B6DD0068F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08B68-1BBE-479E-ACAD-71AE72E51729}" type="pres">
      <dgm:prSet presAssocID="{6A9CEAE7-CA55-4A76-BA6A-A5B6DD0068F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51D6E-1AFB-4CAB-BD13-C1BEB3C4878F}" type="pres">
      <dgm:prSet presAssocID="{C18A9CCB-5B0F-4367-AC8B-1C4A51FE9AAD}" presName="sibTrans" presStyleCnt="0"/>
      <dgm:spPr/>
    </dgm:pt>
    <dgm:pt modelId="{AD1A902A-BB19-4C4A-9A91-2CA1726818F3}" type="pres">
      <dgm:prSet presAssocID="{A662521C-27A6-484B-A741-A02D2BE089D0}" presName="composite" presStyleCnt="0"/>
      <dgm:spPr/>
    </dgm:pt>
    <dgm:pt modelId="{AF23BE2C-FF18-4619-91E1-7000CAA3D132}" type="pres">
      <dgm:prSet presAssocID="{A662521C-27A6-484B-A741-A02D2BE089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62A43-E989-4A4E-9B71-983EC6E8FF94}" type="pres">
      <dgm:prSet presAssocID="{A662521C-27A6-484B-A741-A02D2BE089D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8AE6FE-85A6-4E15-952B-CADB9C1D705E}" type="presOf" srcId="{9BBAAFA6-446B-4CBB-A5AD-10C2474CA067}" destId="{56B62A43-E989-4A4E-9B71-983EC6E8FF94}" srcOrd="0" destOrd="0" presId="urn:microsoft.com/office/officeart/2005/8/layout/StepDownProcess"/>
    <dgm:cxn modelId="{D54A2E27-3733-4F15-B788-44AAAFEBC277}" type="presOf" srcId="{6A9CEAE7-CA55-4A76-BA6A-A5B6DD0068F9}" destId="{2FACC013-16B5-4226-A9F6-D432483423AA}" srcOrd="0" destOrd="0" presId="urn:microsoft.com/office/officeart/2005/8/layout/StepDownProcess"/>
    <dgm:cxn modelId="{48F405AC-EDEF-499A-8A18-4A2BF940F1A1}" srcId="{B6A1C322-62CA-42CE-960D-572CD807508A}" destId="{878A93FC-CE06-40A0-9CC6-AB9799EC7D43}" srcOrd="0" destOrd="0" parTransId="{C2F7B383-FC70-4E45-97C1-F823053C73D5}" sibTransId="{43ED597D-C96F-4663-86B3-AE9AEBBC2214}"/>
    <dgm:cxn modelId="{349B8920-345C-4C68-B504-16E62BB2EEC3}" type="presOf" srcId="{B6A1C322-62CA-42CE-960D-572CD807508A}" destId="{0E05D0E3-7290-4C66-A405-C77AD62232DC}" srcOrd="0" destOrd="0" presId="urn:microsoft.com/office/officeart/2005/8/layout/StepDownProcess"/>
    <dgm:cxn modelId="{119229C6-DC37-4A35-B8B2-16EE50EF3840}" type="presOf" srcId="{A662521C-27A6-484B-A741-A02D2BE089D0}" destId="{AF23BE2C-FF18-4619-91E1-7000CAA3D132}" srcOrd="0" destOrd="0" presId="urn:microsoft.com/office/officeart/2005/8/layout/StepDownProcess"/>
    <dgm:cxn modelId="{02EF2A6E-71CB-4283-896B-5C85E9D69B25}" type="presOf" srcId="{878A93FC-CE06-40A0-9CC6-AB9799EC7D43}" destId="{52AF86A5-7323-4424-9DEC-4F0F3E904792}" srcOrd="0" destOrd="0" presId="urn:microsoft.com/office/officeart/2005/8/layout/StepDownProcess"/>
    <dgm:cxn modelId="{83FFBFD8-7788-4F57-A606-ED00989298F7}" srcId="{6A9CEAE7-CA55-4A76-BA6A-A5B6DD0068F9}" destId="{CF682369-52C7-4FEE-B7BB-A8EED806AB5B}" srcOrd="0" destOrd="0" parTransId="{F7A2BCAF-FA84-4C49-9B8E-4ADE9E9145E7}" sibTransId="{6562080B-3635-4B6E-9321-19469BC92018}"/>
    <dgm:cxn modelId="{57B3AB58-B2A3-45A9-B8DB-C2DC0CA88766}" srcId="{D672EDF6-BFFF-4455-8890-990D57A57A0B}" destId="{B6A1C322-62CA-42CE-960D-572CD807508A}" srcOrd="0" destOrd="0" parTransId="{27D9123D-6DA5-45E6-95DD-2971C4DB895F}" sibTransId="{2E4D1E51-1198-40DD-8C8B-D55E3E34386B}"/>
    <dgm:cxn modelId="{C109EB46-98DB-47F4-BAE7-088E0B8EF407}" type="presOf" srcId="{D672EDF6-BFFF-4455-8890-990D57A57A0B}" destId="{A1B5EB97-861A-4C6A-97D0-4C6C425236B4}" srcOrd="0" destOrd="0" presId="urn:microsoft.com/office/officeart/2005/8/layout/StepDownProcess"/>
    <dgm:cxn modelId="{8643FB04-8E0A-4516-947F-A55E5EF9DA89}" srcId="{A662521C-27A6-484B-A741-A02D2BE089D0}" destId="{9BBAAFA6-446B-4CBB-A5AD-10C2474CA067}" srcOrd="0" destOrd="0" parTransId="{E3CB37A5-E8DF-49A7-8347-76647022B189}" sibTransId="{F8451022-95C4-4799-9CCB-8FA685664768}"/>
    <dgm:cxn modelId="{8029A364-96A7-4465-8C77-ED17911326F9}" srcId="{D672EDF6-BFFF-4455-8890-990D57A57A0B}" destId="{A662521C-27A6-484B-A741-A02D2BE089D0}" srcOrd="2" destOrd="0" parTransId="{49A76BB8-4896-4469-AB8F-088B46938837}" sibTransId="{0DABF496-D905-4F64-A240-08B80A8092E0}"/>
    <dgm:cxn modelId="{4BBD95AF-8C5B-44DA-8C3D-1DB2D8131FDB}" type="presOf" srcId="{CF682369-52C7-4FEE-B7BB-A8EED806AB5B}" destId="{2BF08B68-1BBE-479E-ACAD-71AE72E51729}" srcOrd="0" destOrd="0" presId="urn:microsoft.com/office/officeart/2005/8/layout/StepDownProcess"/>
    <dgm:cxn modelId="{7F04BCAB-474D-40BA-9D25-C64B8DDC5724}" srcId="{D672EDF6-BFFF-4455-8890-990D57A57A0B}" destId="{6A9CEAE7-CA55-4A76-BA6A-A5B6DD0068F9}" srcOrd="1" destOrd="0" parTransId="{33AF919B-1FF9-4B6E-81E1-ACFB3DC49AB4}" sibTransId="{C18A9CCB-5B0F-4367-AC8B-1C4A51FE9AAD}"/>
    <dgm:cxn modelId="{6EFD2242-EB30-4ABF-9463-051EB0B6CD52}" type="presParOf" srcId="{A1B5EB97-861A-4C6A-97D0-4C6C425236B4}" destId="{91CAE7F4-D2E0-4D6C-82B5-46A4901A1568}" srcOrd="0" destOrd="0" presId="urn:microsoft.com/office/officeart/2005/8/layout/StepDownProcess"/>
    <dgm:cxn modelId="{A68484A7-9510-43A4-8F34-5B01E44661B1}" type="presParOf" srcId="{91CAE7F4-D2E0-4D6C-82B5-46A4901A1568}" destId="{B759C019-93EF-4433-B774-741F4185B07F}" srcOrd="0" destOrd="0" presId="urn:microsoft.com/office/officeart/2005/8/layout/StepDownProcess"/>
    <dgm:cxn modelId="{15CF33A0-E7BC-457B-A82D-2DAFD25CBA6B}" type="presParOf" srcId="{91CAE7F4-D2E0-4D6C-82B5-46A4901A1568}" destId="{0E05D0E3-7290-4C66-A405-C77AD62232DC}" srcOrd="1" destOrd="0" presId="urn:microsoft.com/office/officeart/2005/8/layout/StepDownProcess"/>
    <dgm:cxn modelId="{2AA72B85-2320-450A-BFD5-23CA1EB1A74F}" type="presParOf" srcId="{91CAE7F4-D2E0-4D6C-82B5-46A4901A1568}" destId="{52AF86A5-7323-4424-9DEC-4F0F3E904792}" srcOrd="2" destOrd="0" presId="urn:microsoft.com/office/officeart/2005/8/layout/StepDownProcess"/>
    <dgm:cxn modelId="{7210EE9B-A7FC-43E8-A188-EECF40C81031}" type="presParOf" srcId="{A1B5EB97-861A-4C6A-97D0-4C6C425236B4}" destId="{A5C928F7-56D5-4B83-B405-F2D8FA397C03}" srcOrd="1" destOrd="0" presId="urn:microsoft.com/office/officeart/2005/8/layout/StepDownProcess"/>
    <dgm:cxn modelId="{61B3923A-3737-48BE-A3D8-6BFC4E16D6BF}" type="presParOf" srcId="{A1B5EB97-861A-4C6A-97D0-4C6C425236B4}" destId="{3280DB62-FB14-4292-BF1B-A26FC028EF0A}" srcOrd="2" destOrd="0" presId="urn:microsoft.com/office/officeart/2005/8/layout/StepDownProcess"/>
    <dgm:cxn modelId="{EB3451A7-72E4-4697-8A29-7C989408FAD5}" type="presParOf" srcId="{3280DB62-FB14-4292-BF1B-A26FC028EF0A}" destId="{0C7EDA8E-50F2-4610-9A22-EA9F5649892D}" srcOrd="0" destOrd="0" presId="urn:microsoft.com/office/officeart/2005/8/layout/StepDownProcess"/>
    <dgm:cxn modelId="{8A399703-7D81-475F-8FC2-8364FE6E3E6D}" type="presParOf" srcId="{3280DB62-FB14-4292-BF1B-A26FC028EF0A}" destId="{2FACC013-16B5-4226-A9F6-D432483423AA}" srcOrd="1" destOrd="0" presId="urn:microsoft.com/office/officeart/2005/8/layout/StepDownProcess"/>
    <dgm:cxn modelId="{4072764E-7993-452C-858C-82C0B92EEC48}" type="presParOf" srcId="{3280DB62-FB14-4292-BF1B-A26FC028EF0A}" destId="{2BF08B68-1BBE-479E-ACAD-71AE72E51729}" srcOrd="2" destOrd="0" presId="urn:microsoft.com/office/officeart/2005/8/layout/StepDownProcess"/>
    <dgm:cxn modelId="{97AE70A8-5425-420B-963D-7E5999AFD66D}" type="presParOf" srcId="{A1B5EB97-861A-4C6A-97D0-4C6C425236B4}" destId="{31051D6E-1AFB-4CAB-BD13-C1BEB3C4878F}" srcOrd="3" destOrd="0" presId="urn:microsoft.com/office/officeart/2005/8/layout/StepDownProcess"/>
    <dgm:cxn modelId="{572385D5-44BA-466F-BB29-D42D27614FAE}" type="presParOf" srcId="{A1B5EB97-861A-4C6A-97D0-4C6C425236B4}" destId="{AD1A902A-BB19-4C4A-9A91-2CA1726818F3}" srcOrd="4" destOrd="0" presId="urn:microsoft.com/office/officeart/2005/8/layout/StepDownProcess"/>
    <dgm:cxn modelId="{1B04142C-24CB-4FED-B658-665E6E7EAB5C}" type="presParOf" srcId="{AD1A902A-BB19-4C4A-9A91-2CA1726818F3}" destId="{AF23BE2C-FF18-4619-91E1-7000CAA3D132}" srcOrd="0" destOrd="0" presId="urn:microsoft.com/office/officeart/2005/8/layout/StepDownProcess"/>
    <dgm:cxn modelId="{1FBE473C-79C5-4724-9A3E-23E1BC3FEC8B}" type="presParOf" srcId="{AD1A902A-BB19-4C4A-9A91-2CA1726818F3}" destId="{56B62A43-E989-4A4E-9B71-983EC6E8FF9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72EDF6-BFFF-4455-8890-990D57A57A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6A1C322-62CA-42CE-960D-572CD807508A}">
      <dgm:prSet phldrT="[Text]" custT="1"/>
      <dgm:spPr/>
      <dgm:t>
        <a:bodyPr/>
        <a:lstStyle/>
        <a:p>
          <a:pPr rtl="0"/>
          <a:r>
            <a:rPr lang="en-US" sz="4400" b="0" dirty="0" smtClean="0"/>
            <a:t>301</a:t>
          </a:r>
          <a:endParaRPr lang="en-US" sz="4600" b="0" dirty="0"/>
        </a:p>
      </dgm:t>
    </dgm:pt>
    <dgm:pt modelId="{27D9123D-6DA5-45E6-95DD-2971C4DB895F}" type="parTrans" cxnId="{57B3AB58-B2A3-45A9-B8DB-C2DC0CA88766}">
      <dgm:prSet/>
      <dgm:spPr/>
      <dgm:t>
        <a:bodyPr/>
        <a:lstStyle/>
        <a:p>
          <a:endParaRPr lang="en-US"/>
        </a:p>
      </dgm:t>
    </dgm:pt>
    <dgm:pt modelId="{2E4D1E51-1198-40DD-8C8B-D55E3E34386B}" type="sibTrans" cxnId="{57B3AB58-B2A3-45A9-B8DB-C2DC0CA88766}">
      <dgm:prSet/>
      <dgm:spPr/>
      <dgm:t>
        <a:bodyPr/>
        <a:lstStyle/>
        <a:p>
          <a:endParaRPr lang="en-US"/>
        </a:p>
      </dgm:t>
    </dgm:pt>
    <dgm:pt modelId="{878A93FC-CE06-40A0-9CC6-AB9799EC7D43}">
      <dgm:prSet phldrT="[Text]"/>
      <dgm:spPr/>
      <dgm:t>
        <a:bodyPr/>
        <a:lstStyle/>
        <a:p>
          <a:r>
            <a:rPr lang="en-US" dirty="0" smtClean="0"/>
            <a:t>Program Counter (PC)</a:t>
          </a:r>
          <a:endParaRPr lang="en-US" dirty="0"/>
        </a:p>
      </dgm:t>
    </dgm:pt>
    <dgm:pt modelId="{C2F7B383-FC70-4E45-97C1-F823053C73D5}" type="parTrans" cxnId="{48F405AC-EDEF-499A-8A18-4A2BF940F1A1}">
      <dgm:prSet/>
      <dgm:spPr/>
      <dgm:t>
        <a:bodyPr/>
        <a:lstStyle/>
        <a:p>
          <a:endParaRPr lang="en-US"/>
        </a:p>
      </dgm:t>
    </dgm:pt>
    <dgm:pt modelId="{43ED597D-C96F-4663-86B3-AE9AEBBC2214}" type="sibTrans" cxnId="{48F405AC-EDEF-499A-8A18-4A2BF940F1A1}">
      <dgm:prSet/>
      <dgm:spPr/>
      <dgm:t>
        <a:bodyPr/>
        <a:lstStyle/>
        <a:p>
          <a:endParaRPr lang="en-US"/>
        </a:p>
      </dgm:t>
    </dgm:pt>
    <dgm:pt modelId="{6A9CEAE7-CA55-4A76-BA6A-A5B6DD0068F9}">
      <dgm:prSet phldrT="[Text]"/>
      <dgm:spPr/>
      <dgm:t>
        <a:bodyPr/>
        <a:lstStyle/>
        <a:p>
          <a:endParaRPr lang="en-US" dirty="0"/>
        </a:p>
      </dgm:t>
    </dgm:pt>
    <dgm:pt modelId="{33AF919B-1FF9-4B6E-81E1-ACFB3DC49AB4}" type="parTrans" cxnId="{7F04BCAB-474D-40BA-9D25-C64B8DDC5724}">
      <dgm:prSet/>
      <dgm:spPr/>
      <dgm:t>
        <a:bodyPr/>
        <a:lstStyle/>
        <a:p>
          <a:endParaRPr lang="en-US"/>
        </a:p>
      </dgm:t>
    </dgm:pt>
    <dgm:pt modelId="{C18A9CCB-5B0F-4367-AC8B-1C4A51FE9AAD}" type="sibTrans" cxnId="{7F04BCAB-474D-40BA-9D25-C64B8DDC5724}">
      <dgm:prSet/>
      <dgm:spPr/>
      <dgm:t>
        <a:bodyPr/>
        <a:lstStyle/>
        <a:p>
          <a:endParaRPr lang="en-US"/>
        </a:p>
      </dgm:t>
    </dgm:pt>
    <dgm:pt modelId="{CF682369-52C7-4FEE-B7BB-A8EED806AB5B}">
      <dgm:prSet phldrT="[Text]"/>
      <dgm:spPr/>
      <dgm:t>
        <a:bodyPr/>
        <a:lstStyle/>
        <a:p>
          <a:r>
            <a:rPr lang="en-US" dirty="0" smtClean="0"/>
            <a:t>Instruction Register (IR)</a:t>
          </a:r>
          <a:endParaRPr lang="en-US" dirty="0"/>
        </a:p>
      </dgm:t>
    </dgm:pt>
    <dgm:pt modelId="{F7A2BCAF-FA84-4C49-9B8E-4ADE9E9145E7}" type="parTrans" cxnId="{83FFBFD8-7788-4F57-A606-ED00989298F7}">
      <dgm:prSet/>
      <dgm:spPr/>
      <dgm:t>
        <a:bodyPr/>
        <a:lstStyle/>
        <a:p>
          <a:endParaRPr lang="en-US"/>
        </a:p>
      </dgm:t>
    </dgm:pt>
    <dgm:pt modelId="{6562080B-3635-4B6E-9321-19469BC92018}" type="sibTrans" cxnId="{83FFBFD8-7788-4F57-A606-ED00989298F7}">
      <dgm:prSet/>
      <dgm:spPr/>
      <dgm:t>
        <a:bodyPr/>
        <a:lstStyle/>
        <a:p>
          <a:endParaRPr lang="en-US"/>
        </a:p>
      </dgm:t>
    </dgm:pt>
    <dgm:pt modelId="{9BBAAFA6-446B-4CBB-A5AD-10C2474CA067}">
      <dgm:prSet phldrT="[Text]"/>
      <dgm:spPr/>
      <dgm:t>
        <a:bodyPr/>
        <a:lstStyle/>
        <a:p>
          <a:r>
            <a:rPr lang="en-US" dirty="0" smtClean="0"/>
            <a:t>Accumulator (AC)</a:t>
          </a:r>
          <a:endParaRPr lang="en-US" dirty="0"/>
        </a:p>
      </dgm:t>
    </dgm:pt>
    <dgm:pt modelId="{E3CB37A5-E8DF-49A7-8347-76647022B189}" type="parTrans" cxnId="{8643FB04-8E0A-4516-947F-A55E5EF9DA89}">
      <dgm:prSet/>
      <dgm:spPr/>
      <dgm:t>
        <a:bodyPr/>
        <a:lstStyle/>
        <a:p>
          <a:endParaRPr lang="en-US"/>
        </a:p>
      </dgm:t>
    </dgm:pt>
    <dgm:pt modelId="{F8451022-95C4-4799-9CCB-8FA685664768}" type="sibTrans" cxnId="{8643FB04-8E0A-4516-947F-A55E5EF9DA89}">
      <dgm:prSet/>
      <dgm:spPr/>
      <dgm:t>
        <a:bodyPr/>
        <a:lstStyle/>
        <a:p>
          <a:endParaRPr lang="en-US"/>
        </a:p>
      </dgm:t>
    </dgm:pt>
    <dgm:pt modelId="{A662521C-27A6-484B-A741-A02D2BE089D0}">
      <dgm:prSet phldrT="[Text]" custT="1"/>
      <dgm:spPr/>
      <dgm:t>
        <a:bodyPr/>
        <a:lstStyle/>
        <a:p>
          <a:r>
            <a:rPr lang="en-US" sz="2400" dirty="0" smtClean="0"/>
            <a:t>0003</a:t>
          </a:r>
          <a:endParaRPr lang="en-US" sz="2400" dirty="0"/>
        </a:p>
      </dgm:t>
    </dgm:pt>
    <dgm:pt modelId="{0DABF496-D905-4F64-A240-08B80A8092E0}" type="sibTrans" cxnId="{8029A364-96A7-4465-8C77-ED17911326F9}">
      <dgm:prSet/>
      <dgm:spPr/>
      <dgm:t>
        <a:bodyPr/>
        <a:lstStyle/>
        <a:p>
          <a:endParaRPr lang="en-US"/>
        </a:p>
      </dgm:t>
    </dgm:pt>
    <dgm:pt modelId="{49A76BB8-4896-4469-AB8F-088B46938837}" type="parTrans" cxnId="{8029A364-96A7-4465-8C77-ED17911326F9}">
      <dgm:prSet/>
      <dgm:spPr/>
      <dgm:t>
        <a:bodyPr/>
        <a:lstStyle/>
        <a:p>
          <a:endParaRPr lang="en-US"/>
        </a:p>
      </dgm:t>
    </dgm:pt>
    <dgm:pt modelId="{A1B5EB97-861A-4C6A-97D0-4C6C425236B4}" type="pres">
      <dgm:prSet presAssocID="{D672EDF6-BFFF-4455-8890-990D57A57A0B}" presName="rootnode" presStyleCnt="0">
        <dgm:presLayoutVars>
          <dgm:chMax/>
          <dgm:chPref/>
          <dgm:dir/>
          <dgm:animLvl val="lvl"/>
        </dgm:presLayoutVars>
      </dgm:prSet>
      <dgm:spPr/>
    </dgm:pt>
    <dgm:pt modelId="{91CAE7F4-D2E0-4D6C-82B5-46A4901A1568}" type="pres">
      <dgm:prSet presAssocID="{B6A1C322-62CA-42CE-960D-572CD807508A}" presName="composite" presStyleCnt="0"/>
      <dgm:spPr/>
    </dgm:pt>
    <dgm:pt modelId="{B759C019-93EF-4433-B774-741F4185B07F}" type="pres">
      <dgm:prSet presAssocID="{B6A1C322-62CA-42CE-960D-572CD807508A}" presName="bentUpArrow1" presStyleLbl="alignImgPlace1" presStyleIdx="0" presStyleCnt="2"/>
      <dgm:spPr/>
    </dgm:pt>
    <dgm:pt modelId="{0E05D0E3-7290-4C66-A405-C77AD62232DC}" type="pres">
      <dgm:prSet presAssocID="{B6A1C322-62CA-42CE-960D-572CD807508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F86A5-7323-4424-9DEC-4F0F3E904792}" type="pres">
      <dgm:prSet presAssocID="{B6A1C322-62CA-42CE-960D-572CD807508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5C928F7-56D5-4B83-B405-F2D8FA397C03}" type="pres">
      <dgm:prSet presAssocID="{2E4D1E51-1198-40DD-8C8B-D55E3E34386B}" presName="sibTrans" presStyleCnt="0"/>
      <dgm:spPr/>
    </dgm:pt>
    <dgm:pt modelId="{3280DB62-FB14-4292-BF1B-A26FC028EF0A}" type="pres">
      <dgm:prSet presAssocID="{6A9CEAE7-CA55-4A76-BA6A-A5B6DD0068F9}" presName="composite" presStyleCnt="0"/>
      <dgm:spPr/>
    </dgm:pt>
    <dgm:pt modelId="{0C7EDA8E-50F2-4610-9A22-EA9F5649892D}" type="pres">
      <dgm:prSet presAssocID="{6A9CEAE7-CA55-4A76-BA6A-A5B6DD0068F9}" presName="bentUpArrow1" presStyleLbl="alignImgPlace1" presStyleIdx="1" presStyleCnt="2"/>
      <dgm:spPr/>
    </dgm:pt>
    <dgm:pt modelId="{2FACC013-16B5-4226-A9F6-D432483423AA}" type="pres">
      <dgm:prSet presAssocID="{6A9CEAE7-CA55-4A76-BA6A-A5B6DD0068F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08B68-1BBE-479E-ACAD-71AE72E51729}" type="pres">
      <dgm:prSet presAssocID="{6A9CEAE7-CA55-4A76-BA6A-A5B6DD0068F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51D6E-1AFB-4CAB-BD13-C1BEB3C4878F}" type="pres">
      <dgm:prSet presAssocID="{C18A9CCB-5B0F-4367-AC8B-1C4A51FE9AAD}" presName="sibTrans" presStyleCnt="0"/>
      <dgm:spPr/>
    </dgm:pt>
    <dgm:pt modelId="{AD1A902A-BB19-4C4A-9A91-2CA1726818F3}" type="pres">
      <dgm:prSet presAssocID="{A662521C-27A6-484B-A741-A02D2BE089D0}" presName="composite" presStyleCnt="0"/>
      <dgm:spPr/>
    </dgm:pt>
    <dgm:pt modelId="{AF23BE2C-FF18-4619-91E1-7000CAA3D132}" type="pres">
      <dgm:prSet presAssocID="{A662521C-27A6-484B-A741-A02D2BE089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62A43-E989-4A4E-9B71-983EC6E8FF94}" type="pres">
      <dgm:prSet presAssocID="{A662521C-27A6-484B-A741-A02D2BE089D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F405AC-EDEF-499A-8A18-4A2BF940F1A1}" srcId="{B6A1C322-62CA-42CE-960D-572CD807508A}" destId="{878A93FC-CE06-40A0-9CC6-AB9799EC7D43}" srcOrd="0" destOrd="0" parTransId="{C2F7B383-FC70-4E45-97C1-F823053C73D5}" sibTransId="{43ED597D-C96F-4663-86B3-AE9AEBBC2214}"/>
    <dgm:cxn modelId="{F6B31304-8E05-455A-AEAB-DEDA81E9AC0B}" type="presOf" srcId="{6A9CEAE7-CA55-4A76-BA6A-A5B6DD0068F9}" destId="{2FACC013-16B5-4226-A9F6-D432483423AA}" srcOrd="0" destOrd="0" presId="urn:microsoft.com/office/officeart/2005/8/layout/StepDownProcess"/>
    <dgm:cxn modelId="{5439CDE1-DFE0-4A37-A707-51F04BCB9668}" type="presOf" srcId="{9BBAAFA6-446B-4CBB-A5AD-10C2474CA067}" destId="{56B62A43-E989-4A4E-9B71-983EC6E8FF94}" srcOrd="0" destOrd="0" presId="urn:microsoft.com/office/officeart/2005/8/layout/StepDownProcess"/>
    <dgm:cxn modelId="{DFC18D14-30DE-43EC-923B-BA4EB82C8E75}" type="presOf" srcId="{A662521C-27A6-484B-A741-A02D2BE089D0}" destId="{AF23BE2C-FF18-4619-91E1-7000CAA3D132}" srcOrd="0" destOrd="0" presId="urn:microsoft.com/office/officeart/2005/8/layout/StepDownProcess"/>
    <dgm:cxn modelId="{83FFBFD8-7788-4F57-A606-ED00989298F7}" srcId="{6A9CEAE7-CA55-4A76-BA6A-A5B6DD0068F9}" destId="{CF682369-52C7-4FEE-B7BB-A8EED806AB5B}" srcOrd="0" destOrd="0" parTransId="{F7A2BCAF-FA84-4C49-9B8E-4ADE9E9145E7}" sibTransId="{6562080B-3635-4B6E-9321-19469BC92018}"/>
    <dgm:cxn modelId="{799CA9BC-21C7-4F2C-98A8-FE44248E4E80}" type="presOf" srcId="{CF682369-52C7-4FEE-B7BB-A8EED806AB5B}" destId="{2BF08B68-1BBE-479E-ACAD-71AE72E51729}" srcOrd="0" destOrd="0" presId="urn:microsoft.com/office/officeart/2005/8/layout/StepDownProcess"/>
    <dgm:cxn modelId="{57B3AB58-B2A3-45A9-B8DB-C2DC0CA88766}" srcId="{D672EDF6-BFFF-4455-8890-990D57A57A0B}" destId="{B6A1C322-62CA-42CE-960D-572CD807508A}" srcOrd="0" destOrd="0" parTransId="{27D9123D-6DA5-45E6-95DD-2971C4DB895F}" sibTransId="{2E4D1E51-1198-40DD-8C8B-D55E3E34386B}"/>
    <dgm:cxn modelId="{F871B03E-B7D2-4740-B035-F3A01C7D183F}" type="presOf" srcId="{B6A1C322-62CA-42CE-960D-572CD807508A}" destId="{0E05D0E3-7290-4C66-A405-C77AD62232DC}" srcOrd="0" destOrd="0" presId="urn:microsoft.com/office/officeart/2005/8/layout/StepDownProcess"/>
    <dgm:cxn modelId="{DAC78856-DF41-4A8B-8607-D56FF5C8939D}" type="presOf" srcId="{878A93FC-CE06-40A0-9CC6-AB9799EC7D43}" destId="{52AF86A5-7323-4424-9DEC-4F0F3E904792}" srcOrd="0" destOrd="0" presId="urn:microsoft.com/office/officeart/2005/8/layout/StepDownProcess"/>
    <dgm:cxn modelId="{8643FB04-8E0A-4516-947F-A55E5EF9DA89}" srcId="{A662521C-27A6-484B-A741-A02D2BE089D0}" destId="{9BBAAFA6-446B-4CBB-A5AD-10C2474CA067}" srcOrd="0" destOrd="0" parTransId="{E3CB37A5-E8DF-49A7-8347-76647022B189}" sibTransId="{F8451022-95C4-4799-9CCB-8FA685664768}"/>
    <dgm:cxn modelId="{8029A364-96A7-4465-8C77-ED17911326F9}" srcId="{D672EDF6-BFFF-4455-8890-990D57A57A0B}" destId="{A662521C-27A6-484B-A741-A02D2BE089D0}" srcOrd="2" destOrd="0" parTransId="{49A76BB8-4896-4469-AB8F-088B46938837}" sibTransId="{0DABF496-D905-4F64-A240-08B80A8092E0}"/>
    <dgm:cxn modelId="{9CE0313B-EEAC-4E4D-B8B0-E09769F245AB}" type="presOf" srcId="{D672EDF6-BFFF-4455-8890-990D57A57A0B}" destId="{A1B5EB97-861A-4C6A-97D0-4C6C425236B4}" srcOrd="0" destOrd="0" presId="urn:microsoft.com/office/officeart/2005/8/layout/StepDownProcess"/>
    <dgm:cxn modelId="{7F04BCAB-474D-40BA-9D25-C64B8DDC5724}" srcId="{D672EDF6-BFFF-4455-8890-990D57A57A0B}" destId="{6A9CEAE7-CA55-4A76-BA6A-A5B6DD0068F9}" srcOrd="1" destOrd="0" parTransId="{33AF919B-1FF9-4B6E-81E1-ACFB3DC49AB4}" sibTransId="{C18A9CCB-5B0F-4367-AC8B-1C4A51FE9AAD}"/>
    <dgm:cxn modelId="{69DBA1D8-426F-4951-A350-D7205B61956E}" type="presParOf" srcId="{A1B5EB97-861A-4C6A-97D0-4C6C425236B4}" destId="{91CAE7F4-D2E0-4D6C-82B5-46A4901A1568}" srcOrd="0" destOrd="0" presId="urn:microsoft.com/office/officeart/2005/8/layout/StepDownProcess"/>
    <dgm:cxn modelId="{F7BFF8A7-5C17-4336-AF1F-CAF6893DC982}" type="presParOf" srcId="{91CAE7F4-D2E0-4D6C-82B5-46A4901A1568}" destId="{B759C019-93EF-4433-B774-741F4185B07F}" srcOrd="0" destOrd="0" presId="urn:microsoft.com/office/officeart/2005/8/layout/StepDownProcess"/>
    <dgm:cxn modelId="{E7FAB990-3BFF-4361-9538-90679A92D5EB}" type="presParOf" srcId="{91CAE7F4-D2E0-4D6C-82B5-46A4901A1568}" destId="{0E05D0E3-7290-4C66-A405-C77AD62232DC}" srcOrd="1" destOrd="0" presId="urn:microsoft.com/office/officeart/2005/8/layout/StepDownProcess"/>
    <dgm:cxn modelId="{62AB20A9-256E-4173-BC68-BA9854094869}" type="presParOf" srcId="{91CAE7F4-D2E0-4D6C-82B5-46A4901A1568}" destId="{52AF86A5-7323-4424-9DEC-4F0F3E904792}" srcOrd="2" destOrd="0" presId="urn:microsoft.com/office/officeart/2005/8/layout/StepDownProcess"/>
    <dgm:cxn modelId="{A6EA0BC4-CC5B-48F3-91DD-EE4BD99C667A}" type="presParOf" srcId="{A1B5EB97-861A-4C6A-97D0-4C6C425236B4}" destId="{A5C928F7-56D5-4B83-B405-F2D8FA397C03}" srcOrd="1" destOrd="0" presId="urn:microsoft.com/office/officeart/2005/8/layout/StepDownProcess"/>
    <dgm:cxn modelId="{19F9A2E8-C1A7-44D1-94C4-33F64D97FAF0}" type="presParOf" srcId="{A1B5EB97-861A-4C6A-97D0-4C6C425236B4}" destId="{3280DB62-FB14-4292-BF1B-A26FC028EF0A}" srcOrd="2" destOrd="0" presId="urn:microsoft.com/office/officeart/2005/8/layout/StepDownProcess"/>
    <dgm:cxn modelId="{BBA2D18C-76BA-456B-B8B2-5FD071424D20}" type="presParOf" srcId="{3280DB62-FB14-4292-BF1B-A26FC028EF0A}" destId="{0C7EDA8E-50F2-4610-9A22-EA9F5649892D}" srcOrd="0" destOrd="0" presId="urn:microsoft.com/office/officeart/2005/8/layout/StepDownProcess"/>
    <dgm:cxn modelId="{1577856F-278D-40F6-A0BF-7B82E57AF34C}" type="presParOf" srcId="{3280DB62-FB14-4292-BF1B-A26FC028EF0A}" destId="{2FACC013-16B5-4226-A9F6-D432483423AA}" srcOrd="1" destOrd="0" presId="urn:microsoft.com/office/officeart/2005/8/layout/StepDownProcess"/>
    <dgm:cxn modelId="{7CEFB6BC-EF08-4686-8009-49A665BDCBDC}" type="presParOf" srcId="{3280DB62-FB14-4292-BF1B-A26FC028EF0A}" destId="{2BF08B68-1BBE-479E-ACAD-71AE72E51729}" srcOrd="2" destOrd="0" presId="urn:microsoft.com/office/officeart/2005/8/layout/StepDownProcess"/>
    <dgm:cxn modelId="{79D4BD43-55B4-4425-AE31-EA44D00A8C77}" type="presParOf" srcId="{A1B5EB97-861A-4C6A-97D0-4C6C425236B4}" destId="{31051D6E-1AFB-4CAB-BD13-C1BEB3C4878F}" srcOrd="3" destOrd="0" presId="urn:microsoft.com/office/officeart/2005/8/layout/StepDownProcess"/>
    <dgm:cxn modelId="{A42B5822-8653-4D0F-9747-2945F35D96F9}" type="presParOf" srcId="{A1B5EB97-861A-4C6A-97D0-4C6C425236B4}" destId="{AD1A902A-BB19-4C4A-9A91-2CA1726818F3}" srcOrd="4" destOrd="0" presId="urn:microsoft.com/office/officeart/2005/8/layout/StepDownProcess"/>
    <dgm:cxn modelId="{A67BB91A-930D-402D-9124-157D071E45BB}" type="presParOf" srcId="{AD1A902A-BB19-4C4A-9A91-2CA1726818F3}" destId="{AF23BE2C-FF18-4619-91E1-7000CAA3D132}" srcOrd="0" destOrd="0" presId="urn:microsoft.com/office/officeart/2005/8/layout/StepDownProcess"/>
    <dgm:cxn modelId="{15AC0ABE-B703-4DEB-AD0D-01BB894D9C70}" type="presParOf" srcId="{AD1A902A-BB19-4C4A-9A91-2CA1726818F3}" destId="{56B62A43-E989-4A4E-9B71-983EC6E8FF9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72EDF6-BFFF-4455-8890-990D57A57A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6A1C322-62CA-42CE-960D-572CD807508A}">
      <dgm:prSet phldrT="[Text]" custT="1"/>
      <dgm:spPr/>
      <dgm:t>
        <a:bodyPr/>
        <a:lstStyle/>
        <a:p>
          <a:pPr rtl="0"/>
          <a:r>
            <a:rPr lang="en-US" sz="4400" b="0" dirty="0" smtClean="0"/>
            <a:t>301</a:t>
          </a:r>
          <a:endParaRPr lang="en-US" sz="4600" b="0" dirty="0"/>
        </a:p>
      </dgm:t>
    </dgm:pt>
    <dgm:pt modelId="{27D9123D-6DA5-45E6-95DD-2971C4DB895F}" type="parTrans" cxnId="{57B3AB58-B2A3-45A9-B8DB-C2DC0CA88766}">
      <dgm:prSet/>
      <dgm:spPr/>
      <dgm:t>
        <a:bodyPr/>
        <a:lstStyle/>
        <a:p>
          <a:endParaRPr lang="en-US"/>
        </a:p>
      </dgm:t>
    </dgm:pt>
    <dgm:pt modelId="{2E4D1E51-1198-40DD-8C8B-D55E3E34386B}" type="sibTrans" cxnId="{57B3AB58-B2A3-45A9-B8DB-C2DC0CA88766}">
      <dgm:prSet/>
      <dgm:spPr/>
      <dgm:t>
        <a:bodyPr/>
        <a:lstStyle/>
        <a:p>
          <a:endParaRPr lang="en-US"/>
        </a:p>
      </dgm:t>
    </dgm:pt>
    <dgm:pt modelId="{878A93FC-CE06-40A0-9CC6-AB9799EC7D43}">
      <dgm:prSet phldrT="[Text]"/>
      <dgm:spPr/>
      <dgm:t>
        <a:bodyPr/>
        <a:lstStyle/>
        <a:p>
          <a:r>
            <a:rPr lang="en-US" dirty="0" smtClean="0"/>
            <a:t>Program Counter (PC)</a:t>
          </a:r>
          <a:endParaRPr lang="en-US" dirty="0"/>
        </a:p>
      </dgm:t>
    </dgm:pt>
    <dgm:pt modelId="{C2F7B383-FC70-4E45-97C1-F823053C73D5}" type="parTrans" cxnId="{48F405AC-EDEF-499A-8A18-4A2BF940F1A1}">
      <dgm:prSet/>
      <dgm:spPr/>
      <dgm:t>
        <a:bodyPr/>
        <a:lstStyle/>
        <a:p>
          <a:endParaRPr lang="en-US"/>
        </a:p>
      </dgm:t>
    </dgm:pt>
    <dgm:pt modelId="{43ED597D-C96F-4663-86B3-AE9AEBBC2214}" type="sibTrans" cxnId="{48F405AC-EDEF-499A-8A18-4A2BF940F1A1}">
      <dgm:prSet/>
      <dgm:spPr/>
      <dgm:t>
        <a:bodyPr/>
        <a:lstStyle/>
        <a:p>
          <a:endParaRPr lang="en-US"/>
        </a:p>
      </dgm:t>
    </dgm:pt>
    <dgm:pt modelId="{6A9CEAE7-CA55-4A76-BA6A-A5B6DD0068F9}">
      <dgm:prSet phldrT="[Text]"/>
      <dgm:spPr/>
      <dgm:t>
        <a:bodyPr/>
        <a:lstStyle/>
        <a:p>
          <a:r>
            <a:rPr lang="en-US" dirty="0" smtClean="0"/>
            <a:t>5941 (ADD 941)</a:t>
          </a:r>
          <a:endParaRPr lang="en-US" dirty="0"/>
        </a:p>
      </dgm:t>
    </dgm:pt>
    <dgm:pt modelId="{33AF919B-1FF9-4B6E-81E1-ACFB3DC49AB4}" type="parTrans" cxnId="{7F04BCAB-474D-40BA-9D25-C64B8DDC5724}">
      <dgm:prSet/>
      <dgm:spPr/>
      <dgm:t>
        <a:bodyPr/>
        <a:lstStyle/>
        <a:p>
          <a:endParaRPr lang="en-US"/>
        </a:p>
      </dgm:t>
    </dgm:pt>
    <dgm:pt modelId="{C18A9CCB-5B0F-4367-AC8B-1C4A51FE9AAD}" type="sibTrans" cxnId="{7F04BCAB-474D-40BA-9D25-C64B8DDC5724}">
      <dgm:prSet/>
      <dgm:spPr/>
      <dgm:t>
        <a:bodyPr/>
        <a:lstStyle/>
        <a:p>
          <a:endParaRPr lang="en-US"/>
        </a:p>
      </dgm:t>
    </dgm:pt>
    <dgm:pt modelId="{CF682369-52C7-4FEE-B7BB-A8EED806AB5B}">
      <dgm:prSet phldrT="[Text]"/>
      <dgm:spPr/>
      <dgm:t>
        <a:bodyPr/>
        <a:lstStyle/>
        <a:p>
          <a:r>
            <a:rPr lang="en-US" dirty="0" smtClean="0"/>
            <a:t>Instruction Register (IR)</a:t>
          </a:r>
          <a:endParaRPr lang="en-US" dirty="0"/>
        </a:p>
      </dgm:t>
    </dgm:pt>
    <dgm:pt modelId="{F7A2BCAF-FA84-4C49-9B8E-4ADE9E9145E7}" type="parTrans" cxnId="{83FFBFD8-7788-4F57-A606-ED00989298F7}">
      <dgm:prSet/>
      <dgm:spPr/>
      <dgm:t>
        <a:bodyPr/>
        <a:lstStyle/>
        <a:p>
          <a:endParaRPr lang="en-US"/>
        </a:p>
      </dgm:t>
    </dgm:pt>
    <dgm:pt modelId="{6562080B-3635-4B6E-9321-19469BC92018}" type="sibTrans" cxnId="{83FFBFD8-7788-4F57-A606-ED00989298F7}">
      <dgm:prSet/>
      <dgm:spPr/>
      <dgm:t>
        <a:bodyPr/>
        <a:lstStyle/>
        <a:p>
          <a:endParaRPr lang="en-US"/>
        </a:p>
      </dgm:t>
    </dgm:pt>
    <dgm:pt modelId="{9BBAAFA6-446B-4CBB-A5AD-10C2474CA067}">
      <dgm:prSet phldrT="[Text]"/>
      <dgm:spPr/>
      <dgm:t>
        <a:bodyPr/>
        <a:lstStyle/>
        <a:p>
          <a:r>
            <a:rPr lang="en-US" dirty="0" smtClean="0"/>
            <a:t>Accumulator (AC)</a:t>
          </a:r>
          <a:endParaRPr lang="en-US" dirty="0"/>
        </a:p>
      </dgm:t>
    </dgm:pt>
    <dgm:pt modelId="{E3CB37A5-E8DF-49A7-8347-76647022B189}" type="parTrans" cxnId="{8643FB04-8E0A-4516-947F-A55E5EF9DA89}">
      <dgm:prSet/>
      <dgm:spPr/>
      <dgm:t>
        <a:bodyPr/>
        <a:lstStyle/>
        <a:p>
          <a:endParaRPr lang="en-US"/>
        </a:p>
      </dgm:t>
    </dgm:pt>
    <dgm:pt modelId="{F8451022-95C4-4799-9CCB-8FA685664768}" type="sibTrans" cxnId="{8643FB04-8E0A-4516-947F-A55E5EF9DA89}">
      <dgm:prSet/>
      <dgm:spPr/>
      <dgm:t>
        <a:bodyPr/>
        <a:lstStyle/>
        <a:p>
          <a:endParaRPr lang="en-US"/>
        </a:p>
      </dgm:t>
    </dgm:pt>
    <dgm:pt modelId="{A662521C-27A6-484B-A741-A02D2BE089D0}">
      <dgm:prSet phldrT="[Text]"/>
      <dgm:spPr/>
      <dgm:t>
        <a:bodyPr/>
        <a:lstStyle/>
        <a:p>
          <a:r>
            <a:rPr lang="en-US" dirty="0" smtClean="0"/>
            <a:t>0003</a:t>
          </a:r>
          <a:endParaRPr lang="en-US" dirty="0"/>
        </a:p>
      </dgm:t>
    </dgm:pt>
    <dgm:pt modelId="{0DABF496-D905-4F64-A240-08B80A8092E0}" type="sibTrans" cxnId="{8029A364-96A7-4465-8C77-ED17911326F9}">
      <dgm:prSet/>
      <dgm:spPr/>
      <dgm:t>
        <a:bodyPr/>
        <a:lstStyle/>
        <a:p>
          <a:endParaRPr lang="en-US"/>
        </a:p>
      </dgm:t>
    </dgm:pt>
    <dgm:pt modelId="{49A76BB8-4896-4469-AB8F-088B46938837}" type="parTrans" cxnId="{8029A364-96A7-4465-8C77-ED17911326F9}">
      <dgm:prSet/>
      <dgm:spPr/>
      <dgm:t>
        <a:bodyPr/>
        <a:lstStyle/>
        <a:p>
          <a:endParaRPr lang="en-US"/>
        </a:p>
      </dgm:t>
    </dgm:pt>
    <dgm:pt modelId="{A1B5EB97-861A-4C6A-97D0-4C6C425236B4}" type="pres">
      <dgm:prSet presAssocID="{D672EDF6-BFFF-4455-8890-990D57A57A0B}" presName="rootnode" presStyleCnt="0">
        <dgm:presLayoutVars>
          <dgm:chMax/>
          <dgm:chPref/>
          <dgm:dir/>
          <dgm:animLvl val="lvl"/>
        </dgm:presLayoutVars>
      </dgm:prSet>
      <dgm:spPr/>
    </dgm:pt>
    <dgm:pt modelId="{91CAE7F4-D2E0-4D6C-82B5-46A4901A1568}" type="pres">
      <dgm:prSet presAssocID="{B6A1C322-62CA-42CE-960D-572CD807508A}" presName="composite" presStyleCnt="0"/>
      <dgm:spPr/>
    </dgm:pt>
    <dgm:pt modelId="{B759C019-93EF-4433-B774-741F4185B07F}" type="pres">
      <dgm:prSet presAssocID="{B6A1C322-62CA-42CE-960D-572CD807508A}" presName="bentUpArrow1" presStyleLbl="alignImgPlace1" presStyleIdx="0" presStyleCnt="2"/>
      <dgm:spPr/>
    </dgm:pt>
    <dgm:pt modelId="{0E05D0E3-7290-4C66-A405-C77AD62232DC}" type="pres">
      <dgm:prSet presAssocID="{B6A1C322-62CA-42CE-960D-572CD807508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F86A5-7323-4424-9DEC-4F0F3E904792}" type="pres">
      <dgm:prSet presAssocID="{B6A1C322-62CA-42CE-960D-572CD807508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5C928F7-56D5-4B83-B405-F2D8FA397C03}" type="pres">
      <dgm:prSet presAssocID="{2E4D1E51-1198-40DD-8C8B-D55E3E34386B}" presName="sibTrans" presStyleCnt="0"/>
      <dgm:spPr/>
    </dgm:pt>
    <dgm:pt modelId="{3280DB62-FB14-4292-BF1B-A26FC028EF0A}" type="pres">
      <dgm:prSet presAssocID="{6A9CEAE7-CA55-4A76-BA6A-A5B6DD0068F9}" presName="composite" presStyleCnt="0"/>
      <dgm:spPr/>
    </dgm:pt>
    <dgm:pt modelId="{0C7EDA8E-50F2-4610-9A22-EA9F5649892D}" type="pres">
      <dgm:prSet presAssocID="{6A9CEAE7-CA55-4A76-BA6A-A5B6DD0068F9}" presName="bentUpArrow1" presStyleLbl="alignImgPlace1" presStyleIdx="1" presStyleCnt="2"/>
      <dgm:spPr/>
    </dgm:pt>
    <dgm:pt modelId="{2FACC013-16B5-4226-A9F6-D432483423AA}" type="pres">
      <dgm:prSet presAssocID="{6A9CEAE7-CA55-4A76-BA6A-A5B6DD0068F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08B68-1BBE-479E-ACAD-71AE72E51729}" type="pres">
      <dgm:prSet presAssocID="{6A9CEAE7-CA55-4A76-BA6A-A5B6DD0068F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51D6E-1AFB-4CAB-BD13-C1BEB3C4878F}" type="pres">
      <dgm:prSet presAssocID="{C18A9CCB-5B0F-4367-AC8B-1C4A51FE9AAD}" presName="sibTrans" presStyleCnt="0"/>
      <dgm:spPr/>
    </dgm:pt>
    <dgm:pt modelId="{AD1A902A-BB19-4C4A-9A91-2CA1726818F3}" type="pres">
      <dgm:prSet presAssocID="{A662521C-27A6-484B-A741-A02D2BE089D0}" presName="composite" presStyleCnt="0"/>
      <dgm:spPr/>
    </dgm:pt>
    <dgm:pt modelId="{AF23BE2C-FF18-4619-91E1-7000CAA3D132}" type="pres">
      <dgm:prSet presAssocID="{A662521C-27A6-484B-A741-A02D2BE089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62A43-E989-4A4E-9B71-983EC6E8FF94}" type="pres">
      <dgm:prSet presAssocID="{A662521C-27A6-484B-A741-A02D2BE089D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8CB046-2D5D-40BE-AD2C-88C5D03A61A1}" type="presOf" srcId="{D672EDF6-BFFF-4455-8890-990D57A57A0B}" destId="{A1B5EB97-861A-4C6A-97D0-4C6C425236B4}" srcOrd="0" destOrd="0" presId="urn:microsoft.com/office/officeart/2005/8/layout/StepDownProcess"/>
    <dgm:cxn modelId="{48F405AC-EDEF-499A-8A18-4A2BF940F1A1}" srcId="{B6A1C322-62CA-42CE-960D-572CD807508A}" destId="{878A93FC-CE06-40A0-9CC6-AB9799EC7D43}" srcOrd="0" destOrd="0" parTransId="{C2F7B383-FC70-4E45-97C1-F823053C73D5}" sibTransId="{43ED597D-C96F-4663-86B3-AE9AEBBC2214}"/>
    <dgm:cxn modelId="{C182C505-D3D2-4212-ACBF-3180CF5D9931}" type="presOf" srcId="{B6A1C322-62CA-42CE-960D-572CD807508A}" destId="{0E05D0E3-7290-4C66-A405-C77AD62232DC}" srcOrd="0" destOrd="0" presId="urn:microsoft.com/office/officeart/2005/8/layout/StepDownProcess"/>
    <dgm:cxn modelId="{670782F8-E6EC-4759-983C-2E055F413311}" type="presOf" srcId="{9BBAAFA6-446B-4CBB-A5AD-10C2474CA067}" destId="{56B62A43-E989-4A4E-9B71-983EC6E8FF94}" srcOrd="0" destOrd="0" presId="urn:microsoft.com/office/officeart/2005/8/layout/StepDownProcess"/>
    <dgm:cxn modelId="{652CBD25-5989-4D8D-A9EE-782B471AF2D0}" type="presOf" srcId="{878A93FC-CE06-40A0-9CC6-AB9799EC7D43}" destId="{52AF86A5-7323-4424-9DEC-4F0F3E904792}" srcOrd="0" destOrd="0" presId="urn:microsoft.com/office/officeart/2005/8/layout/StepDownProcess"/>
    <dgm:cxn modelId="{0EF88280-6530-4D8E-B6C0-6225393C94B6}" type="presOf" srcId="{CF682369-52C7-4FEE-B7BB-A8EED806AB5B}" destId="{2BF08B68-1BBE-479E-ACAD-71AE72E51729}" srcOrd="0" destOrd="0" presId="urn:microsoft.com/office/officeart/2005/8/layout/StepDownProcess"/>
    <dgm:cxn modelId="{83FFBFD8-7788-4F57-A606-ED00989298F7}" srcId="{6A9CEAE7-CA55-4A76-BA6A-A5B6DD0068F9}" destId="{CF682369-52C7-4FEE-B7BB-A8EED806AB5B}" srcOrd="0" destOrd="0" parTransId="{F7A2BCAF-FA84-4C49-9B8E-4ADE9E9145E7}" sibTransId="{6562080B-3635-4B6E-9321-19469BC92018}"/>
    <dgm:cxn modelId="{57B3AB58-B2A3-45A9-B8DB-C2DC0CA88766}" srcId="{D672EDF6-BFFF-4455-8890-990D57A57A0B}" destId="{B6A1C322-62CA-42CE-960D-572CD807508A}" srcOrd="0" destOrd="0" parTransId="{27D9123D-6DA5-45E6-95DD-2971C4DB895F}" sibTransId="{2E4D1E51-1198-40DD-8C8B-D55E3E34386B}"/>
    <dgm:cxn modelId="{8643FB04-8E0A-4516-947F-A55E5EF9DA89}" srcId="{A662521C-27A6-484B-A741-A02D2BE089D0}" destId="{9BBAAFA6-446B-4CBB-A5AD-10C2474CA067}" srcOrd="0" destOrd="0" parTransId="{E3CB37A5-E8DF-49A7-8347-76647022B189}" sibTransId="{F8451022-95C4-4799-9CCB-8FA685664768}"/>
    <dgm:cxn modelId="{8029A364-96A7-4465-8C77-ED17911326F9}" srcId="{D672EDF6-BFFF-4455-8890-990D57A57A0B}" destId="{A662521C-27A6-484B-A741-A02D2BE089D0}" srcOrd="2" destOrd="0" parTransId="{49A76BB8-4896-4469-AB8F-088B46938837}" sibTransId="{0DABF496-D905-4F64-A240-08B80A8092E0}"/>
    <dgm:cxn modelId="{838267D6-9627-4AAC-A3BC-E83C7144723C}" type="presOf" srcId="{A662521C-27A6-484B-A741-A02D2BE089D0}" destId="{AF23BE2C-FF18-4619-91E1-7000CAA3D132}" srcOrd="0" destOrd="0" presId="urn:microsoft.com/office/officeart/2005/8/layout/StepDownProcess"/>
    <dgm:cxn modelId="{CF3B7262-BD0B-48AA-9562-EA6B3DF167B6}" type="presOf" srcId="{6A9CEAE7-CA55-4A76-BA6A-A5B6DD0068F9}" destId="{2FACC013-16B5-4226-A9F6-D432483423AA}" srcOrd="0" destOrd="0" presId="urn:microsoft.com/office/officeart/2005/8/layout/StepDownProcess"/>
    <dgm:cxn modelId="{7F04BCAB-474D-40BA-9D25-C64B8DDC5724}" srcId="{D672EDF6-BFFF-4455-8890-990D57A57A0B}" destId="{6A9CEAE7-CA55-4A76-BA6A-A5B6DD0068F9}" srcOrd="1" destOrd="0" parTransId="{33AF919B-1FF9-4B6E-81E1-ACFB3DC49AB4}" sibTransId="{C18A9CCB-5B0F-4367-AC8B-1C4A51FE9AAD}"/>
    <dgm:cxn modelId="{BCAEFFF4-0305-4906-9B49-9EBD64C42C20}" type="presParOf" srcId="{A1B5EB97-861A-4C6A-97D0-4C6C425236B4}" destId="{91CAE7F4-D2E0-4D6C-82B5-46A4901A1568}" srcOrd="0" destOrd="0" presId="urn:microsoft.com/office/officeart/2005/8/layout/StepDownProcess"/>
    <dgm:cxn modelId="{F3F18D4D-9ED9-4FAF-B025-273723161267}" type="presParOf" srcId="{91CAE7F4-D2E0-4D6C-82B5-46A4901A1568}" destId="{B759C019-93EF-4433-B774-741F4185B07F}" srcOrd="0" destOrd="0" presId="urn:microsoft.com/office/officeart/2005/8/layout/StepDownProcess"/>
    <dgm:cxn modelId="{F898171E-65F4-4E78-BB06-AE78B7EF5787}" type="presParOf" srcId="{91CAE7F4-D2E0-4D6C-82B5-46A4901A1568}" destId="{0E05D0E3-7290-4C66-A405-C77AD62232DC}" srcOrd="1" destOrd="0" presId="urn:microsoft.com/office/officeart/2005/8/layout/StepDownProcess"/>
    <dgm:cxn modelId="{C8F692D0-DFC8-45E9-8F49-6FCCC020BEA7}" type="presParOf" srcId="{91CAE7F4-D2E0-4D6C-82B5-46A4901A1568}" destId="{52AF86A5-7323-4424-9DEC-4F0F3E904792}" srcOrd="2" destOrd="0" presId="urn:microsoft.com/office/officeart/2005/8/layout/StepDownProcess"/>
    <dgm:cxn modelId="{C04290B7-F471-4C2B-BB28-483EFC501430}" type="presParOf" srcId="{A1B5EB97-861A-4C6A-97D0-4C6C425236B4}" destId="{A5C928F7-56D5-4B83-B405-F2D8FA397C03}" srcOrd="1" destOrd="0" presId="urn:microsoft.com/office/officeart/2005/8/layout/StepDownProcess"/>
    <dgm:cxn modelId="{D6C79CA3-9D1D-496E-9C1E-44B33E54B3CF}" type="presParOf" srcId="{A1B5EB97-861A-4C6A-97D0-4C6C425236B4}" destId="{3280DB62-FB14-4292-BF1B-A26FC028EF0A}" srcOrd="2" destOrd="0" presId="urn:microsoft.com/office/officeart/2005/8/layout/StepDownProcess"/>
    <dgm:cxn modelId="{7146B2AA-7376-42C0-8010-8E6931B8EE9F}" type="presParOf" srcId="{3280DB62-FB14-4292-BF1B-A26FC028EF0A}" destId="{0C7EDA8E-50F2-4610-9A22-EA9F5649892D}" srcOrd="0" destOrd="0" presId="urn:microsoft.com/office/officeart/2005/8/layout/StepDownProcess"/>
    <dgm:cxn modelId="{B979491B-666F-45E4-9302-DBB1DEDF3719}" type="presParOf" srcId="{3280DB62-FB14-4292-BF1B-A26FC028EF0A}" destId="{2FACC013-16B5-4226-A9F6-D432483423AA}" srcOrd="1" destOrd="0" presId="urn:microsoft.com/office/officeart/2005/8/layout/StepDownProcess"/>
    <dgm:cxn modelId="{2609B83E-6813-4189-8B1F-821551E36FBD}" type="presParOf" srcId="{3280DB62-FB14-4292-BF1B-A26FC028EF0A}" destId="{2BF08B68-1BBE-479E-ACAD-71AE72E51729}" srcOrd="2" destOrd="0" presId="urn:microsoft.com/office/officeart/2005/8/layout/StepDownProcess"/>
    <dgm:cxn modelId="{E12DB484-907B-4252-8E82-D69ABB22988F}" type="presParOf" srcId="{A1B5EB97-861A-4C6A-97D0-4C6C425236B4}" destId="{31051D6E-1AFB-4CAB-BD13-C1BEB3C4878F}" srcOrd="3" destOrd="0" presId="urn:microsoft.com/office/officeart/2005/8/layout/StepDownProcess"/>
    <dgm:cxn modelId="{D12D6491-E46F-4F58-82EA-3FD911632E4F}" type="presParOf" srcId="{A1B5EB97-861A-4C6A-97D0-4C6C425236B4}" destId="{AD1A902A-BB19-4C4A-9A91-2CA1726818F3}" srcOrd="4" destOrd="0" presId="urn:microsoft.com/office/officeart/2005/8/layout/StepDownProcess"/>
    <dgm:cxn modelId="{F95010F3-F9C8-478B-9AEF-613351A38C73}" type="presParOf" srcId="{AD1A902A-BB19-4C4A-9A91-2CA1726818F3}" destId="{AF23BE2C-FF18-4619-91E1-7000CAA3D132}" srcOrd="0" destOrd="0" presId="urn:microsoft.com/office/officeart/2005/8/layout/StepDownProcess"/>
    <dgm:cxn modelId="{36B2D413-D6FA-4B78-9694-C10A59AA78C1}" type="presParOf" srcId="{AD1A902A-BB19-4C4A-9A91-2CA1726818F3}" destId="{56B62A43-E989-4A4E-9B71-983EC6E8FF9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72EDF6-BFFF-4455-8890-990D57A57A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6A1C322-62CA-42CE-960D-572CD807508A}">
      <dgm:prSet phldrT="[Text]" custT="1"/>
      <dgm:spPr/>
      <dgm:t>
        <a:bodyPr/>
        <a:lstStyle/>
        <a:p>
          <a:pPr rtl="0"/>
          <a:r>
            <a:rPr lang="en-US" sz="4400" b="0" dirty="0" smtClean="0"/>
            <a:t>301</a:t>
          </a:r>
          <a:endParaRPr lang="en-US" sz="4600" b="0" dirty="0"/>
        </a:p>
      </dgm:t>
    </dgm:pt>
    <dgm:pt modelId="{27D9123D-6DA5-45E6-95DD-2971C4DB895F}" type="parTrans" cxnId="{57B3AB58-B2A3-45A9-B8DB-C2DC0CA88766}">
      <dgm:prSet/>
      <dgm:spPr/>
      <dgm:t>
        <a:bodyPr/>
        <a:lstStyle/>
        <a:p>
          <a:endParaRPr lang="en-US"/>
        </a:p>
      </dgm:t>
    </dgm:pt>
    <dgm:pt modelId="{2E4D1E51-1198-40DD-8C8B-D55E3E34386B}" type="sibTrans" cxnId="{57B3AB58-B2A3-45A9-B8DB-C2DC0CA88766}">
      <dgm:prSet/>
      <dgm:spPr/>
      <dgm:t>
        <a:bodyPr/>
        <a:lstStyle/>
        <a:p>
          <a:endParaRPr lang="en-US"/>
        </a:p>
      </dgm:t>
    </dgm:pt>
    <dgm:pt modelId="{878A93FC-CE06-40A0-9CC6-AB9799EC7D43}">
      <dgm:prSet phldrT="[Text]"/>
      <dgm:spPr/>
      <dgm:t>
        <a:bodyPr/>
        <a:lstStyle/>
        <a:p>
          <a:r>
            <a:rPr lang="en-US" dirty="0" smtClean="0"/>
            <a:t>Program Counter (PC)</a:t>
          </a:r>
          <a:endParaRPr lang="en-US" dirty="0"/>
        </a:p>
      </dgm:t>
    </dgm:pt>
    <dgm:pt modelId="{C2F7B383-FC70-4E45-97C1-F823053C73D5}" type="parTrans" cxnId="{48F405AC-EDEF-499A-8A18-4A2BF940F1A1}">
      <dgm:prSet/>
      <dgm:spPr/>
      <dgm:t>
        <a:bodyPr/>
        <a:lstStyle/>
        <a:p>
          <a:endParaRPr lang="en-US"/>
        </a:p>
      </dgm:t>
    </dgm:pt>
    <dgm:pt modelId="{43ED597D-C96F-4663-86B3-AE9AEBBC2214}" type="sibTrans" cxnId="{48F405AC-EDEF-499A-8A18-4A2BF940F1A1}">
      <dgm:prSet/>
      <dgm:spPr/>
      <dgm:t>
        <a:bodyPr/>
        <a:lstStyle/>
        <a:p>
          <a:endParaRPr lang="en-US"/>
        </a:p>
      </dgm:t>
    </dgm:pt>
    <dgm:pt modelId="{6A9CEAE7-CA55-4A76-BA6A-A5B6DD0068F9}">
      <dgm:prSet phldrT="[Text]"/>
      <dgm:spPr/>
      <dgm:t>
        <a:bodyPr/>
        <a:lstStyle/>
        <a:p>
          <a:r>
            <a:rPr lang="en-US" dirty="0" smtClean="0"/>
            <a:t>5941 (ADD 941)</a:t>
          </a:r>
          <a:endParaRPr lang="en-US" dirty="0"/>
        </a:p>
      </dgm:t>
    </dgm:pt>
    <dgm:pt modelId="{33AF919B-1FF9-4B6E-81E1-ACFB3DC49AB4}" type="parTrans" cxnId="{7F04BCAB-474D-40BA-9D25-C64B8DDC5724}">
      <dgm:prSet/>
      <dgm:spPr/>
      <dgm:t>
        <a:bodyPr/>
        <a:lstStyle/>
        <a:p>
          <a:endParaRPr lang="en-US"/>
        </a:p>
      </dgm:t>
    </dgm:pt>
    <dgm:pt modelId="{C18A9CCB-5B0F-4367-AC8B-1C4A51FE9AAD}" type="sibTrans" cxnId="{7F04BCAB-474D-40BA-9D25-C64B8DDC5724}">
      <dgm:prSet/>
      <dgm:spPr/>
      <dgm:t>
        <a:bodyPr/>
        <a:lstStyle/>
        <a:p>
          <a:endParaRPr lang="en-US"/>
        </a:p>
      </dgm:t>
    </dgm:pt>
    <dgm:pt modelId="{CF682369-52C7-4FEE-B7BB-A8EED806AB5B}">
      <dgm:prSet phldrT="[Text]"/>
      <dgm:spPr/>
      <dgm:t>
        <a:bodyPr/>
        <a:lstStyle/>
        <a:p>
          <a:r>
            <a:rPr lang="en-US" dirty="0" smtClean="0"/>
            <a:t>Instruction Register (IR)</a:t>
          </a:r>
          <a:endParaRPr lang="en-US" dirty="0"/>
        </a:p>
      </dgm:t>
    </dgm:pt>
    <dgm:pt modelId="{F7A2BCAF-FA84-4C49-9B8E-4ADE9E9145E7}" type="parTrans" cxnId="{83FFBFD8-7788-4F57-A606-ED00989298F7}">
      <dgm:prSet/>
      <dgm:spPr/>
      <dgm:t>
        <a:bodyPr/>
        <a:lstStyle/>
        <a:p>
          <a:endParaRPr lang="en-US"/>
        </a:p>
      </dgm:t>
    </dgm:pt>
    <dgm:pt modelId="{6562080B-3635-4B6E-9321-19469BC92018}" type="sibTrans" cxnId="{83FFBFD8-7788-4F57-A606-ED00989298F7}">
      <dgm:prSet/>
      <dgm:spPr/>
      <dgm:t>
        <a:bodyPr/>
        <a:lstStyle/>
        <a:p>
          <a:endParaRPr lang="en-US"/>
        </a:p>
      </dgm:t>
    </dgm:pt>
    <dgm:pt modelId="{9BBAAFA6-446B-4CBB-A5AD-10C2474CA067}">
      <dgm:prSet phldrT="[Text]"/>
      <dgm:spPr/>
      <dgm:t>
        <a:bodyPr/>
        <a:lstStyle/>
        <a:p>
          <a:r>
            <a:rPr lang="en-US" dirty="0" smtClean="0"/>
            <a:t>Accumulator (AC)</a:t>
          </a:r>
          <a:endParaRPr lang="en-US" dirty="0"/>
        </a:p>
      </dgm:t>
    </dgm:pt>
    <dgm:pt modelId="{E3CB37A5-E8DF-49A7-8347-76647022B189}" type="parTrans" cxnId="{8643FB04-8E0A-4516-947F-A55E5EF9DA89}">
      <dgm:prSet/>
      <dgm:spPr/>
      <dgm:t>
        <a:bodyPr/>
        <a:lstStyle/>
        <a:p>
          <a:endParaRPr lang="en-US"/>
        </a:p>
      </dgm:t>
    </dgm:pt>
    <dgm:pt modelId="{F8451022-95C4-4799-9CCB-8FA685664768}" type="sibTrans" cxnId="{8643FB04-8E0A-4516-947F-A55E5EF9DA89}">
      <dgm:prSet/>
      <dgm:spPr/>
      <dgm:t>
        <a:bodyPr/>
        <a:lstStyle/>
        <a:p>
          <a:endParaRPr lang="en-US"/>
        </a:p>
      </dgm:t>
    </dgm:pt>
    <dgm:pt modelId="{A662521C-27A6-484B-A741-A02D2BE089D0}">
      <dgm:prSet phldrT="[Text]"/>
      <dgm:spPr/>
      <dgm:t>
        <a:bodyPr/>
        <a:lstStyle/>
        <a:p>
          <a:r>
            <a:rPr lang="en-US" dirty="0" smtClean="0"/>
            <a:t>0005</a:t>
          </a:r>
          <a:endParaRPr lang="en-US" dirty="0"/>
        </a:p>
      </dgm:t>
    </dgm:pt>
    <dgm:pt modelId="{0DABF496-D905-4F64-A240-08B80A8092E0}" type="sibTrans" cxnId="{8029A364-96A7-4465-8C77-ED17911326F9}">
      <dgm:prSet/>
      <dgm:spPr/>
      <dgm:t>
        <a:bodyPr/>
        <a:lstStyle/>
        <a:p>
          <a:endParaRPr lang="en-US"/>
        </a:p>
      </dgm:t>
    </dgm:pt>
    <dgm:pt modelId="{49A76BB8-4896-4469-AB8F-088B46938837}" type="parTrans" cxnId="{8029A364-96A7-4465-8C77-ED17911326F9}">
      <dgm:prSet/>
      <dgm:spPr/>
      <dgm:t>
        <a:bodyPr/>
        <a:lstStyle/>
        <a:p>
          <a:endParaRPr lang="en-US"/>
        </a:p>
      </dgm:t>
    </dgm:pt>
    <dgm:pt modelId="{A1B5EB97-861A-4C6A-97D0-4C6C425236B4}" type="pres">
      <dgm:prSet presAssocID="{D672EDF6-BFFF-4455-8890-990D57A57A0B}" presName="rootnode" presStyleCnt="0">
        <dgm:presLayoutVars>
          <dgm:chMax/>
          <dgm:chPref/>
          <dgm:dir/>
          <dgm:animLvl val="lvl"/>
        </dgm:presLayoutVars>
      </dgm:prSet>
      <dgm:spPr/>
    </dgm:pt>
    <dgm:pt modelId="{91CAE7F4-D2E0-4D6C-82B5-46A4901A1568}" type="pres">
      <dgm:prSet presAssocID="{B6A1C322-62CA-42CE-960D-572CD807508A}" presName="composite" presStyleCnt="0"/>
      <dgm:spPr/>
    </dgm:pt>
    <dgm:pt modelId="{B759C019-93EF-4433-B774-741F4185B07F}" type="pres">
      <dgm:prSet presAssocID="{B6A1C322-62CA-42CE-960D-572CD807508A}" presName="bentUpArrow1" presStyleLbl="alignImgPlace1" presStyleIdx="0" presStyleCnt="2"/>
      <dgm:spPr/>
    </dgm:pt>
    <dgm:pt modelId="{0E05D0E3-7290-4C66-A405-C77AD62232DC}" type="pres">
      <dgm:prSet presAssocID="{B6A1C322-62CA-42CE-960D-572CD807508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F86A5-7323-4424-9DEC-4F0F3E904792}" type="pres">
      <dgm:prSet presAssocID="{B6A1C322-62CA-42CE-960D-572CD807508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5C928F7-56D5-4B83-B405-F2D8FA397C03}" type="pres">
      <dgm:prSet presAssocID="{2E4D1E51-1198-40DD-8C8B-D55E3E34386B}" presName="sibTrans" presStyleCnt="0"/>
      <dgm:spPr/>
    </dgm:pt>
    <dgm:pt modelId="{3280DB62-FB14-4292-BF1B-A26FC028EF0A}" type="pres">
      <dgm:prSet presAssocID="{6A9CEAE7-CA55-4A76-BA6A-A5B6DD0068F9}" presName="composite" presStyleCnt="0"/>
      <dgm:spPr/>
    </dgm:pt>
    <dgm:pt modelId="{0C7EDA8E-50F2-4610-9A22-EA9F5649892D}" type="pres">
      <dgm:prSet presAssocID="{6A9CEAE7-CA55-4A76-BA6A-A5B6DD0068F9}" presName="bentUpArrow1" presStyleLbl="alignImgPlace1" presStyleIdx="1" presStyleCnt="2"/>
      <dgm:spPr/>
    </dgm:pt>
    <dgm:pt modelId="{2FACC013-16B5-4226-A9F6-D432483423AA}" type="pres">
      <dgm:prSet presAssocID="{6A9CEAE7-CA55-4A76-BA6A-A5B6DD0068F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08B68-1BBE-479E-ACAD-71AE72E51729}" type="pres">
      <dgm:prSet presAssocID="{6A9CEAE7-CA55-4A76-BA6A-A5B6DD0068F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51D6E-1AFB-4CAB-BD13-C1BEB3C4878F}" type="pres">
      <dgm:prSet presAssocID="{C18A9CCB-5B0F-4367-AC8B-1C4A51FE9AAD}" presName="sibTrans" presStyleCnt="0"/>
      <dgm:spPr/>
    </dgm:pt>
    <dgm:pt modelId="{AD1A902A-BB19-4C4A-9A91-2CA1726818F3}" type="pres">
      <dgm:prSet presAssocID="{A662521C-27A6-484B-A741-A02D2BE089D0}" presName="composite" presStyleCnt="0"/>
      <dgm:spPr/>
    </dgm:pt>
    <dgm:pt modelId="{AF23BE2C-FF18-4619-91E1-7000CAA3D132}" type="pres">
      <dgm:prSet presAssocID="{A662521C-27A6-484B-A741-A02D2BE089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62A43-E989-4A4E-9B71-983EC6E8FF94}" type="pres">
      <dgm:prSet presAssocID="{A662521C-27A6-484B-A741-A02D2BE089D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2AB01C-6985-4A3D-8027-3218A2F0AD91}" type="presOf" srcId="{D672EDF6-BFFF-4455-8890-990D57A57A0B}" destId="{A1B5EB97-861A-4C6A-97D0-4C6C425236B4}" srcOrd="0" destOrd="0" presId="urn:microsoft.com/office/officeart/2005/8/layout/StepDownProcess"/>
    <dgm:cxn modelId="{CE2A74DD-DAAD-4BD0-AEBA-7A54B2403400}" type="presOf" srcId="{6A9CEAE7-CA55-4A76-BA6A-A5B6DD0068F9}" destId="{2FACC013-16B5-4226-A9F6-D432483423AA}" srcOrd="0" destOrd="0" presId="urn:microsoft.com/office/officeart/2005/8/layout/StepDownProcess"/>
    <dgm:cxn modelId="{315E98E8-F324-4E0B-AE68-B5F5B4C9AC73}" type="presOf" srcId="{A662521C-27A6-484B-A741-A02D2BE089D0}" destId="{AF23BE2C-FF18-4619-91E1-7000CAA3D132}" srcOrd="0" destOrd="0" presId="urn:microsoft.com/office/officeart/2005/8/layout/StepDownProcess"/>
    <dgm:cxn modelId="{FFEB5DE7-EF9B-4EC4-BD67-7DC92AFD9A29}" type="presOf" srcId="{878A93FC-CE06-40A0-9CC6-AB9799EC7D43}" destId="{52AF86A5-7323-4424-9DEC-4F0F3E904792}" srcOrd="0" destOrd="0" presId="urn:microsoft.com/office/officeart/2005/8/layout/StepDownProcess"/>
    <dgm:cxn modelId="{8029A364-96A7-4465-8C77-ED17911326F9}" srcId="{D672EDF6-BFFF-4455-8890-990D57A57A0B}" destId="{A662521C-27A6-484B-A741-A02D2BE089D0}" srcOrd="2" destOrd="0" parTransId="{49A76BB8-4896-4469-AB8F-088B46938837}" sibTransId="{0DABF496-D905-4F64-A240-08B80A8092E0}"/>
    <dgm:cxn modelId="{7C8466B8-68F0-4AA8-8162-14951F7FD849}" type="presOf" srcId="{B6A1C322-62CA-42CE-960D-572CD807508A}" destId="{0E05D0E3-7290-4C66-A405-C77AD62232DC}" srcOrd="0" destOrd="0" presId="urn:microsoft.com/office/officeart/2005/8/layout/StepDownProcess"/>
    <dgm:cxn modelId="{83FFBFD8-7788-4F57-A606-ED00989298F7}" srcId="{6A9CEAE7-CA55-4A76-BA6A-A5B6DD0068F9}" destId="{CF682369-52C7-4FEE-B7BB-A8EED806AB5B}" srcOrd="0" destOrd="0" parTransId="{F7A2BCAF-FA84-4C49-9B8E-4ADE9E9145E7}" sibTransId="{6562080B-3635-4B6E-9321-19469BC92018}"/>
    <dgm:cxn modelId="{57B3AB58-B2A3-45A9-B8DB-C2DC0CA88766}" srcId="{D672EDF6-BFFF-4455-8890-990D57A57A0B}" destId="{B6A1C322-62CA-42CE-960D-572CD807508A}" srcOrd="0" destOrd="0" parTransId="{27D9123D-6DA5-45E6-95DD-2971C4DB895F}" sibTransId="{2E4D1E51-1198-40DD-8C8B-D55E3E34386B}"/>
    <dgm:cxn modelId="{7F04BCAB-474D-40BA-9D25-C64B8DDC5724}" srcId="{D672EDF6-BFFF-4455-8890-990D57A57A0B}" destId="{6A9CEAE7-CA55-4A76-BA6A-A5B6DD0068F9}" srcOrd="1" destOrd="0" parTransId="{33AF919B-1FF9-4B6E-81E1-ACFB3DC49AB4}" sibTransId="{C18A9CCB-5B0F-4367-AC8B-1C4A51FE9AAD}"/>
    <dgm:cxn modelId="{8643FB04-8E0A-4516-947F-A55E5EF9DA89}" srcId="{A662521C-27A6-484B-A741-A02D2BE089D0}" destId="{9BBAAFA6-446B-4CBB-A5AD-10C2474CA067}" srcOrd="0" destOrd="0" parTransId="{E3CB37A5-E8DF-49A7-8347-76647022B189}" sibTransId="{F8451022-95C4-4799-9CCB-8FA685664768}"/>
    <dgm:cxn modelId="{C366E6AE-923C-4965-9EBA-788E3562EADD}" type="presOf" srcId="{9BBAAFA6-446B-4CBB-A5AD-10C2474CA067}" destId="{56B62A43-E989-4A4E-9B71-983EC6E8FF94}" srcOrd="0" destOrd="0" presId="urn:microsoft.com/office/officeart/2005/8/layout/StepDownProcess"/>
    <dgm:cxn modelId="{48F405AC-EDEF-499A-8A18-4A2BF940F1A1}" srcId="{B6A1C322-62CA-42CE-960D-572CD807508A}" destId="{878A93FC-CE06-40A0-9CC6-AB9799EC7D43}" srcOrd="0" destOrd="0" parTransId="{C2F7B383-FC70-4E45-97C1-F823053C73D5}" sibTransId="{43ED597D-C96F-4663-86B3-AE9AEBBC2214}"/>
    <dgm:cxn modelId="{592934AF-0C7D-41D7-B256-2ECD5949946D}" type="presOf" srcId="{CF682369-52C7-4FEE-B7BB-A8EED806AB5B}" destId="{2BF08B68-1BBE-479E-ACAD-71AE72E51729}" srcOrd="0" destOrd="0" presId="urn:microsoft.com/office/officeart/2005/8/layout/StepDownProcess"/>
    <dgm:cxn modelId="{063F0B39-E4D8-4485-949E-669B5EE9D29B}" type="presParOf" srcId="{A1B5EB97-861A-4C6A-97D0-4C6C425236B4}" destId="{91CAE7F4-D2E0-4D6C-82B5-46A4901A1568}" srcOrd="0" destOrd="0" presId="urn:microsoft.com/office/officeart/2005/8/layout/StepDownProcess"/>
    <dgm:cxn modelId="{45606901-0821-4443-847C-1A32A5B0B3D3}" type="presParOf" srcId="{91CAE7F4-D2E0-4D6C-82B5-46A4901A1568}" destId="{B759C019-93EF-4433-B774-741F4185B07F}" srcOrd="0" destOrd="0" presId="urn:microsoft.com/office/officeart/2005/8/layout/StepDownProcess"/>
    <dgm:cxn modelId="{204BAAD3-8132-4B4F-8C5D-D9942B576D74}" type="presParOf" srcId="{91CAE7F4-D2E0-4D6C-82B5-46A4901A1568}" destId="{0E05D0E3-7290-4C66-A405-C77AD62232DC}" srcOrd="1" destOrd="0" presId="urn:microsoft.com/office/officeart/2005/8/layout/StepDownProcess"/>
    <dgm:cxn modelId="{712582EE-90F9-42B4-889E-C11ED0E20A57}" type="presParOf" srcId="{91CAE7F4-D2E0-4D6C-82B5-46A4901A1568}" destId="{52AF86A5-7323-4424-9DEC-4F0F3E904792}" srcOrd="2" destOrd="0" presId="urn:microsoft.com/office/officeart/2005/8/layout/StepDownProcess"/>
    <dgm:cxn modelId="{8ABA90DB-48EB-4FBA-86C5-08EECAB6C926}" type="presParOf" srcId="{A1B5EB97-861A-4C6A-97D0-4C6C425236B4}" destId="{A5C928F7-56D5-4B83-B405-F2D8FA397C03}" srcOrd="1" destOrd="0" presId="urn:microsoft.com/office/officeart/2005/8/layout/StepDownProcess"/>
    <dgm:cxn modelId="{2973A90F-5F15-4778-9B92-2042FC06D00D}" type="presParOf" srcId="{A1B5EB97-861A-4C6A-97D0-4C6C425236B4}" destId="{3280DB62-FB14-4292-BF1B-A26FC028EF0A}" srcOrd="2" destOrd="0" presId="urn:microsoft.com/office/officeart/2005/8/layout/StepDownProcess"/>
    <dgm:cxn modelId="{13010DE2-8007-46A6-B331-155F55488553}" type="presParOf" srcId="{3280DB62-FB14-4292-BF1B-A26FC028EF0A}" destId="{0C7EDA8E-50F2-4610-9A22-EA9F5649892D}" srcOrd="0" destOrd="0" presId="urn:microsoft.com/office/officeart/2005/8/layout/StepDownProcess"/>
    <dgm:cxn modelId="{2A368D1A-BF9E-4E55-9540-82AAD3044FCC}" type="presParOf" srcId="{3280DB62-FB14-4292-BF1B-A26FC028EF0A}" destId="{2FACC013-16B5-4226-A9F6-D432483423AA}" srcOrd="1" destOrd="0" presId="urn:microsoft.com/office/officeart/2005/8/layout/StepDownProcess"/>
    <dgm:cxn modelId="{58911CFC-F22C-4DDD-BB6E-4BF03170EEEF}" type="presParOf" srcId="{3280DB62-FB14-4292-BF1B-A26FC028EF0A}" destId="{2BF08B68-1BBE-479E-ACAD-71AE72E51729}" srcOrd="2" destOrd="0" presId="urn:microsoft.com/office/officeart/2005/8/layout/StepDownProcess"/>
    <dgm:cxn modelId="{0F59B700-C339-40F1-9F0A-FC863B9B9BCF}" type="presParOf" srcId="{A1B5EB97-861A-4C6A-97D0-4C6C425236B4}" destId="{31051D6E-1AFB-4CAB-BD13-C1BEB3C4878F}" srcOrd="3" destOrd="0" presId="urn:microsoft.com/office/officeart/2005/8/layout/StepDownProcess"/>
    <dgm:cxn modelId="{DF55F546-9F0C-4713-A13E-C7E59E861C0B}" type="presParOf" srcId="{A1B5EB97-861A-4C6A-97D0-4C6C425236B4}" destId="{AD1A902A-BB19-4C4A-9A91-2CA1726818F3}" srcOrd="4" destOrd="0" presId="urn:microsoft.com/office/officeart/2005/8/layout/StepDownProcess"/>
    <dgm:cxn modelId="{98826287-414C-453F-9C39-9C7A196AA1D3}" type="presParOf" srcId="{AD1A902A-BB19-4C4A-9A91-2CA1726818F3}" destId="{AF23BE2C-FF18-4619-91E1-7000CAA3D132}" srcOrd="0" destOrd="0" presId="urn:microsoft.com/office/officeart/2005/8/layout/StepDownProcess"/>
    <dgm:cxn modelId="{239BC992-FFB1-4951-AFA7-6F970753055B}" type="presParOf" srcId="{AD1A902A-BB19-4C4A-9A91-2CA1726818F3}" destId="{56B62A43-E989-4A4E-9B71-983EC6E8FF9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72EDF6-BFFF-4455-8890-990D57A57A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6A1C322-62CA-42CE-960D-572CD807508A}">
      <dgm:prSet phldrT="[Text]" custT="1"/>
      <dgm:spPr/>
      <dgm:t>
        <a:bodyPr/>
        <a:lstStyle/>
        <a:p>
          <a:pPr rtl="0"/>
          <a:r>
            <a:rPr lang="en-US" sz="4400" b="0" dirty="0" smtClean="0"/>
            <a:t>302</a:t>
          </a:r>
          <a:endParaRPr lang="en-US" sz="4600" b="0" dirty="0"/>
        </a:p>
      </dgm:t>
    </dgm:pt>
    <dgm:pt modelId="{27D9123D-6DA5-45E6-95DD-2971C4DB895F}" type="parTrans" cxnId="{57B3AB58-B2A3-45A9-B8DB-C2DC0CA88766}">
      <dgm:prSet/>
      <dgm:spPr/>
      <dgm:t>
        <a:bodyPr/>
        <a:lstStyle/>
        <a:p>
          <a:endParaRPr lang="en-US"/>
        </a:p>
      </dgm:t>
    </dgm:pt>
    <dgm:pt modelId="{2E4D1E51-1198-40DD-8C8B-D55E3E34386B}" type="sibTrans" cxnId="{57B3AB58-B2A3-45A9-B8DB-C2DC0CA88766}">
      <dgm:prSet/>
      <dgm:spPr/>
      <dgm:t>
        <a:bodyPr/>
        <a:lstStyle/>
        <a:p>
          <a:endParaRPr lang="en-US"/>
        </a:p>
      </dgm:t>
    </dgm:pt>
    <dgm:pt modelId="{878A93FC-CE06-40A0-9CC6-AB9799EC7D43}">
      <dgm:prSet phldrT="[Text]"/>
      <dgm:spPr/>
      <dgm:t>
        <a:bodyPr/>
        <a:lstStyle/>
        <a:p>
          <a:r>
            <a:rPr lang="en-US" dirty="0" smtClean="0"/>
            <a:t>Program Counter (PC)</a:t>
          </a:r>
          <a:endParaRPr lang="en-US" dirty="0"/>
        </a:p>
      </dgm:t>
    </dgm:pt>
    <dgm:pt modelId="{C2F7B383-FC70-4E45-97C1-F823053C73D5}" type="parTrans" cxnId="{48F405AC-EDEF-499A-8A18-4A2BF940F1A1}">
      <dgm:prSet/>
      <dgm:spPr/>
      <dgm:t>
        <a:bodyPr/>
        <a:lstStyle/>
        <a:p>
          <a:endParaRPr lang="en-US"/>
        </a:p>
      </dgm:t>
    </dgm:pt>
    <dgm:pt modelId="{43ED597D-C96F-4663-86B3-AE9AEBBC2214}" type="sibTrans" cxnId="{48F405AC-EDEF-499A-8A18-4A2BF940F1A1}">
      <dgm:prSet/>
      <dgm:spPr/>
      <dgm:t>
        <a:bodyPr/>
        <a:lstStyle/>
        <a:p>
          <a:endParaRPr lang="en-US"/>
        </a:p>
      </dgm:t>
    </dgm:pt>
    <dgm:pt modelId="{6A9CEAE7-CA55-4A76-BA6A-A5B6DD0068F9}">
      <dgm:prSet phldrT="[Text]"/>
      <dgm:spPr/>
      <dgm:t>
        <a:bodyPr/>
        <a:lstStyle/>
        <a:p>
          <a:endParaRPr lang="en-US" dirty="0"/>
        </a:p>
      </dgm:t>
    </dgm:pt>
    <dgm:pt modelId="{33AF919B-1FF9-4B6E-81E1-ACFB3DC49AB4}" type="parTrans" cxnId="{7F04BCAB-474D-40BA-9D25-C64B8DDC5724}">
      <dgm:prSet/>
      <dgm:spPr/>
      <dgm:t>
        <a:bodyPr/>
        <a:lstStyle/>
        <a:p>
          <a:endParaRPr lang="en-US"/>
        </a:p>
      </dgm:t>
    </dgm:pt>
    <dgm:pt modelId="{C18A9CCB-5B0F-4367-AC8B-1C4A51FE9AAD}" type="sibTrans" cxnId="{7F04BCAB-474D-40BA-9D25-C64B8DDC5724}">
      <dgm:prSet/>
      <dgm:spPr/>
      <dgm:t>
        <a:bodyPr/>
        <a:lstStyle/>
        <a:p>
          <a:endParaRPr lang="en-US"/>
        </a:p>
      </dgm:t>
    </dgm:pt>
    <dgm:pt modelId="{CF682369-52C7-4FEE-B7BB-A8EED806AB5B}">
      <dgm:prSet phldrT="[Text]"/>
      <dgm:spPr/>
      <dgm:t>
        <a:bodyPr/>
        <a:lstStyle/>
        <a:p>
          <a:r>
            <a:rPr lang="en-US" dirty="0" smtClean="0"/>
            <a:t>Instruction Register (IR)</a:t>
          </a:r>
          <a:endParaRPr lang="en-US" dirty="0"/>
        </a:p>
      </dgm:t>
    </dgm:pt>
    <dgm:pt modelId="{F7A2BCAF-FA84-4C49-9B8E-4ADE9E9145E7}" type="parTrans" cxnId="{83FFBFD8-7788-4F57-A606-ED00989298F7}">
      <dgm:prSet/>
      <dgm:spPr/>
      <dgm:t>
        <a:bodyPr/>
        <a:lstStyle/>
        <a:p>
          <a:endParaRPr lang="en-US"/>
        </a:p>
      </dgm:t>
    </dgm:pt>
    <dgm:pt modelId="{6562080B-3635-4B6E-9321-19469BC92018}" type="sibTrans" cxnId="{83FFBFD8-7788-4F57-A606-ED00989298F7}">
      <dgm:prSet/>
      <dgm:spPr/>
      <dgm:t>
        <a:bodyPr/>
        <a:lstStyle/>
        <a:p>
          <a:endParaRPr lang="en-US"/>
        </a:p>
      </dgm:t>
    </dgm:pt>
    <dgm:pt modelId="{9BBAAFA6-446B-4CBB-A5AD-10C2474CA067}">
      <dgm:prSet phldrT="[Text]"/>
      <dgm:spPr/>
      <dgm:t>
        <a:bodyPr/>
        <a:lstStyle/>
        <a:p>
          <a:r>
            <a:rPr lang="en-US" dirty="0" smtClean="0"/>
            <a:t>Accumulator (AC)</a:t>
          </a:r>
          <a:endParaRPr lang="en-US" dirty="0"/>
        </a:p>
      </dgm:t>
    </dgm:pt>
    <dgm:pt modelId="{E3CB37A5-E8DF-49A7-8347-76647022B189}" type="parTrans" cxnId="{8643FB04-8E0A-4516-947F-A55E5EF9DA89}">
      <dgm:prSet/>
      <dgm:spPr/>
      <dgm:t>
        <a:bodyPr/>
        <a:lstStyle/>
        <a:p>
          <a:endParaRPr lang="en-US"/>
        </a:p>
      </dgm:t>
    </dgm:pt>
    <dgm:pt modelId="{F8451022-95C4-4799-9CCB-8FA685664768}" type="sibTrans" cxnId="{8643FB04-8E0A-4516-947F-A55E5EF9DA89}">
      <dgm:prSet/>
      <dgm:spPr/>
      <dgm:t>
        <a:bodyPr/>
        <a:lstStyle/>
        <a:p>
          <a:endParaRPr lang="en-US"/>
        </a:p>
      </dgm:t>
    </dgm:pt>
    <dgm:pt modelId="{A662521C-27A6-484B-A741-A02D2BE089D0}">
      <dgm:prSet phldrT="[Text]" custT="1"/>
      <dgm:spPr/>
      <dgm:t>
        <a:bodyPr/>
        <a:lstStyle/>
        <a:p>
          <a:r>
            <a:rPr lang="en-US" sz="2400" dirty="0" smtClean="0"/>
            <a:t>0005</a:t>
          </a:r>
          <a:endParaRPr lang="en-US" sz="2400" dirty="0"/>
        </a:p>
      </dgm:t>
    </dgm:pt>
    <dgm:pt modelId="{0DABF496-D905-4F64-A240-08B80A8092E0}" type="sibTrans" cxnId="{8029A364-96A7-4465-8C77-ED17911326F9}">
      <dgm:prSet/>
      <dgm:spPr/>
      <dgm:t>
        <a:bodyPr/>
        <a:lstStyle/>
        <a:p>
          <a:endParaRPr lang="en-US"/>
        </a:p>
      </dgm:t>
    </dgm:pt>
    <dgm:pt modelId="{49A76BB8-4896-4469-AB8F-088B46938837}" type="parTrans" cxnId="{8029A364-96A7-4465-8C77-ED17911326F9}">
      <dgm:prSet/>
      <dgm:spPr/>
      <dgm:t>
        <a:bodyPr/>
        <a:lstStyle/>
        <a:p>
          <a:endParaRPr lang="en-US"/>
        </a:p>
      </dgm:t>
    </dgm:pt>
    <dgm:pt modelId="{A1B5EB97-861A-4C6A-97D0-4C6C425236B4}" type="pres">
      <dgm:prSet presAssocID="{D672EDF6-BFFF-4455-8890-990D57A57A0B}" presName="rootnode" presStyleCnt="0">
        <dgm:presLayoutVars>
          <dgm:chMax/>
          <dgm:chPref/>
          <dgm:dir/>
          <dgm:animLvl val="lvl"/>
        </dgm:presLayoutVars>
      </dgm:prSet>
      <dgm:spPr/>
    </dgm:pt>
    <dgm:pt modelId="{91CAE7F4-D2E0-4D6C-82B5-46A4901A1568}" type="pres">
      <dgm:prSet presAssocID="{B6A1C322-62CA-42CE-960D-572CD807508A}" presName="composite" presStyleCnt="0"/>
      <dgm:spPr/>
    </dgm:pt>
    <dgm:pt modelId="{B759C019-93EF-4433-B774-741F4185B07F}" type="pres">
      <dgm:prSet presAssocID="{B6A1C322-62CA-42CE-960D-572CD807508A}" presName="bentUpArrow1" presStyleLbl="alignImgPlace1" presStyleIdx="0" presStyleCnt="2"/>
      <dgm:spPr/>
    </dgm:pt>
    <dgm:pt modelId="{0E05D0E3-7290-4C66-A405-C77AD62232DC}" type="pres">
      <dgm:prSet presAssocID="{B6A1C322-62CA-42CE-960D-572CD807508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F86A5-7323-4424-9DEC-4F0F3E904792}" type="pres">
      <dgm:prSet presAssocID="{B6A1C322-62CA-42CE-960D-572CD807508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5C928F7-56D5-4B83-B405-F2D8FA397C03}" type="pres">
      <dgm:prSet presAssocID="{2E4D1E51-1198-40DD-8C8B-D55E3E34386B}" presName="sibTrans" presStyleCnt="0"/>
      <dgm:spPr/>
    </dgm:pt>
    <dgm:pt modelId="{3280DB62-FB14-4292-BF1B-A26FC028EF0A}" type="pres">
      <dgm:prSet presAssocID="{6A9CEAE7-CA55-4A76-BA6A-A5B6DD0068F9}" presName="composite" presStyleCnt="0"/>
      <dgm:spPr/>
    </dgm:pt>
    <dgm:pt modelId="{0C7EDA8E-50F2-4610-9A22-EA9F5649892D}" type="pres">
      <dgm:prSet presAssocID="{6A9CEAE7-CA55-4A76-BA6A-A5B6DD0068F9}" presName="bentUpArrow1" presStyleLbl="alignImgPlace1" presStyleIdx="1" presStyleCnt="2"/>
      <dgm:spPr/>
    </dgm:pt>
    <dgm:pt modelId="{2FACC013-16B5-4226-A9F6-D432483423AA}" type="pres">
      <dgm:prSet presAssocID="{6A9CEAE7-CA55-4A76-BA6A-A5B6DD0068F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08B68-1BBE-479E-ACAD-71AE72E51729}" type="pres">
      <dgm:prSet presAssocID="{6A9CEAE7-CA55-4A76-BA6A-A5B6DD0068F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51D6E-1AFB-4CAB-BD13-C1BEB3C4878F}" type="pres">
      <dgm:prSet presAssocID="{C18A9CCB-5B0F-4367-AC8B-1C4A51FE9AAD}" presName="sibTrans" presStyleCnt="0"/>
      <dgm:spPr/>
    </dgm:pt>
    <dgm:pt modelId="{AD1A902A-BB19-4C4A-9A91-2CA1726818F3}" type="pres">
      <dgm:prSet presAssocID="{A662521C-27A6-484B-A741-A02D2BE089D0}" presName="composite" presStyleCnt="0"/>
      <dgm:spPr/>
    </dgm:pt>
    <dgm:pt modelId="{AF23BE2C-FF18-4619-91E1-7000CAA3D132}" type="pres">
      <dgm:prSet presAssocID="{A662521C-27A6-484B-A741-A02D2BE089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62A43-E989-4A4E-9B71-983EC6E8FF94}" type="pres">
      <dgm:prSet presAssocID="{A662521C-27A6-484B-A741-A02D2BE089D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F405AC-EDEF-499A-8A18-4A2BF940F1A1}" srcId="{B6A1C322-62CA-42CE-960D-572CD807508A}" destId="{878A93FC-CE06-40A0-9CC6-AB9799EC7D43}" srcOrd="0" destOrd="0" parTransId="{C2F7B383-FC70-4E45-97C1-F823053C73D5}" sibTransId="{43ED597D-C96F-4663-86B3-AE9AEBBC2214}"/>
    <dgm:cxn modelId="{4D940148-FA8B-4D1A-BE6B-D52AD9F611CF}" type="presOf" srcId="{D672EDF6-BFFF-4455-8890-990D57A57A0B}" destId="{A1B5EB97-861A-4C6A-97D0-4C6C425236B4}" srcOrd="0" destOrd="0" presId="urn:microsoft.com/office/officeart/2005/8/layout/StepDownProcess"/>
    <dgm:cxn modelId="{E860AAE4-D215-407A-A73D-12382F9CE334}" type="presOf" srcId="{A662521C-27A6-484B-A741-A02D2BE089D0}" destId="{AF23BE2C-FF18-4619-91E1-7000CAA3D132}" srcOrd="0" destOrd="0" presId="urn:microsoft.com/office/officeart/2005/8/layout/StepDownProcess"/>
    <dgm:cxn modelId="{62E249D0-6AA4-47F4-8E3C-871E69CEE115}" type="presOf" srcId="{6A9CEAE7-CA55-4A76-BA6A-A5B6DD0068F9}" destId="{2FACC013-16B5-4226-A9F6-D432483423AA}" srcOrd="0" destOrd="0" presId="urn:microsoft.com/office/officeart/2005/8/layout/StepDownProcess"/>
    <dgm:cxn modelId="{4B24AD7D-C3BF-4FBB-818F-6AFD883B58D6}" type="presOf" srcId="{CF682369-52C7-4FEE-B7BB-A8EED806AB5B}" destId="{2BF08B68-1BBE-479E-ACAD-71AE72E51729}" srcOrd="0" destOrd="0" presId="urn:microsoft.com/office/officeart/2005/8/layout/StepDownProcess"/>
    <dgm:cxn modelId="{83FFBFD8-7788-4F57-A606-ED00989298F7}" srcId="{6A9CEAE7-CA55-4A76-BA6A-A5B6DD0068F9}" destId="{CF682369-52C7-4FEE-B7BB-A8EED806AB5B}" srcOrd="0" destOrd="0" parTransId="{F7A2BCAF-FA84-4C49-9B8E-4ADE9E9145E7}" sibTransId="{6562080B-3635-4B6E-9321-19469BC92018}"/>
    <dgm:cxn modelId="{0ACE3AD5-60D5-4938-89A6-CAD41EC27B71}" type="presOf" srcId="{878A93FC-CE06-40A0-9CC6-AB9799EC7D43}" destId="{52AF86A5-7323-4424-9DEC-4F0F3E904792}" srcOrd="0" destOrd="0" presId="urn:microsoft.com/office/officeart/2005/8/layout/StepDownProcess"/>
    <dgm:cxn modelId="{57B3AB58-B2A3-45A9-B8DB-C2DC0CA88766}" srcId="{D672EDF6-BFFF-4455-8890-990D57A57A0B}" destId="{B6A1C322-62CA-42CE-960D-572CD807508A}" srcOrd="0" destOrd="0" parTransId="{27D9123D-6DA5-45E6-95DD-2971C4DB895F}" sibTransId="{2E4D1E51-1198-40DD-8C8B-D55E3E34386B}"/>
    <dgm:cxn modelId="{12FFCA73-A2F9-4785-9B29-0DE6C9A29EA2}" type="presOf" srcId="{B6A1C322-62CA-42CE-960D-572CD807508A}" destId="{0E05D0E3-7290-4C66-A405-C77AD62232DC}" srcOrd="0" destOrd="0" presId="urn:microsoft.com/office/officeart/2005/8/layout/StepDownProcess"/>
    <dgm:cxn modelId="{8643FB04-8E0A-4516-947F-A55E5EF9DA89}" srcId="{A662521C-27A6-484B-A741-A02D2BE089D0}" destId="{9BBAAFA6-446B-4CBB-A5AD-10C2474CA067}" srcOrd="0" destOrd="0" parTransId="{E3CB37A5-E8DF-49A7-8347-76647022B189}" sibTransId="{F8451022-95C4-4799-9CCB-8FA685664768}"/>
    <dgm:cxn modelId="{8029A364-96A7-4465-8C77-ED17911326F9}" srcId="{D672EDF6-BFFF-4455-8890-990D57A57A0B}" destId="{A662521C-27A6-484B-A741-A02D2BE089D0}" srcOrd="2" destOrd="0" parTransId="{49A76BB8-4896-4469-AB8F-088B46938837}" sibTransId="{0DABF496-D905-4F64-A240-08B80A8092E0}"/>
    <dgm:cxn modelId="{E764EE48-6112-49D3-A7AE-6B526136CE19}" type="presOf" srcId="{9BBAAFA6-446B-4CBB-A5AD-10C2474CA067}" destId="{56B62A43-E989-4A4E-9B71-983EC6E8FF94}" srcOrd="0" destOrd="0" presId="urn:microsoft.com/office/officeart/2005/8/layout/StepDownProcess"/>
    <dgm:cxn modelId="{7F04BCAB-474D-40BA-9D25-C64B8DDC5724}" srcId="{D672EDF6-BFFF-4455-8890-990D57A57A0B}" destId="{6A9CEAE7-CA55-4A76-BA6A-A5B6DD0068F9}" srcOrd="1" destOrd="0" parTransId="{33AF919B-1FF9-4B6E-81E1-ACFB3DC49AB4}" sibTransId="{C18A9CCB-5B0F-4367-AC8B-1C4A51FE9AAD}"/>
    <dgm:cxn modelId="{1B666862-982C-466F-890A-1C515069FDD4}" type="presParOf" srcId="{A1B5EB97-861A-4C6A-97D0-4C6C425236B4}" destId="{91CAE7F4-D2E0-4D6C-82B5-46A4901A1568}" srcOrd="0" destOrd="0" presId="urn:microsoft.com/office/officeart/2005/8/layout/StepDownProcess"/>
    <dgm:cxn modelId="{968C691E-BF7B-4504-AD18-F54D8231AA5F}" type="presParOf" srcId="{91CAE7F4-D2E0-4D6C-82B5-46A4901A1568}" destId="{B759C019-93EF-4433-B774-741F4185B07F}" srcOrd="0" destOrd="0" presId="urn:microsoft.com/office/officeart/2005/8/layout/StepDownProcess"/>
    <dgm:cxn modelId="{9B7BB19D-9F2F-4939-ABAB-815A63B389BF}" type="presParOf" srcId="{91CAE7F4-D2E0-4D6C-82B5-46A4901A1568}" destId="{0E05D0E3-7290-4C66-A405-C77AD62232DC}" srcOrd="1" destOrd="0" presId="urn:microsoft.com/office/officeart/2005/8/layout/StepDownProcess"/>
    <dgm:cxn modelId="{D27F2945-2A6A-449F-9C8B-B3DAE40A1190}" type="presParOf" srcId="{91CAE7F4-D2E0-4D6C-82B5-46A4901A1568}" destId="{52AF86A5-7323-4424-9DEC-4F0F3E904792}" srcOrd="2" destOrd="0" presId="urn:microsoft.com/office/officeart/2005/8/layout/StepDownProcess"/>
    <dgm:cxn modelId="{A0E000FA-0115-49F1-AB7B-5A611BFB6C1E}" type="presParOf" srcId="{A1B5EB97-861A-4C6A-97D0-4C6C425236B4}" destId="{A5C928F7-56D5-4B83-B405-F2D8FA397C03}" srcOrd="1" destOrd="0" presId="urn:microsoft.com/office/officeart/2005/8/layout/StepDownProcess"/>
    <dgm:cxn modelId="{EBEF600C-4863-4E8E-9E41-6134ECD566A2}" type="presParOf" srcId="{A1B5EB97-861A-4C6A-97D0-4C6C425236B4}" destId="{3280DB62-FB14-4292-BF1B-A26FC028EF0A}" srcOrd="2" destOrd="0" presId="urn:microsoft.com/office/officeart/2005/8/layout/StepDownProcess"/>
    <dgm:cxn modelId="{82A4CEB5-B84D-47B4-887C-E8A511A0FAB9}" type="presParOf" srcId="{3280DB62-FB14-4292-BF1B-A26FC028EF0A}" destId="{0C7EDA8E-50F2-4610-9A22-EA9F5649892D}" srcOrd="0" destOrd="0" presId="urn:microsoft.com/office/officeart/2005/8/layout/StepDownProcess"/>
    <dgm:cxn modelId="{BB33623C-38C5-446F-82F6-703E04B5FA3A}" type="presParOf" srcId="{3280DB62-FB14-4292-BF1B-A26FC028EF0A}" destId="{2FACC013-16B5-4226-A9F6-D432483423AA}" srcOrd="1" destOrd="0" presId="urn:microsoft.com/office/officeart/2005/8/layout/StepDownProcess"/>
    <dgm:cxn modelId="{8E61A079-807C-44A6-9F86-E0FFD5091CE6}" type="presParOf" srcId="{3280DB62-FB14-4292-BF1B-A26FC028EF0A}" destId="{2BF08B68-1BBE-479E-ACAD-71AE72E51729}" srcOrd="2" destOrd="0" presId="urn:microsoft.com/office/officeart/2005/8/layout/StepDownProcess"/>
    <dgm:cxn modelId="{9C2D6C66-A5FD-40F5-B021-B3C026E7D542}" type="presParOf" srcId="{A1B5EB97-861A-4C6A-97D0-4C6C425236B4}" destId="{31051D6E-1AFB-4CAB-BD13-C1BEB3C4878F}" srcOrd="3" destOrd="0" presId="urn:microsoft.com/office/officeart/2005/8/layout/StepDownProcess"/>
    <dgm:cxn modelId="{94428147-D635-47E7-B315-572E9B763DDA}" type="presParOf" srcId="{A1B5EB97-861A-4C6A-97D0-4C6C425236B4}" destId="{AD1A902A-BB19-4C4A-9A91-2CA1726818F3}" srcOrd="4" destOrd="0" presId="urn:microsoft.com/office/officeart/2005/8/layout/StepDownProcess"/>
    <dgm:cxn modelId="{A7BEE0FC-DEEF-42F2-8FE9-016CB00ECB38}" type="presParOf" srcId="{AD1A902A-BB19-4C4A-9A91-2CA1726818F3}" destId="{AF23BE2C-FF18-4619-91E1-7000CAA3D132}" srcOrd="0" destOrd="0" presId="urn:microsoft.com/office/officeart/2005/8/layout/StepDownProcess"/>
    <dgm:cxn modelId="{681A92A4-8037-415F-8137-1FAEAB47FB23}" type="presParOf" srcId="{AD1A902A-BB19-4C4A-9A91-2CA1726818F3}" destId="{56B62A43-E989-4A4E-9B71-983EC6E8FF9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72EDF6-BFFF-4455-8890-990D57A57A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6A1C322-62CA-42CE-960D-572CD807508A}">
      <dgm:prSet phldrT="[Text]" custT="1"/>
      <dgm:spPr/>
      <dgm:t>
        <a:bodyPr/>
        <a:lstStyle/>
        <a:p>
          <a:pPr rtl="0"/>
          <a:r>
            <a:rPr lang="en-US" sz="4400" b="0" dirty="0" smtClean="0"/>
            <a:t>302</a:t>
          </a:r>
          <a:endParaRPr lang="en-US" sz="4600" b="0" dirty="0"/>
        </a:p>
      </dgm:t>
    </dgm:pt>
    <dgm:pt modelId="{27D9123D-6DA5-45E6-95DD-2971C4DB895F}" type="parTrans" cxnId="{57B3AB58-B2A3-45A9-B8DB-C2DC0CA88766}">
      <dgm:prSet/>
      <dgm:spPr/>
      <dgm:t>
        <a:bodyPr/>
        <a:lstStyle/>
        <a:p>
          <a:endParaRPr lang="en-US"/>
        </a:p>
      </dgm:t>
    </dgm:pt>
    <dgm:pt modelId="{2E4D1E51-1198-40DD-8C8B-D55E3E34386B}" type="sibTrans" cxnId="{57B3AB58-B2A3-45A9-B8DB-C2DC0CA88766}">
      <dgm:prSet/>
      <dgm:spPr/>
      <dgm:t>
        <a:bodyPr/>
        <a:lstStyle/>
        <a:p>
          <a:endParaRPr lang="en-US"/>
        </a:p>
      </dgm:t>
    </dgm:pt>
    <dgm:pt modelId="{878A93FC-CE06-40A0-9CC6-AB9799EC7D43}">
      <dgm:prSet phldrT="[Text]"/>
      <dgm:spPr/>
      <dgm:t>
        <a:bodyPr/>
        <a:lstStyle/>
        <a:p>
          <a:r>
            <a:rPr lang="en-US" dirty="0" smtClean="0"/>
            <a:t>Program Counter (PC)</a:t>
          </a:r>
          <a:endParaRPr lang="en-US" dirty="0"/>
        </a:p>
      </dgm:t>
    </dgm:pt>
    <dgm:pt modelId="{C2F7B383-FC70-4E45-97C1-F823053C73D5}" type="parTrans" cxnId="{48F405AC-EDEF-499A-8A18-4A2BF940F1A1}">
      <dgm:prSet/>
      <dgm:spPr/>
      <dgm:t>
        <a:bodyPr/>
        <a:lstStyle/>
        <a:p>
          <a:endParaRPr lang="en-US"/>
        </a:p>
      </dgm:t>
    </dgm:pt>
    <dgm:pt modelId="{43ED597D-C96F-4663-86B3-AE9AEBBC2214}" type="sibTrans" cxnId="{48F405AC-EDEF-499A-8A18-4A2BF940F1A1}">
      <dgm:prSet/>
      <dgm:spPr/>
      <dgm:t>
        <a:bodyPr/>
        <a:lstStyle/>
        <a:p>
          <a:endParaRPr lang="en-US"/>
        </a:p>
      </dgm:t>
    </dgm:pt>
    <dgm:pt modelId="{6A9CEAE7-CA55-4A76-BA6A-A5B6DD0068F9}">
      <dgm:prSet phldrT="[Text]"/>
      <dgm:spPr/>
      <dgm:t>
        <a:bodyPr/>
        <a:lstStyle/>
        <a:p>
          <a:r>
            <a:rPr lang="en-US" dirty="0" smtClean="0"/>
            <a:t>2941 (STORE  941)</a:t>
          </a:r>
          <a:endParaRPr lang="en-US" dirty="0"/>
        </a:p>
      </dgm:t>
    </dgm:pt>
    <dgm:pt modelId="{33AF919B-1FF9-4B6E-81E1-ACFB3DC49AB4}" type="parTrans" cxnId="{7F04BCAB-474D-40BA-9D25-C64B8DDC5724}">
      <dgm:prSet/>
      <dgm:spPr/>
      <dgm:t>
        <a:bodyPr/>
        <a:lstStyle/>
        <a:p>
          <a:endParaRPr lang="en-US"/>
        </a:p>
      </dgm:t>
    </dgm:pt>
    <dgm:pt modelId="{C18A9CCB-5B0F-4367-AC8B-1C4A51FE9AAD}" type="sibTrans" cxnId="{7F04BCAB-474D-40BA-9D25-C64B8DDC5724}">
      <dgm:prSet/>
      <dgm:spPr/>
      <dgm:t>
        <a:bodyPr/>
        <a:lstStyle/>
        <a:p>
          <a:endParaRPr lang="en-US"/>
        </a:p>
      </dgm:t>
    </dgm:pt>
    <dgm:pt modelId="{CF682369-52C7-4FEE-B7BB-A8EED806AB5B}">
      <dgm:prSet phldrT="[Text]"/>
      <dgm:spPr/>
      <dgm:t>
        <a:bodyPr/>
        <a:lstStyle/>
        <a:p>
          <a:r>
            <a:rPr lang="en-US" dirty="0" smtClean="0"/>
            <a:t>Instruction Register (IR)</a:t>
          </a:r>
          <a:endParaRPr lang="en-US" dirty="0"/>
        </a:p>
      </dgm:t>
    </dgm:pt>
    <dgm:pt modelId="{F7A2BCAF-FA84-4C49-9B8E-4ADE9E9145E7}" type="parTrans" cxnId="{83FFBFD8-7788-4F57-A606-ED00989298F7}">
      <dgm:prSet/>
      <dgm:spPr/>
      <dgm:t>
        <a:bodyPr/>
        <a:lstStyle/>
        <a:p>
          <a:endParaRPr lang="en-US"/>
        </a:p>
      </dgm:t>
    </dgm:pt>
    <dgm:pt modelId="{6562080B-3635-4B6E-9321-19469BC92018}" type="sibTrans" cxnId="{83FFBFD8-7788-4F57-A606-ED00989298F7}">
      <dgm:prSet/>
      <dgm:spPr/>
      <dgm:t>
        <a:bodyPr/>
        <a:lstStyle/>
        <a:p>
          <a:endParaRPr lang="en-US"/>
        </a:p>
      </dgm:t>
    </dgm:pt>
    <dgm:pt modelId="{9BBAAFA6-446B-4CBB-A5AD-10C2474CA067}">
      <dgm:prSet phldrT="[Text]"/>
      <dgm:spPr/>
      <dgm:t>
        <a:bodyPr/>
        <a:lstStyle/>
        <a:p>
          <a:r>
            <a:rPr lang="en-US" dirty="0" smtClean="0"/>
            <a:t>Accumulator (AC)</a:t>
          </a:r>
          <a:endParaRPr lang="en-US" dirty="0"/>
        </a:p>
      </dgm:t>
    </dgm:pt>
    <dgm:pt modelId="{E3CB37A5-E8DF-49A7-8347-76647022B189}" type="parTrans" cxnId="{8643FB04-8E0A-4516-947F-A55E5EF9DA89}">
      <dgm:prSet/>
      <dgm:spPr/>
      <dgm:t>
        <a:bodyPr/>
        <a:lstStyle/>
        <a:p>
          <a:endParaRPr lang="en-US"/>
        </a:p>
      </dgm:t>
    </dgm:pt>
    <dgm:pt modelId="{F8451022-95C4-4799-9CCB-8FA685664768}" type="sibTrans" cxnId="{8643FB04-8E0A-4516-947F-A55E5EF9DA89}">
      <dgm:prSet/>
      <dgm:spPr/>
      <dgm:t>
        <a:bodyPr/>
        <a:lstStyle/>
        <a:p>
          <a:endParaRPr lang="en-US"/>
        </a:p>
      </dgm:t>
    </dgm:pt>
    <dgm:pt modelId="{A662521C-27A6-484B-A741-A02D2BE089D0}">
      <dgm:prSet phldrT="[Text]"/>
      <dgm:spPr/>
      <dgm:t>
        <a:bodyPr/>
        <a:lstStyle/>
        <a:p>
          <a:r>
            <a:rPr lang="en-US" dirty="0" smtClean="0"/>
            <a:t>0005</a:t>
          </a:r>
          <a:endParaRPr lang="en-US" dirty="0"/>
        </a:p>
      </dgm:t>
    </dgm:pt>
    <dgm:pt modelId="{0DABF496-D905-4F64-A240-08B80A8092E0}" type="sibTrans" cxnId="{8029A364-96A7-4465-8C77-ED17911326F9}">
      <dgm:prSet/>
      <dgm:spPr/>
      <dgm:t>
        <a:bodyPr/>
        <a:lstStyle/>
        <a:p>
          <a:endParaRPr lang="en-US"/>
        </a:p>
      </dgm:t>
    </dgm:pt>
    <dgm:pt modelId="{49A76BB8-4896-4469-AB8F-088B46938837}" type="parTrans" cxnId="{8029A364-96A7-4465-8C77-ED17911326F9}">
      <dgm:prSet/>
      <dgm:spPr/>
      <dgm:t>
        <a:bodyPr/>
        <a:lstStyle/>
        <a:p>
          <a:endParaRPr lang="en-US"/>
        </a:p>
      </dgm:t>
    </dgm:pt>
    <dgm:pt modelId="{A1B5EB97-861A-4C6A-97D0-4C6C425236B4}" type="pres">
      <dgm:prSet presAssocID="{D672EDF6-BFFF-4455-8890-990D57A57A0B}" presName="rootnode" presStyleCnt="0">
        <dgm:presLayoutVars>
          <dgm:chMax/>
          <dgm:chPref/>
          <dgm:dir/>
          <dgm:animLvl val="lvl"/>
        </dgm:presLayoutVars>
      </dgm:prSet>
      <dgm:spPr/>
    </dgm:pt>
    <dgm:pt modelId="{91CAE7F4-D2E0-4D6C-82B5-46A4901A1568}" type="pres">
      <dgm:prSet presAssocID="{B6A1C322-62CA-42CE-960D-572CD807508A}" presName="composite" presStyleCnt="0"/>
      <dgm:spPr/>
    </dgm:pt>
    <dgm:pt modelId="{B759C019-93EF-4433-B774-741F4185B07F}" type="pres">
      <dgm:prSet presAssocID="{B6A1C322-62CA-42CE-960D-572CD807508A}" presName="bentUpArrow1" presStyleLbl="alignImgPlace1" presStyleIdx="0" presStyleCnt="2"/>
      <dgm:spPr/>
    </dgm:pt>
    <dgm:pt modelId="{0E05D0E3-7290-4C66-A405-C77AD62232DC}" type="pres">
      <dgm:prSet presAssocID="{B6A1C322-62CA-42CE-960D-572CD807508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F86A5-7323-4424-9DEC-4F0F3E904792}" type="pres">
      <dgm:prSet presAssocID="{B6A1C322-62CA-42CE-960D-572CD807508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5C928F7-56D5-4B83-B405-F2D8FA397C03}" type="pres">
      <dgm:prSet presAssocID="{2E4D1E51-1198-40DD-8C8B-D55E3E34386B}" presName="sibTrans" presStyleCnt="0"/>
      <dgm:spPr/>
    </dgm:pt>
    <dgm:pt modelId="{3280DB62-FB14-4292-BF1B-A26FC028EF0A}" type="pres">
      <dgm:prSet presAssocID="{6A9CEAE7-CA55-4A76-BA6A-A5B6DD0068F9}" presName="composite" presStyleCnt="0"/>
      <dgm:spPr/>
    </dgm:pt>
    <dgm:pt modelId="{0C7EDA8E-50F2-4610-9A22-EA9F5649892D}" type="pres">
      <dgm:prSet presAssocID="{6A9CEAE7-CA55-4A76-BA6A-A5B6DD0068F9}" presName="bentUpArrow1" presStyleLbl="alignImgPlace1" presStyleIdx="1" presStyleCnt="2"/>
      <dgm:spPr/>
    </dgm:pt>
    <dgm:pt modelId="{2FACC013-16B5-4226-A9F6-D432483423AA}" type="pres">
      <dgm:prSet presAssocID="{6A9CEAE7-CA55-4A76-BA6A-A5B6DD0068F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08B68-1BBE-479E-ACAD-71AE72E51729}" type="pres">
      <dgm:prSet presAssocID="{6A9CEAE7-CA55-4A76-BA6A-A5B6DD0068F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51D6E-1AFB-4CAB-BD13-C1BEB3C4878F}" type="pres">
      <dgm:prSet presAssocID="{C18A9CCB-5B0F-4367-AC8B-1C4A51FE9AAD}" presName="sibTrans" presStyleCnt="0"/>
      <dgm:spPr/>
    </dgm:pt>
    <dgm:pt modelId="{AD1A902A-BB19-4C4A-9A91-2CA1726818F3}" type="pres">
      <dgm:prSet presAssocID="{A662521C-27A6-484B-A741-A02D2BE089D0}" presName="composite" presStyleCnt="0"/>
      <dgm:spPr/>
    </dgm:pt>
    <dgm:pt modelId="{AF23BE2C-FF18-4619-91E1-7000CAA3D132}" type="pres">
      <dgm:prSet presAssocID="{A662521C-27A6-484B-A741-A02D2BE089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62A43-E989-4A4E-9B71-983EC6E8FF94}" type="pres">
      <dgm:prSet presAssocID="{A662521C-27A6-484B-A741-A02D2BE089D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F405AC-EDEF-499A-8A18-4A2BF940F1A1}" srcId="{B6A1C322-62CA-42CE-960D-572CD807508A}" destId="{878A93FC-CE06-40A0-9CC6-AB9799EC7D43}" srcOrd="0" destOrd="0" parTransId="{C2F7B383-FC70-4E45-97C1-F823053C73D5}" sibTransId="{43ED597D-C96F-4663-86B3-AE9AEBBC2214}"/>
    <dgm:cxn modelId="{4B5882A7-D085-4D1F-BBEB-BFCFCEEA0F5E}" type="presOf" srcId="{A662521C-27A6-484B-A741-A02D2BE089D0}" destId="{AF23BE2C-FF18-4619-91E1-7000CAA3D132}" srcOrd="0" destOrd="0" presId="urn:microsoft.com/office/officeart/2005/8/layout/StepDownProcess"/>
    <dgm:cxn modelId="{81AAF8FA-F480-425C-B691-C0E5F7B277DE}" type="presOf" srcId="{9BBAAFA6-446B-4CBB-A5AD-10C2474CA067}" destId="{56B62A43-E989-4A4E-9B71-983EC6E8FF94}" srcOrd="0" destOrd="0" presId="urn:microsoft.com/office/officeart/2005/8/layout/StepDownProcess"/>
    <dgm:cxn modelId="{1966A178-7D46-4D17-AE17-78F90BAE3393}" type="presOf" srcId="{B6A1C322-62CA-42CE-960D-572CD807508A}" destId="{0E05D0E3-7290-4C66-A405-C77AD62232DC}" srcOrd="0" destOrd="0" presId="urn:microsoft.com/office/officeart/2005/8/layout/StepDownProcess"/>
    <dgm:cxn modelId="{A8EBC57E-3AA2-42A7-B247-1BACE9B8E108}" type="presOf" srcId="{D672EDF6-BFFF-4455-8890-990D57A57A0B}" destId="{A1B5EB97-861A-4C6A-97D0-4C6C425236B4}" srcOrd="0" destOrd="0" presId="urn:microsoft.com/office/officeart/2005/8/layout/StepDownProcess"/>
    <dgm:cxn modelId="{B27F94C7-D9C8-4DC5-9F73-FC05BDD84017}" type="presOf" srcId="{878A93FC-CE06-40A0-9CC6-AB9799EC7D43}" destId="{52AF86A5-7323-4424-9DEC-4F0F3E904792}" srcOrd="0" destOrd="0" presId="urn:microsoft.com/office/officeart/2005/8/layout/StepDownProcess"/>
    <dgm:cxn modelId="{8BE3E11C-A849-4231-96F1-739065D93827}" type="presOf" srcId="{6A9CEAE7-CA55-4A76-BA6A-A5B6DD0068F9}" destId="{2FACC013-16B5-4226-A9F6-D432483423AA}" srcOrd="0" destOrd="0" presId="urn:microsoft.com/office/officeart/2005/8/layout/StepDownProcess"/>
    <dgm:cxn modelId="{83FFBFD8-7788-4F57-A606-ED00989298F7}" srcId="{6A9CEAE7-CA55-4A76-BA6A-A5B6DD0068F9}" destId="{CF682369-52C7-4FEE-B7BB-A8EED806AB5B}" srcOrd="0" destOrd="0" parTransId="{F7A2BCAF-FA84-4C49-9B8E-4ADE9E9145E7}" sibTransId="{6562080B-3635-4B6E-9321-19469BC92018}"/>
    <dgm:cxn modelId="{57B3AB58-B2A3-45A9-B8DB-C2DC0CA88766}" srcId="{D672EDF6-BFFF-4455-8890-990D57A57A0B}" destId="{B6A1C322-62CA-42CE-960D-572CD807508A}" srcOrd="0" destOrd="0" parTransId="{27D9123D-6DA5-45E6-95DD-2971C4DB895F}" sibTransId="{2E4D1E51-1198-40DD-8C8B-D55E3E34386B}"/>
    <dgm:cxn modelId="{8643FB04-8E0A-4516-947F-A55E5EF9DA89}" srcId="{A662521C-27A6-484B-A741-A02D2BE089D0}" destId="{9BBAAFA6-446B-4CBB-A5AD-10C2474CA067}" srcOrd="0" destOrd="0" parTransId="{E3CB37A5-E8DF-49A7-8347-76647022B189}" sibTransId="{F8451022-95C4-4799-9CCB-8FA685664768}"/>
    <dgm:cxn modelId="{8029A364-96A7-4465-8C77-ED17911326F9}" srcId="{D672EDF6-BFFF-4455-8890-990D57A57A0B}" destId="{A662521C-27A6-484B-A741-A02D2BE089D0}" srcOrd="2" destOrd="0" parTransId="{49A76BB8-4896-4469-AB8F-088B46938837}" sibTransId="{0DABF496-D905-4F64-A240-08B80A8092E0}"/>
    <dgm:cxn modelId="{C2B62A55-08E4-477C-98EE-EEEB254103D1}" type="presOf" srcId="{CF682369-52C7-4FEE-B7BB-A8EED806AB5B}" destId="{2BF08B68-1BBE-479E-ACAD-71AE72E51729}" srcOrd="0" destOrd="0" presId="urn:microsoft.com/office/officeart/2005/8/layout/StepDownProcess"/>
    <dgm:cxn modelId="{7F04BCAB-474D-40BA-9D25-C64B8DDC5724}" srcId="{D672EDF6-BFFF-4455-8890-990D57A57A0B}" destId="{6A9CEAE7-CA55-4A76-BA6A-A5B6DD0068F9}" srcOrd="1" destOrd="0" parTransId="{33AF919B-1FF9-4B6E-81E1-ACFB3DC49AB4}" sibTransId="{C18A9CCB-5B0F-4367-AC8B-1C4A51FE9AAD}"/>
    <dgm:cxn modelId="{D260DA4B-E171-43B0-9291-00A901601FB0}" type="presParOf" srcId="{A1B5EB97-861A-4C6A-97D0-4C6C425236B4}" destId="{91CAE7F4-D2E0-4D6C-82B5-46A4901A1568}" srcOrd="0" destOrd="0" presId="urn:microsoft.com/office/officeart/2005/8/layout/StepDownProcess"/>
    <dgm:cxn modelId="{963E60A7-E679-4199-9AAE-E887237750A7}" type="presParOf" srcId="{91CAE7F4-D2E0-4D6C-82B5-46A4901A1568}" destId="{B759C019-93EF-4433-B774-741F4185B07F}" srcOrd="0" destOrd="0" presId="urn:microsoft.com/office/officeart/2005/8/layout/StepDownProcess"/>
    <dgm:cxn modelId="{B4899ED3-0027-4CF5-97A6-6EFC8B70C6AD}" type="presParOf" srcId="{91CAE7F4-D2E0-4D6C-82B5-46A4901A1568}" destId="{0E05D0E3-7290-4C66-A405-C77AD62232DC}" srcOrd="1" destOrd="0" presId="urn:microsoft.com/office/officeart/2005/8/layout/StepDownProcess"/>
    <dgm:cxn modelId="{0B6A8957-B86D-4789-8AFD-59F3A405F91A}" type="presParOf" srcId="{91CAE7F4-D2E0-4D6C-82B5-46A4901A1568}" destId="{52AF86A5-7323-4424-9DEC-4F0F3E904792}" srcOrd="2" destOrd="0" presId="urn:microsoft.com/office/officeart/2005/8/layout/StepDownProcess"/>
    <dgm:cxn modelId="{01292205-D63A-49A0-98DF-E6F7FB00E460}" type="presParOf" srcId="{A1B5EB97-861A-4C6A-97D0-4C6C425236B4}" destId="{A5C928F7-56D5-4B83-B405-F2D8FA397C03}" srcOrd="1" destOrd="0" presId="urn:microsoft.com/office/officeart/2005/8/layout/StepDownProcess"/>
    <dgm:cxn modelId="{E4268558-88B7-48F2-8B10-B732091CB576}" type="presParOf" srcId="{A1B5EB97-861A-4C6A-97D0-4C6C425236B4}" destId="{3280DB62-FB14-4292-BF1B-A26FC028EF0A}" srcOrd="2" destOrd="0" presId="urn:microsoft.com/office/officeart/2005/8/layout/StepDownProcess"/>
    <dgm:cxn modelId="{703B16F8-3943-4789-BD83-31196C83A68C}" type="presParOf" srcId="{3280DB62-FB14-4292-BF1B-A26FC028EF0A}" destId="{0C7EDA8E-50F2-4610-9A22-EA9F5649892D}" srcOrd="0" destOrd="0" presId="urn:microsoft.com/office/officeart/2005/8/layout/StepDownProcess"/>
    <dgm:cxn modelId="{71CA5D4A-4AC9-4563-A99B-573C69D107C8}" type="presParOf" srcId="{3280DB62-FB14-4292-BF1B-A26FC028EF0A}" destId="{2FACC013-16B5-4226-A9F6-D432483423AA}" srcOrd="1" destOrd="0" presId="urn:microsoft.com/office/officeart/2005/8/layout/StepDownProcess"/>
    <dgm:cxn modelId="{346C81F9-2FF0-4D0F-A926-F65E2B70E5ED}" type="presParOf" srcId="{3280DB62-FB14-4292-BF1B-A26FC028EF0A}" destId="{2BF08B68-1BBE-479E-ACAD-71AE72E51729}" srcOrd="2" destOrd="0" presId="urn:microsoft.com/office/officeart/2005/8/layout/StepDownProcess"/>
    <dgm:cxn modelId="{2D3BB0EC-86EC-4B1F-B4AF-6934F194C2E5}" type="presParOf" srcId="{A1B5EB97-861A-4C6A-97D0-4C6C425236B4}" destId="{31051D6E-1AFB-4CAB-BD13-C1BEB3C4878F}" srcOrd="3" destOrd="0" presId="urn:microsoft.com/office/officeart/2005/8/layout/StepDownProcess"/>
    <dgm:cxn modelId="{0FD6EA9F-6817-41D3-9415-52042F382024}" type="presParOf" srcId="{A1B5EB97-861A-4C6A-97D0-4C6C425236B4}" destId="{AD1A902A-BB19-4C4A-9A91-2CA1726818F3}" srcOrd="4" destOrd="0" presId="urn:microsoft.com/office/officeart/2005/8/layout/StepDownProcess"/>
    <dgm:cxn modelId="{06D14671-BF5C-48FE-BDCB-4765630AA895}" type="presParOf" srcId="{AD1A902A-BB19-4C4A-9A91-2CA1726818F3}" destId="{AF23BE2C-FF18-4619-91E1-7000CAA3D132}" srcOrd="0" destOrd="0" presId="urn:microsoft.com/office/officeart/2005/8/layout/StepDownProcess"/>
    <dgm:cxn modelId="{F6BFA416-C702-4EA8-B27C-63AAF4173244}" type="presParOf" srcId="{AD1A902A-BB19-4C4A-9A91-2CA1726818F3}" destId="{56B62A43-E989-4A4E-9B71-983EC6E8FF9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672EDF6-BFFF-4455-8890-990D57A57A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6A1C322-62CA-42CE-960D-572CD807508A}">
      <dgm:prSet phldrT="[Text]" custT="1"/>
      <dgm:spPr/>
      <dgm:t>
        <a:bodyPr/>
        <a:lstStyle/>
        <a:p>
          <a:pPr rtl="0"/>
          <a:r>
            <a:rPr lang="en-US" sz="4400" b="0" dirty="0" smtClean="0"/>
            <a:t>302</a:t>
          </a:r>
          <a:endParaRPr lang="en-US" sz="4600" b="0" dirty="0"/>
        </a:p>
      </dgm:t>
    </dgm:pt>
    <dgm:pt modelId="{27D9123D-6DA5-45E6-95DD-2971C4DB895F}" type="parTrans" cxnId="{57B3AB58-B2A3-45A9-B8DB-C2DC0CA88766}">
      <dgm:prSet/>
      <dgm:spPr/>
      <dgm:t>
        <a:bodyPr/>
        <a:lstStyle/>
        <a:p>
          <a:endParaRPr lang="en-US"/>
        </a:p>
      </dgm:t>
    </dgm:pt>
    <dgm:pt modelId="{2E4D1E51-1198-40DD-8C8B-D55E3E34386B}" type="sibTrans" cxnId="{57B3AB58-B2A3-45A9-B8DB-C2DC0CA88766}">
      <dgm:prSet/>
      <dgm:spPr/>
      <dgm:t>
        <a:bodyPr/>
        <a:lstStyle/>
        <a:p>
          <a:endParaRPr lang="en-US"/>
        </a:p>
      </dgm:t>
    </dgm:pt>
    <dgm:pt modelId="{878A93FC-CE06-40A0-9CC6-AB9799EC7D43}">
      <dgm:prSet phldrT="[Text]"/>
      <dgm:spPr/>
      <dgm:t>
        <a:bodyPr/>
        <a:lstStyle/>
        <a:p>
          <a:r>
            <a:rPr lang="en-US" dirty="0" smtClean="0"/>
            <a:t>Program Counter (PC)</a:t>
          </a:r>
          <a:endParaRPr lang="en-US" dirty="0"/>
        </a:p>
      </dgm:t>
    </dgm:pt>
    <dgm:pt modelId="{C2F7B383-FC70-4E45-97C1-F823053C73D5}" type="parTrans" cxnId="{48F405AC-EDEF-499A-8A18-4A2BF940F1A1}">
      <dgm:prSet/>
      <dgm:spPr/>
      <dgm:t>
        <a:bodyPr/>
        <a:lstStyle/>
        <a:p>
          <a:endParaRPr lang="en-US"/>
        </a:p>
      </dgm:t>
    </dgm:pt>
    <dgm:pt modelId="{43ED597D-C96F-4663-86B3-AE9AEBBC2214}" type="sibTrans" cxnId="{48F405AC-EDEF-499A-8A18-4A2BF940F1A1}">
      <dgm:prSet/>
      <dgm:spPr/>
      <dgm:t>
        <a:bodyPr/>
        <a:lstStyle/>
        <a:p>
          <a:endParaRPr lang="en-US"/>
        </a:p>
      </dgm:t>
    </dgm:pt>
    <dgm:pt modelId="{6A9CEAE7-CA55-4A76-BA6A-A5B6DD0068F9}">
      <dgm:prSet phldrT="[Text]"/>
      <dgm:spPr/>
      <dgm:t>
        <a:bodyPr/>
        <a:lstStyle/>
        <a:p>
          <a:r>
            <a:rPr lang="en-US" dirty="0" smtClean="0"/>
            <a:t>2941 (STORE  941)</a:t>
          </a:r>
          <a:endParaRPr lang="en-US" dirty="0"/>
        </a:p>
      </dgm:t>
    </dgm:pt>
    <dgm:pt modelId="{33AF919B-1FF9-4B6E-81E1-ACFB3DC49AB4}" type="parTrans" cxnId="{7F04BCAB-474D-40BA-9D25-C64B8DDC5724}">
      <dgm:prSet/>
      <dgm:spPr/>
      <dgm:t>
        <a:bodyPr/>
        <a:lstStyle/>
        <a:p>
          <a:endParaRPr lang="en-US"/>
        </a:p>
      </dgm:t>
    </dgm:pt>
    <dgm:pt modelId="{C18A9CCB-5B0F-4367-AC8B-1C4A51FE9AAD}" type="sibTrans" cxnId="{7F04BCAB-474D-40BA-9D25-C64B8DDC5724}">
      <dgm:prSet/>
      <dgm:spPr/>
      <dgm:t>
        <a:bodyPr/>
        <a:lstStyle/>
        <a:p>
          <a:endParaRPr lang="en-US"/>
        </a:p>
      </dgm:t>
    </dgm:pt>
    <dgm:pt modelId="{CF682369-52C7-4FEE-B7BB-A8EED806AB5B}">
      <dgm:prSet phldrT="[Text]"/>
      <dgm:spPr/>
      <dgm:t>
        <a:bodyPr/>
        <a:lstStyle/>
        <a:p>
          <a:r>
            <a:rPr lang="en-US" dirty="0" smtClean="0"/>
            <a:t>Instruction Register (IR)</a:t>
          </a:r>
          <a:endParaRPr lang="en-US" dirty="0"/>
        </a:p>
      </dgm:t>
    </dgm:pt>
    <dgm:pt modelId="{F7A2BCAF-FA84-4C49-9B8E-4ADE9E9145E7}" type="parTrans" cxnId="{83FFBFD8-7788-4F57-A606-ED00989298F7}">
      <dgm:prSet/>
      <dgm:spPr/>
      <dgm:t>
        <a:bodyPr/>
        <a:lstStyle/>
        <a:p>
          <a:endParaRPr lang="en-US"/>
        </a:p>
      </dgm:t>
    </dgm:pt>
    <dgm:pt modelId="{6562080B-3635-4B6E-9321-19469BC92018}" type="sibTrans" cxnId="{83FFBFD8-7788-4F57-A606-ED00989298F7}">
      <dgm:prSet/>
      <dgm:spPr/>
      <dgm:t>
        <a:bodyPr/>
        <a:lstStyle/>
        <a:p>
          <a:endParaRPr lang="en-US"/>
        </a:p>
      </dgm:t>
    </dgm:pt>
    <dgm:pt modelId="{9BBAAFA6-446B-4CBB-A5AD-10C2474CA067}">
      <dgm:prSet phldrT="[Text]"/>
      <dgm:spPr/>
      <dgm:t>
        <a:bodyPr/>
        <a:lstStyle/>
        <a:p>
          <a:r>
            <a:rPr lang="en-US" dirty="0" smtClean="0"/>
            <a:t>Accumulator (AC)</a:t>
          </a:r>
          <a:endParaRPr lang="en-US" dirty="0"/>
        </a:p>
      </dgm:t>
    </dgm:pt>
    <dgm:pt modelId="{E3CB37A5-E8DF-49A7-8347-76647022B189}" type="parTrans" cxnId="{8643FB04-8E0A-4516-947F-A55E5EF9DA89}">
      <dgm:prSet/>
      <dgm:spPr/>
      <dgm:t>
        <a:bodyPr/>
        <a:lstStyle/>
        <a:p>
          <a:endParaRPr lang="en-US"/>
        </a:p>
      </dgm:t>
    </dgm:pt>
    <dgm:pt modelId="{F8451022-95C4-4799-9CCB-8FA685664768}" type="sibTrans" cxnId="{8643FB04-8E0A-4516-947F-A55E5EF9DA89}">
      <dgm:prSet/>
      <dgm:spPr/>
      <dgm:t>
        <a:bodyPr/>
        <a:lstStyle/>
        <a:p>
          <a:endParaRPr lang="en-US"/>
        </a:p>
      </dgm:t>
    </dgm:pt>
    <dgm:pt modelId="{A662521C-27A6-484B-A741-A02D2BE089D0}">
      <dgm:prSet phldrT="[Text]"/>
      <dgm:spPr/>
      <dgm:t>
        <a:bodyPr/>
        <a:lstStyle/>
        <a:p>
          <a:r>
            <a:rPr lang="en-US" dirty="0" smtClean="0"/>
            <a:t>0005</a:t>
          </a:r>
          <a:endParaRPr lang="en-US" dirty="0"/>
        </a:p>
      </dgm:t>
    </dgm:pt>
    <dgm:pt modelId="{0DABF496-D905-4F64-A240-08B80A8092E0}" type="sibTrans" cxnId="{8029A364-96A7-4465-8C77-ED17911326F9}">
      <dgm:prSet/>
      <dgm:spPr/>
      <dgm:t>
        <a:bodyPr/>
        <a:lstStyle/>
        <a:p>
          <a:endParaRPr lang="en-US"/>
        </a:p>
      </dgm:t>
    </dgm:pt>
    <dgm:pt modelId="{49A76BB8-4896-4469-AB8F-088B46938837}" type="parTrans" cxnId="{8029A364-96A7-4465-8C77-ED17911326F9}">
      <dgm:prSet/>
      <dgm:spPr/>
      <dgm:t>
        <a:bodyPr/>
        <a:lstStyle/>
        <a:p>
          <a:endParaRPr lang="en-US"/>
        </a:p>
      </dgm:t>
    </dgm:pt>
    <dgm:pt modelId="{A1B5EB97-861A-4C6A-97D0-4C6C425236B4}" type="pres">
      <dgm:prSet presAssocID="{D672EDF6-BFFF-4455-8890-990D57A57A0B}" presName="rootnode" presStyleCnt="0">
        <dgm:presLayoutVars>
          <dgm:chMax/>
          <dgm:chPref/>
          <dgm:dir/>
          <dgm:animLvl val="lvl"/>
        </dgm:presLayoutVars>
      </dgm:prSet>
      <dgm:spPr/>
    </dgm:pt>
    <dgm:pt modelId="{91CAE7F4-D2E0-4D6C-82B5-46A4901A1568}" type="pres">
      <dgm:prSet presAssocID="{B6A1C322-62CA-42CE-960D-572CD807508A}" presName="composite" presStyleCnt="0"/>
      <dgm:spPr/>
    </dgm:pt>
    <dgm:pt modelId="{B759C019-93EF-4433-B774-741F4185B07F}" type="pres">
      <dgm:prSet presAssocID="{B6A1C322-62CA-42CE-960D-572CD807508A}" presName="bentUpArrow1" presStyleLbl="alignImgPlace1" presStyleIdx="0" presStyleCnt="2"/>
      <dgm:spPr/>
    </dgm:pt>
    <dgm:pt modelId="{0E05D0E3-7290-4C66-A405-C77AD62232DC}" type="pres">
      <dgm:prSet presAssocID="{B6A1C322-62CA-42CE-960D-572CD807508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F86A5-7323-4424-9DEC-4F0F3E904792}" type="pres">
      <dgm:prSet presAssocID="{B6A1C322-62CA-42CE-960D-572CD807508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5C928F7-56D5-4B83-B405-F2D8FA397C03}" type="pres">
      <dgm:prSet presAssocID="{2E4D1E51-1198-40DD-8C8B-D55E3E34386B}" presName="sibTrans" presStyleCnt="0"/>
      <dgm:spPr/>
    </dgm:pt>
    <dgm:pt modelId="{3280DB62-FB14-4292-BF1B-A26FC028EF0A}" type="pres">
      <dgm:prSet presAssocID="{6A9CEAE7-CA55-4A76-BA6A-A5B6DD0068F9}" presName="composite" presStyleCnt="0"/>
      <dgm:spPr/>
    </dgm:pt>
    <dgm:pt modelId="{0C7EDA8E-50F2-4610-9A22-EA9F5649892D}" type="pres">
      <dgm:prSet presAssocID="{6A9CEAE7-CA55-4A76-BA6A-A5B6DD0068F9}" presName="bentUpArrow1" presStyleLbl="alignImgPlace1" presStyleIdx="1" presStyleCnt="2"/>
      <dgm:spPr/>
    </dgm:pt>
    <dgm:pt modelId="{2FACC013-16B5-4226-A9F6-D432483423AA}" type="pres">
      <dgm:prSet presAssocID="{6A9CEAE7-CA55-4A76-BA6A-A5B6DD0068F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08B68-1BBE-479E-ACAD-71AE72E51729}" type="pres">
      <dgm:prSet presAssocID="{6A9CEAE7-CA55-4A76-BA6A-A5B6DD0068F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51D6E-1AFB-4CAB-BD13-C1BEB3C4878F}" type="pres">
      <dgm:prSet presAssocID="{C18A9CCB-5B0F-4367-AC8B-1C4A51FE9AAD}" presName="sibTrans" presStyleCnt="0"/>
      <dgm:spPr/>
    </dgm:pt>
    <dgm:pt modelId="{AD1A902A-BB19-4C4A-9A91-2CA1726818F3}" type="pres">
      <dgm:prSet presAssocID="{A662521C-27A6-484B-A741-A02D2BE089D0}" presName="composite" presStyleCnt="0"/>
      <dgm:spPr/>
    </dgm:pt>
    <dgm:pt modelId="{AF23BE2C-FF18-4619-91E1-7000CAA3D132}" type="pres">
      <dgm:prSet presAssocID="{A662521C-27A6-484B-A741-A02D2BE089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62A43-E989-4A4E-9B71-983EC6E8FF94}" type="pres">
      <dgm:prSet presAssocID="{A662521C-27A6-484B-A741-A02D2BE089D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F405AC-EDEF-499A-8A18-4A2BF940F1A1}" srcId="{B6A1C322-62CA-42CE-960D-572CD807508A}" destId="{878A93FC-CE06-40A0-9CC6-AB9799EC7D43}" srcOrd="0" destOrd="0" parTransId="{C2F7B383-FC70-4E45-97C1-F823053C73D5}" sibTransId="{43ED597D-C96F-4663-86B3-AE9AEBBC2214}"/>
    <dgm:cxn modelId="{A2A0B4CA-ABB0-4700-B76C-5FB0FCD962D2}" type="presOf" srcId="{878A93FC-CE06-40A0-9CC6-AB9799EC7D43}" destId="{52AF86A5-7323-4424-9DEC-4F0F3E904792}" srcOrd="0" destOrd="0" presId="urn:microsoft.com/office/officeart/2005/8/layout/StepDownProcess"/>
    <dgm:cxn modelId="{A4324A11-3C70-4D35-AD24-2D8CDD6589D1}" type="presOf" srcId="{CF682369-52C7-4FEE-B7BB-A8EED806AB5B}" destId="{2BF08B68-1BBE-479E-ACAD-71AE72E51729}" srcOrd="0" destOrd="0" presId="urn:microsoft.com/office/officeart/2005/8/layout/StepDownProcess"/>
    <dgm:cxn modelId="{83FFBFD8-7788-4F57-A606-ED00989298F7}" srcId="{6A9CEAE7-CA55-4A76-BA6A-A5B6DD0068F9}" destId="{CF682369-52C7-4FEE-B7BB-A8EED806AB5B}" srcOrd="0" destOrd="0" parTransId="{F7A2BCAF-FA84-4C49-9B8E-4ADE9E9145E7}" sibTransId="{6562080B-3635-4B6E-9321-19469BC92018}"/>
    <dgm:cxn modelId="{57B3AB58-B2A3-45A9-B8DB-C2DC0CA88766}" srcId="{D672EDF6-BFFF-4455-8890-990D57A57A0B}" destId="{B6A1C322-62CA-42CE-960D-572CD807508A}" srcOrd="0" destOrd="0" parTransId="{27D9123D-6DA5-45E6-95DD-2971C4DB895F}" sibTransId="{2E4D1E51-1198-40DD-8C8B-D55E3E34386B}"/>
    <dgm:cxn modelId="{346EC589-45A4-44A7-A35F-932154918661}" type="presOf" srcId="{D672EDF6-BFFF-4455-8890-990D57A57A0B}" destId="{A1B5EB97-861A-4C6A-97D0-4C6C425236B4}" srcOrd="0" destOrd="0" presId="urn:microsoft.com/office/officeart/2005/8/layout/StepDownProcess"/>
    <dgm:cxn modelId="{2B61D975-7496-404F-AF91-146E407A1C57}" type="presOf" srcId="{B6A1C322-62CA-42CE-960D-572CD807508A}" destId="{0E05D0E3-7290-4C66-A405-C77AD62232DC}" srcOrd="0" destOrd="0" presId="urn:microsoft.com/office/officeart/2005/8/layout/StepDownProcess"/>
    <dgm:cxn modelId="{8643FB04-8E0A-4516-947F-A55E5EF9DA89}" srcId="{A662521C-27A6-484B-A741-A02D2BE089D0}" destId="{9BBAAFA6-446B-4CBB-A5AD-10C2474CA067}" srcOrd="0" destOrd="0" parTransId="{E3CB37A5-E8DF-49A7-8347-76647022B189}" sibTransId="{F8451022-95C4-4799-9CCB-8FA685664768}"/>
    <dgm:cxn modelId="{2111AE66-3A83-4C3B-90FF-115B58569A01}" type="presOf" srcId="{A662521C-27A6-484B-A741-A02D2BE089D0}" destId="{AF23BE2C-FF18-4619-91E1-7000CAA3D132}" srcOrd="0" destOrd="0" presId="urn:microsoft.com/office/officeart/2005/8/layout/StepDownProcess"/>
    <dgm:cxn modelId="{8029A364-96A7-4465-8C77-ED17911326F9}" srcId="{D672EDF6-BFFF-4455-8890-990D57A57A0B}" destId="{A662521C-27A6-484B-A741-A02D2BE089D0}" srcOrd="2" destOrd="0" parTransId="{49A76BB8-4896-4469-AB8F-088B46938837}" sibTransId="{0DABF496-D905-4F64-A240-08B80A8092E0}"/>
    <dgm:cxn modelId="{D0BF53C6-971E-495D-85A2-61405C97241C}" type="presOf" srcId="{6A9CEAE7-CA55-4A76-BA6A-A5B6DD0068F9}" destId="{2FACC013-16B5-4226-A9F6-D432483423AA}" srcOrd="0" destOrd="0" presId="urn:microsoft.com/office/officeart/2005/8/layout/StepDownProcess"/>
    <dgm:cxn modelId="{450CC74D-0011-47A6-9035-6E7079879074}" type="presOf" srcId="{9BBAAFA6-446B-4CBB-A5AD-10C2474CA067}" destId="{56B62A43-E989-4A4E-9B71-983EC6E8FF94}" srcOrd="0" destOrd="0" presId="urn:microsoft.com/office/officeart/2005/8/layout/StepDownProcess"/>
    <dgm:cxn modelId="{7F04BCAB-474D-40BA-9D25-C64B8DDC5724}" srcId="{D672EDF6-BFFF-4455-8890-990D57A57A0B}" destId="{6A9CEAE7-CA55-4A76-BA6A-A5B6DD0068F9}" srcOrd="1" destOrd="0" parTransId="{33AF919B-1FF9-4B6E-81E1-ACFB3DC49AB4}" sibTransId="{C18A9CCB-5B0F-4367-AC8B-1C4A51FE9AAD}"/>
    <dgm:cxn modelId="{3C14A68A-7AB0-4B54-A5E5-9AF3701A4AAE}" type="presParOf" srcId="{A1B5EB97-861A-4C6A-97D0-4C6C425236B4}" destId="{91CAE7F4-D2E0-4D6C-82B5-46A4901A1568}" srcOrd="0" destOrd="0" presId="urn:microsoft.com/office/officeart/2005/8/layout/StepDownProcess"/>
    <dgm:cxn modelId="{1EEC38F8-33E7-4185-B024-F24194373784}" type="presParOf" srcId="{91CAE7F4-D2E0-4D6C-82B5-46A4901A1568}" destId="{B759C019-93EF-4433-B774-741F4185B07F}" srcOrd="0" destOrd="0" presId="urn:microsoft.com/office/officeart/2005/8/layout/StepDownProcess"/>
    <dgm:cxn modelId="{0268ECFE-80F6-48C1-9E90-87B2D2B45555}" type="presParOf" srcId="{91CAE7F4-D2E0-4D6C-82B5-46A4901A1568}" destId="{0E05D0E3-7290-4C66-A405-C77AD62232DC}" srcOrd="1" destOrd="0" presId="urn:microsoft.com/office/officeart/2005/8/layout/StepDownProcess"/>
    <dgm:cxn modelId="{D9E7AFDA-D6DC-43E8-8F1F-84E3BBD5F4D7}" type="presParOf" srcId="{91CAE7F4-D2E0-4D6C-82B5-46A4901A1568}" destId="{52AF86A5-7323-4424-9DEC-4F0F3E904792}" srcOrd="2" destOrd="0" presId="urn:microsoft.com/office/officeart/2005/8/layout/StepDownProcess"/>
    <dgm:cxn modelId="{58B1F571-23C1-4E40-9691-BA74535A8AA2}" type="presParOf" srcId="{A1B5EB97-861A-4C6A-97D0-4C6C425236B4}" destId="{A5C928F7-56D5-4B83-B405-F2D8FA397C03}" srcOrd="1" destOrd="0" presId="urn:microsoft.com/office/officeart/2005/8/layout/StepDownProcess"/>
    <dgm:cxn modelId="{8C680448-8661-4541-A8CD-55102E5EBDCC}" type="presParOf" srcId="{A1B5EB97-861A-4C6A-97D0-4C6C425236B4}" destId="{3280DB62-FB14-4292-BF1B-A26FC028EF0A}" srcOrd="2" destOrd="0" presId="urn:microsoft.com/office/officeart/2005/8/layout/StepDownProcess"/>
    <dgm:cxn modelId="{3DA94B78-D295-4859-85BC-6CAF768BB953}" type="presParOf" srcId="{3280DB62-FB14-4292-BF1B-A26FC028EF0A}" destId="{0C7EDA8E-50F2-4610-9A22-EA9F5649892D}" srcOrd="0" destOrd="0" presId="urn:microsoft.com/office/officeart/2005/8/layout/StepDownProcess"/>
    <dgm:cxn modelId="{CABA3132-8E02-4A2A-B3E7-D7FEA406F9EA}" type="presParOf" srcId="{3280DB62-FB14-4292-BF1B-A26FC028EF0A}" destId="{2FACC013-16B5-4226-A9F6-D432483423AA}" srcOrd="1" destOrd="0" presId="urn:microsoft.com/office/officeart/2005/8/layout/StepDownProcess"/>
    <dgm:cxn modelId="{8CEE6F62-623A-4D0A-98F3-B5FBD4413837}" type="presParOf" srcId="{3280DB62-FB14-4292-BF1B-A26FC028EF0A}" destId="{2BF08B68-1BBE-479E-ACAD-71AE72E51729}" srcOrd="2" destOrd="0" presId="urn:microsoft.com/office/officeart/2005/8/layout/StepDownProcess"/>
    <dgm:cxn modelId="{A1BB7754-9DEF-4A21-BC2F-9DD9DEF6606D}" type="presParOf" srcId="{A1B5EB97-861A-4C6A-97D0-4C6C425236B4}" destId="{31051D6E-1AFB-4CAB-BD13-C1BEB3C4878F}" srcOrd="3" destOrd="0" presId="urn:microsoft.com/office/officeart/2005/8/layout/StepDownProcess"/>
    <dgm:cxn modelId="{D205D3AF-662B-4615-AE24-4B8250BFC016}" type="presParOf" srcId="{A1B5EB97-861A-4C6A-97D0-4C6C425236B4}" destId="{AD1A902A-BB19-4C4A-9A91-2CA1726818F3}" srcOrd="4" destOrd="0" presId="urn:microsoft.com/office/officeart/2005/8/layout/StepDownProcess"/>
    <dgm:cxn modelId="{2650461E-C8A0-4B8A-99D8-02A4177F5890}" type="presParOf" srcId="{AD1A902A-BB19-4C4A-9A91-2CA1726818F3}" destId="{AF23BE2C-FF18-4619-91E1-7000CAA3D132}" srcOrd="0" destOrd="0" presId="urn:microsoft.com/office/officeart/2005/8/layout/StepDownProcess"/>
    <dgm:cxn modelId="{735ECB72-75EC-429E-83B6-3B5252E9FE1F}" type="presParOf" srcId="{AD1A902A-BB19-4C4A-9A91-2CA1726818F3}" destId="{56B62A43-E989-4A4E-9B71-983EC6E8FF9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9C019-93EF-4433-B774-741F4185B07F}">
      <dsp:nvSpPr>
        <dsp:cNvPr id="0" name=""/>
        <dsp:cNvSpPr/>
      </dsp:nvSpPr>
      <dsp:spPr>
        <a:xfrm rot="5400000">
          <a:off x="253336" y="1266548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D0E3-7290-4C66-A405-C77AD62232DC}">
      <dsp:nvSpPr>
        <dsp:cNvPr id="0" name=""/>
        <dsp:cNvSpPr/>
      </dsp:nvSpPr>
      <dsp:spPr>
        <a:xfrm>
          <a:off x="1864" y="214375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dirty="0" smtClean="0"/>
            <a:t>300</a:t>
          </a:r>
          <a:endParaRPr lang="en-US" sz="4600" b="0" kern="1200" dirty="0"/>
        </a:p>
      </dsp:txBody>
      <dsp:txXfrm>
        <a:off x="56471" y="268982"/>
        <a:ext cx="1488627" cy="1009223"/>
      </dsp:txXfrm>
    </dsp:sp>
    <dsp:sp modelId="{52AF86A5-7323-4424-9DEC-4F0F3E904792}">
      <dsp:nvSpPr>
        <dsp:cNvPr id="0" name=""/>
        <dsp:cNvSpPr/>
      </dsp:nvSpPr>
      <dsp:spPr>
        <a:xfrm>
          <a:off x="1599705" y="321044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Program Counter (PC)</a:t>
          </a:r>
          <a:endParaRPr lang="en-US" sz="1500" kern="1200" dirty="0"/>
        </a:p>
      </dsp:txBody>
      <dsp:txXfrm>
        <a:off x="1599705" y="321044"/>
        <a:ext cx="1162117" cy="903970"/>
      </dsp:txXfrm>
    </dsp:sp>
    <dsp:sp modelId="{0C7EDA8E-50F2-4610-9A22-EA9F5649892D}">
      <dsp:nvSpPr>
        <dsp:cNvPr id="0" name=""/>
        <dsp:cNvSpPr/>
      </dsp:nvSpPr>
      <dsp:spPr>
        <a:xfrm rot="5400000">
          <a:off x="1578116" y="2522921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C013-16B5-4226-A9F6-D432483423AA}">
      <dsp:nvSpPr>
        <dsp:cNvPr id="0" name=""/>
        <dsp:cNvSpPr/>
      </dsp:nvSpPr>
      <dsp:spPr>
        <a:xfrm>
          <a:off x="1326644" y="1470749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>
        <a:off x="1381251" y="1525356"/>
        <a:ext cx="1488627" cy="1009223"/>
      </dsp:txXfrm>
    </dsp:sp>
    <dsp:sp modelId="{2BF08B68-1BBE-479E-ACAD-71AE72E51729}">
      <dsp:nvSpPr>
        <dsp:cNvPr id="0" name=""/>
        <dsp:cNvSpPr/>
      </dsp:nvSpPr>
      <dsp:spPr>
        <a:xfrm>
          <a:off x="2924485" y="1577417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Instruction Register (IR)</a:t>
          </a:r>
          <a:endParaRPr lang="en-US" sz="1500" kern="1200" dirty="0"/>
        </a:p>
      </dsp:txBody>
      <dsp:txXfrm>
        <a:off x="2924485" y="1577417"/>
        <a:ext cx="1162117" cy="903970"/>
      </dsp:txXfrm>
    </dsp:sp>
    <dsp:sp modelId="{AF23BE2C-FF18-4619-91E1-7000CAA3D132}">
      <dsp:nvSpPr>
        <dsp:cNvPr id="0" name=""/>
        <dsp:cNvSpPr/>
      </dsp:nvSpPr>
      <dsp:spPr>
        <a:xfrm>
          <a:off x="2651424" y="2727123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>
        <a:off x="2706031" y="2781730"/>
        <a:ext cx="1488627" cy="1009223"/>
      </dsp:txXfrm>
    </dsp:sp>
    <dsp:sp modelId="{56B62A43-E989-4A4E-9B71-983EC6E8FF94}">
      <dsp:nvSpPr>
        <dsp:cNvPr id="0" name=""/>
        <dsp:cNvSpPr/>
      </dsp:nvSpPr>
      <dsp:spPr>
        <a:xfrm>
          <a:off x="4249266" y="2833791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Accumulator (AC)</a:t>
          </a:r>
          <a:endParaRPr lang="en-US" sz="1300" kern="1200" dirty="0"/>
        </a:p>
      </dsp:txBody>
      <dsp:txXfrm>
        <a:off x="4249266" y="2833791"/>
        <a:ext cx="1162117" cy="9039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9C019-93EF-4433-B774-741F4185B07F}">
      <dsp:nvSpPr>
        <dsp:cNvPr id="0" name=""/>
        <dsp:cNvSpPr/>
      </dsp:nvSpPr>
      <dsp:spPr>
        <a:xfrm rot="5400000">
          <a:off x="253336" y="1266548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D0E3-7290-4C66-A405-C77AD62232DC}">
      <dsp:nvSpPr>
        <dsp:cNvPr id="0" name=""/>
        <dsp:cNvSpPr/>
      </dsp:nvSpPr>
      <dsp:spPr>
        <a:xfrm>
          <a:off x="1864" y="214375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dirty="0" smtClean="0"/>
            <a:t>300</a:t>
          </a:r>
          <a:endParaRPr lang="en-US" sz="4600" b="0" kern="1200" dirty="0"/>
        </a:p>
      </dsp:txBody>
      <dsp:txXfrm>
        <a:off x="56471" y="268982"/>
        <a:ext cx="1488627" cy="1009223"/>
      </dsp:txXfrm>
    </dsp:sp>
    <dsp:sp modelId="{52AF86A5-7323-4424-9DEC-4F0F3E904792}">
      <dsp:nvSpPr>
        <dsp:cNvPr id="0" name=""/>
        <dsp:cNvSpPr/>
      </dsp:nvSpPr>
      <dsp:spPr>
        <a:xfrm>
          <a:off x="1599705" y="321044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Program Counter (PC)</a:t>
          </a:r>
          <a:endParaRPr lang="en-US" sz="1500" kern="1200" dirty="0"/>
        </a:p>
      </dsp:txBody>
      <dsp:txXfrm>
        <a:off x="1599705" y="321044"/>
        <a:ext cx="1162117" cy="903970"/>
      </dsp:txXfrm>
    </dsp:sp>
    <dsp:sp modelId="{0C7EDA8E-50F2-4610-9A22-EA9F5649892D}">
      <dsp:nvSpPr>
        <dsp:cNvPr id="0" name=""/>
        <dsp:cNvSpPr/>
      </dsp:nvSpPr>
      <dsp:spPr>
        <a:xfrm rot="5400000">
          <a:off x="1578116" y="2522921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C013-16B5-4226-A9F6-D432483423AA}">
      <dsp:nvSpPr>
        <dsp:cNvPr id="0" name=""/>
        <dsp:cNvSpPr/>
      </dsp:nvSpPr>
      <dsp:spPr>
        <a:xfrm>
          <a:off x="1326644" y="1470749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>
        <a:off x="1381251" y="1525356"/>
        <a:ext cx="1488627" cy="1009223"/>
      </dsp:txXfrm>
    </dsp:sp>
    <dsp:sp modelId="{2BF08B68-1BBE-479E-ACAD-71AE72E51729}">
      <dsp:nvSpPr>
        <dsp:cNvPr id="0" name=""/>
        <dsp:cNvSpPr/>
      </dsp:nvSpPr>
      <dsp:spPr>
        <a:xfrm>
          <a:off x="2924485" y="1577417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Instruction Register (IR)</a:t>
          </a:r>
          <a:endParaRPr lang="en-US" sz="1500" kern="1200" dirty="0"/>
        </a:p>
      </dsp:txBody>
      <dsp:txXfrm>
        <a:off x="2924485" y="1577417"/>
        <a:ext cx="1162117" cy="903970"/>
      </dsp:txXfrm>
    </dsp:sp>
    <dsp:sp modelId="{AF23BE2C-FF18-4619-91E1-7000CAA3D132}">
      <dsp:nvSpPr>
        <dsp:cNvPr id="0" name=""/>
        <dsp:cNvSpPr/>
      </dsp:nvSpPr>
      <dsp:spPr>
        <a:xfrm>
          <a:off x="2651424" y="2727123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>
        <a:off x="2706031" y="2781730"/>
        <a:ext cx="1488627" cy="1009223"/>
      </dsp:txXfrm>
    </dsp:sp>
    <dsp:sp modelId="{56B62A43-E989-4A4E-9B71-983EC6E8FF94}">
      <dsp:nvSpPr>
        <dsp:cNvPr id="0" name=""/>
        <dsp:cNvSpPr/>
      </dsp:nvSpPr>
      <dsp:spPr>
        <a:xfrm>
          <a:off x="4249266" y="2833791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Accumulator (AC)</a:t>
          </a:r>
          <a:endParaRPr lang="en-US" sz="1300" kern="1200" dirty="0"/>
        </a:p>
      </dsp:txBody>
      <dsp:txXfrm>
        <a:off x="4249266" y="2833791"/>
        <a:ext cx="1162117" cy="9039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9C019-93EF-4433-B774-741F4185B07F}">
      <dsp:nvSpPr>
        <dsp:cNvPr id="0" name=""/>
        <dsp:cNvSpPr/>
      </dsp:nvSpPr>
      <dsp:spPr>
        <a:xfrm rot="5400000">
          <a:off x="253336" y="1266548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D0E3-7290-4C66-A405-C77AD62232DC}">
      <dsp:nvSpPr>
        <dsp:cNvPr id="0" name=""/>
        <dsp:cNvSpPr/>
      </dsp:nvSpPr>
      <dsp:spPr>
        <a:xfrm>
          <a:off x="1864" y="214375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dirty="0" smtClean="0"/>
            <a:t>300</a:t>
          </a:r>
          <a:endParaRPr lang="en-US" sz="4600" b="0" kern="1200" dirty="0"/>
        </a:p>
      </dsp:txBody>
      <dsp:txXfrm>
        <a:off x="56471" y="268982"/>
        <a:ext cx="1488627" cy="1009223"/>
      </dsp:txXfrm>
    </dsp:sp>
    <dsp:sp modelId="{52AF86A5-7323-4424-9DEC-4F0F3E904792}">
      <dsp:nvSpPr>
        <dsp:cNvPr id="0" name=""/>
        <dsp:cNvSpPr/>
      </dsp:nvSpPr>
      <dsp:spPr>
        <a:xfrm>
          <a:off x="1599705" y="321044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Program Counter (PC)</a:t>
          </a:r>
          <a:endParaRPr lang="en-US" sz="1500" kern="1200" dirty="0"/>
        </a:p>
      </dsp:txBody>
      <dsp:txXfrm>
        <a:off x="1599705" y="321044"/>
        <a:ext cx="1162117" cy="903970"/>
      </dsp:txXfrm>
    </dsp:sp>
    <dsp:sp modelId="{0C7EDA8E-50F2-4610-9A22-EA9F5649892D}">
      <dsp:nvSpPr>
        <dsp:cNvPr id="0" name=""/>
        <dsp:cNvSpPr/>
      </dsp:nvSpPr>
      <dsp:spPr>
        <a:xfrm rot="5400000">
          <a:off x="1578116" y="2522921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C013-16B5-4226-A9F6-D432483423AA}">
      <dsp:nvSpPr>
        <dsp:cNvPr id="0" name=""/>
        <dsp:cNvSpPr/>
      </dsp:nvSpPr>
      <dsp:spPr>
        <a:xfrm>
          <a:off x="1326644" y="1470749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1550 (LOAD 550)</a:t>
          </a:r>
          <a:endParaRPr lang="en-US" sz="2200" kern="1200" dirty="0"/>
        </a:p>
      </dsp:txBody>
      <dsp:txXfrm>
        <a:off x="1381251" y="1525356"/>
        <a:ext cx="1488627" cy="1009223"/>
      </dsp:txXfrm>
    </dsp:sp>
    <dsp:sp modelId="{2BF08B68-1BBE-479E-ACAD-71AE72E51729}">
      <dsp:nvSpPr>
        <dsp:cNvPr id="0" name=""/>
        <dsp:cNvSpPr/>
      </dsp:nvSpPr>
      <dsp:spPr>
        <a:xfrm>
          <a:off x="2924485" y="1577417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Instruction Register (IR)</a:t>
          </a:r>
          <a:endParaRPr lang="en-US" sz="1500" kern="1200" dirty="0"/>
        </a:p>
      </dsp:txBody>
      <dsp:txXfrm>
        <a:off x="2924485" y="1577417"/>
        <a:ext cx="1162117" cy="903970"/>
      </dsp:txXfrm>
    </dsp:sp>
    <dsp:sp modelId="{AF23BE2C-FF18-4619-91E1-7000CAA3D132}">
      <dsp:nvSpPr>
        <dsp:cNvPr id="0" name=""/>
        <dsp:cNvSpPr/>
      </dsp:nvSpPr>
      <dsp:spPr>
        <a:xfrm>
          <a:off x="2651424" y="2727123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2706031" y="2781730"/>
        <a:ext cx="1488627" cy="1009223"/>
      </dsp:txXfrm>
    </dsp:sp>
    <dsp:sp modelId="{56B62A43-E989-4A4E-9B71-983EC6E8FF94}">
      <dsp:nvSpPr>
        <dsp:cNvPr id="0" name=""/>
        <dsp:cNvSpPr/>
      </dsp:nvSpPr>
      <dsp:spPr>
        <a:xfrm>
          <a:off x="4249266" y="2833791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Accumulator (AC)</a:t>
          </a:r>
          <a:endParaRPr lang="en-US" sz="1300" kern="1200" dirty="0"/>
        </a:p>
      </dsp:txBody>
      <dsp:txXfrm>
        <a:off x="4249266" y="2833791"/>
        <a:ext cx="1162117" cy="90397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9C019-93EF-4433-B774-741F4185B07F}">
      <dsp:nvSpPr>
        <dsp:cNvPr id="0" name=""/>
        <dsp:cNvSpPr/>
      </dsp:nvSpPr>
      <dsp:spPr>
        <a:xfrm rot="5400000">
          <a:off x="253336" y="1266548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D0E3-7290-4C66-A405-C77AD62232DC}">
      <dsp:nvSpPr>
        <dsp:cNvPr id="0" name=""/>
        <dsp:cNvSpPr/>
      </dsp:nvSpPr>
      <dsp:spPr>
        <a:xfrm>
          <a:off x="1864" y="214375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dirty="0" smtClean="0"/>
            <a:t>300</a:t>
          </a:r>
          <a:endParaRPr lang="en-US" sz="4600" b="0" kern="1200" dirty="0"/>
        </a:p>
      </dsp:txBody>
      <dsp:txXfrm>
        <a:off x="56471" y="268982"/>
        <a:ext cx="1488627" cy="1009223"/>
      </dsp:txXfrm>
    </dsp:sp>
    <dsp:sp modelId="{52AF86A5-7323-4424-9DEC-4F0F3E904792}">
      <dsp:nvSpPr>
        <dsp:cNvPr id="0" name=""/>
        <dsp:cNvSpPr/>
      </dsp:nvSpPr>
      <dsp:spPr>
        <a:xfrm>
          <a:off x="1599705" y="321044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Program Counter (PC)</a:t>
          </a:r>
          <a:endParaRPr lang="en-US" sz="1500" kern="1200" dirty="0"/>
        </a:p>
      </dsp:txBody>
      <dsp:txXfrm>
        <a:off x="1599705" y="321044"/>
        <a:ext cx="1162117" cy="903970"/>
      </dsp:txXfrm>
    </dsp:sp>
    <dsp:sp modelId="{0C7EDA8E-50F2-4610-9A22-EA9F5649892D}">
      <dsp:nvSpPr>
        <dsp:cNvPr id="0" name=""/>
        <dsp:cNvSpPr/>
      </dsp:nvSpPr>
      <dsp:spPr>
        <a:xfrm rot="5400000">
          <a:off x="1578116" y="2522921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C013-16B5-4226-A9F6-D432483423AA}">
      <dsp:nvSpPr>
        <dsp:cNvPr id="0" name=""/>
        <dsp:cNvSpPr/>
      </dsp:nvSpPr>
      <dsp:spPr>
        <a:xfrm>
          <a:off x="1326644" y="1470749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1550 (LOAD 550)</a:t>
          </a:r>
          <a:endParaRPr lang="en-US" sz="2200" kern="1200" dirty="0"/>
        </a:p>
      </dsp:txBody>
      <dsp:txXfrm>
        <a:off x="1381251" y="1525356"/>
        <a:ext cx="1488627" cy="1009223"/>
      </dsp:txXfrm>
    </dsp:sp>
    <dsp:sp modelId="{2BF08B68-1BBE-479E-ACAD-71AE72E51729}">
      <dsp:nvSpPr>
        <dsp:cNvPr id="0" name=""/>
        <dsp:cNvSpPr/>
      </dsp:nvSpPr>
      <dsp:spPr>
        <a:xfrm>
          <a:off x="2924485" y="1577417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Instruction Register (IR)</a:t>
          </a:r>
          <a:endParaRPr lang="en-US" sz="1500" kern="1200" dirty="0"/>
        </a:p>
      </dsp:txBody>
      <dsp:txXfrm>
        <a:off x="2924485" y="1577417"/>
        <a:ext cx="1162117" cy="903970"/>
      </dsp:txXfrm>
    </dsp:sp>
    <dsp:sp modelId="{AF23BE2C-FF18-4619-91E1-7000CAA3D132}">
      <dsp:nvSpPr>
        <dsp:cNvPr id="0" name=""/>
        <dsp:cNvSpPr/>
      </dsp:nvSpPr>
      <dsp:spPr>
        <a:xfrm>
          <a:off x="2651424" y="2727123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0003</a:t>
          </a:r>
          <a:endParaRPr lang="en-US" sz="2200" kern="1200" dirty="0"/>
        </a:p>
      </dsp:txBody>
      <dsp:txXfrm>
        <a:off x="2706031" y="2781730"/>
        <a:ext cx="1488627" cy="1009223"/>
      </dsp:txXfrm>
    </dsp:sp>
    <dsp:sp modelId="{56B62A43-E989-4A4E-9B71-983EC6E8FF94}">
      <dsp:nvSpPr>
        <dsp:cNvPr id="0" name=""/>
        <dsp:cNvSpPr/>
      </dsp:nvSpPr>
      <dsp:spPr>
        <a:xfrm>
          <a:off x="4249266" y="2833791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Accumulator (AC)</a:t>
          </a:r>
          <a:endParaRPr lang="en-US" sz="1300" kern="1200" dirty="0"/>
        </a:p>
      </dsp:txBody>
      <dsp:txXfrm>
        <a:off x="4249266" y="2833791"/>
        <a:ext cx="1162117" cy="9039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9C019-93EF-4433-B774-741F4185B07F}">
      <dsp:nvSpPr>
        <dsp:cNvPr id="0" name=""/>
        <dsp:cNvSpPr/>
      </dsp:nvSpPr>
      <dsp:spPr>
        <a:xfrm rot="5400000">
          <a:off x="253336" y="1266548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D0E3-7290-4C66-A405-C77AD62232DC}">
      <dsp:nvSpPr>
        <dsp:cNvPr id="0" name=""/>
        <dsp:cNvSpPr/>
      </dsp:nvSpPr>
      <dsp:spPr>
        <a:xfrm>
          <a:off x="1864" y="214375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dirty="0" smtClean="0"/>
            <a:t>301</a:t>
          </a:r>
          <a:endParaRPr lang="en-US" sz="4600" b="0" kern="1200" dirty="0"/>
        </a:p>
      </dsp:txBody>
      <dsp:txXfrm>
        <a:off x="56471" y="268982"/>
        <a:ext cx="1488627" cy="1009223"/>
      </dsp:txXfrm>
    </dsp:sp>
    <dsp:sp modelId="{52AF86A5-7323-4424-9DEC-4F0F3E904792}">
      <dsp:nvSpPr>
        <dsp:cNvPr id="0" name=""/>
        <dsp:cNvSpPr/>
      </dsp:nvSpPr>
      <dsp:spPr>
        <a:xfrm>
          <a:off x="1599705" y="321044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Program Counter (PC)</a:t>
          </a:r>
          <a:endParaRPr lang="en-US" sz="1500" kern="1200" dirty="0"/>
        </a:p>
      </dsp:txBody>
      <dsp:txXfrm>
        <a:off x="1599705" y="321044"/>
        <a:ext cx="1162117" cy="903970"/>
      </dsp:txXfrm>
    </dsp:sp>
    <dsp:sp modelId="{0C7EDA8E-50F2-4610-9A22-EA9F5649892D}">
      <dsp:nvSpPr>
        <dsp:cNvPr id="0" name=""/>
        <dsp:cNvSpPr/>
      </dsp:nvSpPr>
      <dsp:spPr>
        <a:xfrm rot="5400000">
          <a:off x="1578116" y="2522921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C013-16B5-4226-A9F6-D432483423AA}">
      <dsp:nvSpPr>
        <dsp:cNvPr id="0" name=""/>
        <dsp:cNvSpPr/>
      </dsp:nvSpPr>
      <dsp:spPr>
        <a:xfrm>
          <a:off x="1326644" y="1470749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>
        <a:off x="1381251" y="1525356"/>
        <a:ext cx="1488627" cy="1009223"/>
      </dsp:txXfrm>
    </dsp:sp>
    <dsp:sp modelId="{2BF08B68-1BBE-479E-ACAD-71AE72E51729}">
      <dsp:nvSpPr>
        <dsp:cNvPr id="0" name=""/>
        <dsp:cNvSpPr/>
      </dsp:nvSpPr>
      <dsp:spPr>
        <a:xfrm>
          <a:off x="2924485" y="1577417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Instruction Register (IR)</a:t>
          </a:r>
          <a:endParaRPr lang="en-US" sz="1500" kern="1200" dirty="0"/>
        </a:p>
      </dsp:txBody>
      <dsp:txXfrm>
        <a:off x="2924485" y="1577417"/>
        <a:ext cx="1162117" cy="903970"/>
      </dsp:txXfrm>
    </dsp:sp>
    <dsp:sp modelId="{AF23BE2C-FF18-4619-91E1-7000CAA3D132}">
      <dsp:nvSpPr>
        <dsp:cNvPr id="0" name=""/>
        <dsp:cNvSpPr/>
      </dsp:nvSpPr>
      <dsp:spPr>
        <a:xfrm>
          <a:off x="2651424" y="2727123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0003</a:t>
          </a:r>
          <a:endParaRPr lang="en-US" sz="2200" kern="1200" dirty="0"/>
        </a:p>
      </dsp:txBody>
      <dsp:txXfrm>
        <a:off x="2706031" y="2781730"/>
        <a:ext cx="1488627" cy="1009223"/>
      </dsp:txXfrm>
    </dsp:sp>
    <dsp:sp modelId="{56B62A43-E989-4A4E-9B71-983EC6E8FF94}">
      <dsp:nvSpPr>
        <dsp:cNvPr id="0" name=""/>
        <dsp:cNvSpPr/>
      </dsp:nvSpPr>
      <dsp:spPr>
        <a:xfrm>
          <a:off x="4249266" y="2833791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Accumulator (AC)</a:t>
          </a:r>
          <a:endParaRPr lang="en-US" sz="1300" kern="1200" dirty="0"/>
        </a:p>
      </dsp:txBody>
      <dsp:txXfrm>
        <a:off x="4249266" y="2833791"/>
        <a:ext cx="1162117" cy="90397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9C019-93EF-4433-B774-741F4185B07F}">
      <dsp:nvSpPr>
        <dsp:cNvPr id="0" name=""/>
        <dsp:cNvSpPr/>
      </dsp:nvSpPr>
      <dsp:spPr>
        <a:xfrm rot="5400000">
          <a:off x="253336" y="1266548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D0E3-7290-4C66-A405-C77AD62232DC}">
      <dsp:nvSpPr>
        <dsp:cNvPr id="0" name=""/>
        <dsp:cNvSpPr/>
      </dsp:nvSpPr>
      <dsp:spPr>
        <a:xfrm>
          <a:off x="1864" y="214375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dirty="0" smtClean="0"/>
            <a:t>301</a:t>
          </a:r>
          <a:endParaRPr lang="en-US" sz="4600" b="0" kern="1200" dirty="0"/>
        </a:p>
      </dsp:txBody>
      <dsp:txXfrm>
        <a:off x="56471" y="268982"/>
        <a:ext cx="1488627" cy="1009223"/>
      </dsp:txXfrm>
    </dsp:sp>
    <dsp:sp modelId="{52AF86A5-7323-4424-9DEC-4F0F3E904792}">
      <dsp:nvSpPr>
        <dsp:cNvPr id="0" name=""/>
        <dsp:cNvSpPr/>
      </dsp:nvSpPr>
      <dsp:spPr>
        <a:xfrm>
          <a:off x="1599705" y="321044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Program Counter (PC)</a:t>
          </a:r>
          <a:endParaRPr lang="en-US" sz="1500" kern="1200" dirty="0"/>
        </a:p>
      </dsp:txBody>
      <dsp:txXfrm>
        <a:off x="1599705" y="321044"/>
        <a:ext cx="1162117" cy="903970"/>
      </dsp:txXfrm>
    </dsp:sp>
    <dsp:sp modelId="{0C7EDA8E-50F2-4610-9A22-EA9F5649892D}">
      <dsp:nvSpPr>
        <dsp:cNvPr id="0" name=""/>
        <dsp:cNvSpPr/>
      </dsp:nvSpPr>
      <dsp:spPr>
        <a:xfrm rot="5400000">
          <a:off x="1578116" y="2522921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C013-16B5-4226-A9F6-D432483423AA}">
      <dsp:nvSpPr>
        <dsp:cNvPr id="0" name=""/>
        <dsp:cNvSpPr/>
      </dsp:nvSpPr>
      <dsp:spPr>
        <a:xfrm>
          <a:off x="1326644" y="1470749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5551 (ADD 551)</a:t>
          </a:r>
          <a:endParaRPr lang="en-US" sz="2400" kern="1200" dirty="0"/>
        </a:p>
      </dsp:txBody>
      <dsp:txXfrm>
        <a:off x="1381251" y="1525356"/>
        <a:ext cx="1488627" cy="1009223"/>
      </dsp:txXfrm>
    </dsp:sp>
    <dsp:sp modelId="{2BF08B68-1BBE-479E-ACAD-71AE72E51729}">
      <dsp:nvSpPr>
        <dsp:cNvPr id="0" name=""/>
        <dsp:cNvSpPr/>
      </dsp:nvSpPr>
      <dsp:spPr>
        <a:xfrm>
          <a:off x="2924485" y="1577417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Instruction Register (IR)</a:t>
          </a:r>
          <a:endParaRPr lang="en-US" sz="1500" kern="1200" dirty="0"/>
        </a:p>
      </dsp:txBody>
      <dsp:txXfrm>
        <a:off x="2924485" y="1577417"/>
        <a:ext cx="1162117" cy="903970"/>
      </dsp:txXfrm>
    </dsp:sp>
    <dsp:sp modelId="{AF23BE2C-FF18-4619-91E1-7000CAA3D132}">
      <dsp:nvSpPr>
        <dsp:cNvPr id="0" name=""/>
        <dsp:cNvSpPr/>
      </dsp:nvSpPr>
      <dsp:spPr>
        <a:xfrm>
          <a:off x="2651424" y="2727123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0003</a:t>
          </a:r>
          <a:endParaRPr lang="en-US" sz="2200" kern="1200" dirty="0"/>
        </a:p>
      </dsp:txBody>
      <dsp:txXfrm>
        <a:off x="2706031" y="2781730"/>
        <a:ext cx="1488627" cy="1009223"/>
      </dsp:txXfrm>
    </dsp:sp>
    <dsp:sp modelId="{56B62A43-E989-4A4E-9B71-983EC6E8FF94}">
      <dsp:nvSpPr>
        <dsp:cNvPr id="0" name=""/>
        <dsp:cNvSpPr/>
      </dsp:nvSpPr>
      <dsp:spPr>
        <a:xfrm>
          <a:off x="4249266" y="2833791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Accumulator (AC)</a:t>
          </a:r>
          <a:endParaRPr lang="en-US" sz="1300" kern="1200" dirty="0"/>
        </a:p>
      </dsp:txBody>
      <dsp:txXfrm>
        <a:off x="4249266" y="2833791"/>
        <a:ext cx="1162117" cy="90397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9C019-93EF-4433-B774-741F4185B07F}">
      <dsp:nvSpPr>
        <dsp:cNvPr id="0" name=""/>
        <dsp:cNvSpPr/>
      </dsp:nvSpPr>
      <dsp:spPr>
        <a:xfrm rot="5400000">
          <a:off x="253336" y="1266548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D0E3-7290-4C66-A405-C77AD62232DC}">
      <dsp:nvSpPr>
        <dsp:cNvPr id="0" name=""/>
        <dsp:cNvSpPr/>
      </dsp:nvSpPr>
      <dsp:spPr>
        <a:xfrm>
          <a:off x="1864" y="214375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dirty="0" smtClean="0"/>
            <a:t>301</a:t>
          </a:r>
          <a:endParaRPr lang="en-US" sz="4600" b="0" kern="1200" dirty="0"/>
        </a:p>
      </dsp:txBody>
      <dsp:txXfrm>
        <a:off x="56471" y="268982"/>
        <a:ext cx="1488627" cy="1009223"/>
      </dsp:txXfrm>
    </dsp:sp>
    <dsp:sp modelId="{52AF86A5-7323-4424-9DEC-4F0F3E904792}">
      <dsp:nvSpPr>
        <dsp:cNvPr id="0" name=""/>
        <dsp:cNvSpPr/>
      </dsp:nvSpPr>
      <dsp:spPr>
        <a:xfrm>
          <a:off x="1599705" y="321044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Program Counter (PC)</a:t>
          </a:r>
          <a:endParaRPr lang="en-US" sz="1500" kern="1200" dirty="0"/>
        </a:p>
      </dsp:txBody>
      <dsp:txXfrm>
        <a:off x="1599705" y="321044"/>
        <a:ext cx="1162117" cy="903970"/>
      </dsp:txXfrm>
    </dsp:sp>
    <dsp:sp modelId="{0C7EDA8E-50F2-4610-9A22-EA9F5649892D}">
      <dsp:nvSpPr>
        <dsp:cNvPr id="0" name=""/>
        <dsp:cNvSpPr/>
      </dsp:nvSpPr>
      <dsp:spPr>
        <a:xfrm rot="5400000">
          <a:off x="1578116" y="2522921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C013-16B5-4226-A9F6-D432483423AA}">
      <dsp:nvSpPr>
        <dsp:cNvPr id="0" name=""/>
        <dsp:cNvSpPr/>
      </dsp:nvSpPr>
      <dsp:spPr>
        <a:xfrm>
          <a:off x="1326644" y="1470749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5551 (ADD 551)</a:t>
          </a:r>
          <a:endParaRPr lang="en-US" sz="2400" kern="1200" dirty="0"/>
        </a:p>
      </dsp:txBody>
      <dsp:txXfrm>
        <a:off x="1381251" y="1525356"/>
        <a:ext cx="1488627" cy="1009223"/>
      </dsp:txXfrm>
    </dsp:sp>
    <dsp:sp modelId="{2BF08B68-1BBE-479E-ACAD-71AE72E51729}">
      <dsp:nvSpPr>
        <dsp:cNvPr id="0" name=""/>
        <dsp:cNvSpPr/>
      </dsp:nvSpPr>
      <dsp:spPr>
        <a:xfrm>
          <a:off x="2924485" y="1577417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Instruction Register (IR)</a:t>
          </a:r>
          <a:endParaRPr lang="en-US" sz="1500" kern="1200" dirty="0"/>
        </a:p>
      </dsp:txBody>
      <dsp:txXfrm>
        <a:off x="2924485" y="1577417"/>
        <a:ext cx="1162117" cy="903970"/>
      </dsp:txXfrm>
    </dsp:sp>
    <dsp:sp modelId="{AF23BE2C-FF18-4619-91E1-7000CAA3D132}">
      <dsp:nvSpPr>
        <dsp:cNvPr id="0" name=""/>
        <dsp:cNvSpPr/>
      </dsp:nvSpPr>
      <dsp:spPr>
        <a:xfrm>
          <a:off x="2651424" y="2727123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0007</a:t>
          </a:r>
          <a:endParaRPr lang="en-US" sz="2200" kern="1200" dirty="0"/>
        </a:p>
      </dsp:txBody>
      <dsp:txXfrm>
        <a:off x="2706031" y="2781730"/>
        <a:ext cx="1488627" cy="1009223"/>
      </dsp:txXfrm>
    </dsp:sp>
    <dsp:sp modelId="{56B62A43-E989-4A4E-9B71-983EC6E8FF94}">
      <dsp:nvSpPr>
        <dsp:cNvPr id="0" name=""/>
        <dsp:cNvSpPr/>
      </dsp:nvSpPr>
      <dsp:spPr>
        <a:xfrm>
          <a:off x="4249266" y="2833791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Accumulator (AC)</a:t>
          </a:r>
          <a:endParaRPr lang="en-US" sz="1300" kern="1200" dirty="0"/>
        </a:p>
      </dsp:txBody>
      <dsp:txXfrm>
        <a:off x="4249266" y="2833791"/>
        <a:ext cx="1162117" cy="90397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9C019-93EF-4433-B774-741F4185B07F}">
      <dsp:nvSpPr>
        <dsp:cNvPr id="0" name=""/>
        <dsp:cNvSpPr/>
      </dsp:nvSpPr>
      <dsp:spPr>
        <a:xfrm rot="5400000">
          <a:off x="253336" y="1266548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D0E3-7290-4C66-A405-C77AD62232DC}">
      <dsp:nvSpPr>
        <dsp:cNvPr id="0" name=""/>
        <dsp:cNvSpPr/>
      </dsp:nvSpPr>
      <dsp:spPr>
        <a:xfrm>
          <a:off x="1864" y="214375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dirty="0" smtClean="0"/>
            <a:t>302</a:t>
          </a:r>
          <a:endParaRPr lang="en-US" sz="4600" b="0" kern="1200" dirty="0"/>
        </a:p>
      </dsp:txBody>
      <dsp:txXfrm>
        <a:off x="56471" y="268982"/>
        <a:ext cx="1488627" cy="1009223"/>
      </dsp:txXfrm>
    </dsp:sp>
    <dsp:sp modelId="{52AF86A5-7323-4424-9DEC-4F0F3E904792}">
      <dsp:nvSpPr>
        <dsp:cNvPr id="0" name=""/>
        <dsp:cNvSpPr/>
      </dsp:nvSpPr>
      <dsp:spPr>
        <a:xfrm>
          <a:off x="1599705" y="321044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Program Counter (PC)</a:t>
          </a:r>
          <a:endParaRPr lang="en-US" sz="1500" kern="1200" dirty="0"/>
        </a:p>
      </dsp:txBody>
      <dsp:txXfrm>
        <a:off x="1599705" y="321044"/>
        <a:ext cx="1162117" cy="903970"/>
      </dsp:txXfrm>
    </dsp:sp>
    <dsp:sp modelId="{0C7EDA8E-50F2-4610-9A22-EA9F5649892D}">
      <dsp:nvSpPr>
        <dsp:cNvPr id="0" name=""/>
        <dsp:cNvSpPr/>
      </dsp:nvSpPr>
      <dsp:spPr>
        <a:xfrm rot="5400000">
          <a:off x="1578116" y="2522921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C013-16B5-4226-A9F6-D432483423AA}">
      <dsp:nvSpPr>
        <dsp:cNvPr id="0" name=""/>
        <dsp:cNvSpPr/>
      </dsp:nvSpPr>
      <dsp:spPr>
        <a:xfrm>
          <a:off x="1326644" y="1470749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>
        <a:off x="1381251" y="1525356"/>
        <a:ext cx="1488627" cy="1009223"/>
      </dsp:txXfrm>
    </dsp:sp>
    <dsp:sp modelId="{2BF08B68-1BBE-479E-ACAD-71AE72E51729}">
      <dsp:nvSpPr>
        <dsp:cNvPr id="0" name=""/>
        <dsp:cNvSpPr/>
      </dsp:nvSpPr>
      <dsp:spPr>
        <a:xfrm>
          <a:off x="2924485" y="1577417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Instruction Register (IR)</a:t>
          </a:r>
          <a:endParaRPr lang="en-US" sz="1500" kern="1200" dirty="0"/>
        </a:p>
      </dsp:txBody>
      <dsp:txXfrm>
        <a:off x="2924485" y="1577417"/>
        <a:ext cx="1162117" cy="903970"/>
      </dsp:txXfrm>
    </dsp:sp>
    <dsp:sp modelId="{AF23BE2C-FF18-4619-91E1-7000CAA3D132}">
      <dsp:nvSpPr>
        <dsp:cNvPr id="0" name=""/>
        <dsp:cNvSpPr/>
      </dsp:nvSpPr>
      <dsp:spPr>
        <a:xfrm>
          <a:off x="2651424" y="2727123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0007</a:t>
          </a:r>
          <a:endParaRPr lang="en-US" sz="2200" kern="1200" dirty="0"/>
        </a:p>
      </dsp:txBody>
      <dsp:txXfrm>
        <a:off x="2706031" y="2781730"/>
        <a:ext cx="1488627" cy="1009223"/>
      </dsp:txXfrm>
    </dsp:sp>
    <dsp:sp modelId="{56B62A43-E989-4A4E-9B71-983EC6E8FF94}">
      <dsp:nvSpPr>
        <dsp:cNvPr id="0" name=""/>
        <dsp:cNvSpPr/>
      </dsp:nvSpPr>
      <dsp:spPr>
        <a:xfrm>
          <a:off x="4249266" y="2833791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Accumulator (AC)</a:t>
          </a:r>
          <a:endParaRPr lang="en-US" sz="1300" kern="1200" dirty="0"/>
        </a:p>
      </dsp:txBody>
      <dsp:txXfrm>
        <a:off x="4249266" y="2833791"/>
        <a:ext cx="1162117" cy="90397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9C019-93EF-4433-B774-741F4185B07F}">
      <dsp:nvSpPr>
        <dsp:cNvPr id="0" name=""/>
        <dsp:cNvSpPr/>
      </dsp:nvSpPr>
      <dsp:spPr>
        <a:xfrm rot="5400000">
          <a:off x="253336" y="1266548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D0E3-7290-4C66-A405-C77AD62232DC}">
      <dsp:nvSpPr>
        <dsp:cNvPr id="0" name=""/>
        <dsp:cNvSpPr/>
      </dsp:nvSpPr>
      <dsp:spPr>
        <a:xfrm>
          <a:off x="1864" y="214375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dirty="0" smtClean="0"/>
            <a:t>302</a:t>
          </a:r>
          <a:endParaRPr lang="en-US" sz="4600" b="0" kern="1200" dirty="0"/>
        </a:p>
      </dsp:txBody>
      <dsp:txXfrm>
        <a:off x="56471" y="268982"/>
        <a:ext cx="1488627" cy="1009223"/>
      </dsp:txXfrm>
    </dsp:sp>
    <dsp:sp modelId="{52AF86A5-7323-4424-9DEC-4F0F3E904792}">
      <dsp:nvSpPr>
        <dsp:cNvPr id="0" name=""/>
        <dsp:cNvSpPr/>
      </dsp:nvSpPr>
      <dsp:spPr>
        <a:xfrm>
          <a:off x="1599705" y="321044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Program Counter (PC)</a:t>
          </a:r>
          <a:endParaRPr lang="en-US" sz="1500" kern="1200" dirty="0"/>
        </a:p>
      </dsp:txBody>
      <dsp:txXfrm>
        <a:off x="1599705" y="321044"/>
        <a:ext cx="1162117" cy="903970"/>
      </dsp:txXfrm>
    </dsp:sp>
    <dsp:sp modelId="{0C7EDA8E-50F2-4610-9A22-EA9F5649892D}">
      <dsp:nvSpPr>
        <dsp:cNvPr id="0" name=""/>
        <dsp:cNvSpPr/>
      </dsp:nvSpPr>
      <dsp:spPr>
        <a:xfrm rot="5400000">
          <a:off x="1578116" y="2522921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C013-16B5-4226-A9F6-D432483423AA}">
      <dsp:nvSpPr>
        <dsp:cNvPr id="0" name=""/>
        <dsp:cNvSpPr/>
      </dsp:nvSpPr>
      <dsp:spPr>
        <a:xfrm>
          <a:off x="1326644" y="1470749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2600 (STORE 600)</a:t>
          </a:r>
          <a:endParaRPr lang="en-US" sz="2100" kern="1200" dirty="0"/>
        </a:p>
      </dsp:txBody>
      <dsp:txXfrm>
        <a:off x="1381251" y="1525356"/>
        <a:ext cx="1488627" cy="1009223"/>
      </dsp:txXfrm>
    </dsp:sp>
    <dsp:sp modelId="{2BF08B68-1BBE-479E-ACAD-71AE72E51729}">
      <dsp:nvSpPr>
        <dsp:cNvPr id="0" name=""/>
        <dsp:cNvSpPr/>
      </dsp:nvSpPr>
      <dsp:spPr>
        <a:xfrm>
          <a:off x="2924485" y="1577417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Instruction Register (IR)</a:t>
          </a:r>
          <a:endParaRPr lang="en-US" sz="1500" kern="1200" dirty="0"/>
        </a:p>
      </dsp:txBody>
      <dsp:txXfrm>
        <a:off x="2924485" y="1577417"/>
        <a:ext cx="1162117" cy="903970"/>
      </dsp:txXfrm>
    </dsp:sp>
    <dsp:sp modelId="{AF23BE2C-FF18-4619-91E1-7000CAA3D132}">
      <dsp:nvSpPr>
        <dsp:cNvPr id="0" name=""/>
        <dsp:cNvSpPr/>
      </dsp:nvSpPr>
      <dsp:spPr>
        <a:xfrm>
          <a:off x="2651424" y="2727123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0007</a:t>
          </a:r>
          <a:endParaRPr lang="en-US" sz="2200" kern="1200" dirty="0"/>
        </a:p>
      </dsp:txBody>
      <dsp:txXfrm>
        <a:off x="2706031" y="2781730"/>
        <a:ext cx="1488627" cy="1009223"/>
      </dsp:txXfrm>
    </dsp:sp>
    <dsp:sp modelId="{56B62A43-E989-4A4E-9B71-983EC6E8FF94}">
      <dsp:nvSpPr>
        <dsp:cNvPr id="0" name=""/>
        <dsp:cNvSpPr/>
      </dsp:nvSpPr>
      <dsp:spPr>
        <a:xfrm>
          <a:off x="4249266" y="2833791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Accumulator (AC)</a:t>
          </a:r>
          <a:endParaRPr lang="en-US" sz="1300" kern="1200" dirty="0"/>
        </a:p>
      </dsp:txBody>
      <dsp:txXfrm>
        <a:off x="4249266" y="2833791"/>
        <a:ext cx="1162117" cy="90397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9C019-93EF-4433-B774-741F4185B07F}">
      <dsp:nvSpPr>
        <dsp:cNvPr id="0" name=""/>
        <dsp:cNvSpPr/>
      </dsp:nvSpPr>
      <dsp:spPr>
        <a:xfrm rot="5400000">
          <a:off x="253336" y="1266548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D0E3-7290-4C66-A405-C77AD62232DC}">
      <dsp:nvSpPr>
        <dsp:cNvPr id="0" name=""/>
        <dsp:cNvSpPr/>
      </dsp:nvSpPr>
      <dsp:spPr>
        <a:xfrm>
          <a:off x="1864" y="214375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dirty="0" smtClean="0"/>
            <a:t>302</a:t>
          </a:r>
          <a:endParaRPr lang="en-US" sz="4600" b="0" kern="1200" dirty="0"/>
        </a:p>
      </dsp:txBody>
      <dsp:txXfrm>
        <a:off x="56471" y="268982"/>
        <a:ext cx="1488627" cy="1009223"/>
      </dsp:txXfrm>
    </dsp:sp>
    <dsp:sp modelId="{52AF86A5-7323-4424-9DEC-4F0F3E904792}">
      <dsp:nvSpPr>
        <dsp:cNvPr id="0" name=""/>
        <dsp:cNvSpPr/>
      </dsp:nvSpPr>
      <dsp:spPr>
        <a:xfrm>
          <a:off x="1599705" y="321044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Program Counter (PC)</a:t>
          </a:r>
          <a:endParaRPr lang="en-US" sz="1500" kern="1200" dirty="0"/>
        </a:p>
      </dsp:txBody>
      <dsp:txXfrm>
        <a:off x="1599705" y="321044"/>
        <a:ext cx="1162117" cy="903970"/>
      </dsp:txXfrm>
    </dsp:sp>
    <dsp:sp modelId="{0C7EDA8E-50F2-4610-9A22-EA9F5649892D}">
      <dsp:nvSpPr>
        <dsp:cNvPr id="0" name=""/>
        <dsp:cNvSpPr/>
      </dsp:nvSpPr>
      <dsp:spPr>
        <a:xfrm rot="5400000">
          <a:off x="1578116" y="2522921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C013-16B5-4226-A9F6-D432483423AA}">
      <dsp:nvSpPr>
        <dsp:cNvPr id="0" name=""/>
        <dsp:cNvSpPr/>
      </dsp:nvSpPr>
      <dsp:spPr>
        <a:xfrm>
          <a:off x="1326644" y="1470749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2600 (STORE 600)</a:t>
          </a:r>
          <a:endParaRPr lang="en-US" sz="2100" kern="1200" dirty="0"/>
        </a:p>
      </dsp:txBody>
      <dsp:txXfrm>
        <a:off x="1381251" y="1525356"/>
        <a:ext cx="1488627" cy="1009223"/>
      </dsp:txXfrm>
    </dsp:sp>
    <dsp:sp modelId="{2BF08B68-1BBE-479E-ACAD-71AE72E51729}">
      <dsp:nvSpPr>
        <dsp:cNvPr id="0" name=""/>
        <dsp:cNvSpPr/>
      </dsp:nvSpPr>
      <dsp:spPr>
        <a:xfrm>
          <a:off x="2924485" y="1577417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Instruction Register (IR)</a:t>
          </a:r>
          <a:endParaRPr lang="en-US" sz="1500" kern="1200" dirty="0"/>
        </a:p>
      </dsp:txBody>
      <dsp:txXfrm>
        <a:off x="2924485" y="1577417"/>
        <a:ext cx="1162117" cy="903970"/>
      </dsp:txXfrm>
    </dsp:sp>
    <dsp:sp modelId="{AF23BE2C-FF18-4619-91E1-7000CAA3D132}">
      <dsp:nvSpPr>
        <dsp:cNvPr id="0" name=""/>
        <dsp:cNvSpPr/>
      </dsp:nvSpPr>
      <dsp:spPr>
        <a:xfrm>
          <a:off x="2651424" y="2727123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0007</a:t>
          </a:r>
          <a:endParaRPr lang="en-US" sz="2200" kern="1200" dirty="0"/>
        </a:p>
      </dsp:txBody>
      <dsp:txXfrm>
        <a:off x="2706031" y="2781730"/>
        <a:ext cx="1488627" cy="1009223"/>
      </dsp:txXfrm>
    </dsp:sp>
    <dsp:sp modelId="{56B62A43-E989-4A4E-9B71-983EC6E8FF94}">
      <dsp:nvSpPr>
        <dsp:cNvPr id="0" name=""/>
        <dsp:cNvSpPr/>
      </dsp:nvSpPr>
      <dsp:spPr>
        <a:xfrm>
          <a:off x="4249266" y="2833791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Accumulator (AC)</a:t>
          </a:r>
          <a:endParaRPr lang="en-US" sz="1300" kern="1200" dirty="0"/>
        </a:p>
      </dsp:txBody>
      <dsp:txXfrm>
        <a:off x="4249266" y="2833791"/>
        <a:ext cx="1162117" cy="903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9C019-93EF-4433-B774-741F4185B07F}">
      <dsp:nvSpPr>
        <dsp:cNvPr id="0" name=""/>
        <dsp:cNvSpPr/>
      </dsp:nvSpPr>
      <dsp:spPr>
        <a:xfrm rot="5400000">
          <a:off x="253336" y="1266548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D0E3-7290-4C66-A405-C77AD62232DC}">
      <dsp:nvSpPr>
        <dsp:cNvPr id="0" name=""/>
        <dsp:cNvSpPr/>
      </dsp:nvSpPr>
      <dsp:spPr>
        <a:xfrm>
          <a:off x="1864" y="214375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dirty="0" smtClean="0"/>
            <a:t>300</a:t>
          </a:r>
          <a:endParaRPr lang="en-US" sz="4600" b="0" kern="1200" dirty="0"/>
        </a:p>
      </dsp:txBody>
      <dsp:txXfrm>
        <a:off x="56471" y="268982"/>
        <a:ext cx="1488627" cy="1009223"/>
      </dsp:txXfrm>
    </dsp:sp>
    <dsp:sp modelId="{52AF86A5-7323-4424-9DEC-4F0F3E904792}">
      <dsp:nvSpPr>
        <dsp:cNvPr id="0" name=""/>
        <dsp:cNvSpPr/>
      </dsp:nvSpPr>
      <dsp:spPr>
        <a:xfrm>
          <a:off x="1599705" y="321044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Program Counter (PC)</a:t>
          </a:r>
          <a:endParaRPr lang="en-US" sz="1500" kern="1200" dirty="0"/>
        </a:p>
      </dsp:txBody>
      <dsp:txXfrm>
        <a:off x="1599705" y="321044"/>
        <a:ext cx="1162117" cy="903970"/>
      </dsp:txXfrm>
    </dsp:sp>
    <dsp:sp modelId="{0C7EDA8E-50F2-4610-9A22-EA9F5649892D}">
      <dsp:nvSpPr>
        <dsp:cNvPr id="0" name=""/>
        <dsp:cNvSpPr/>
      </dsp:nvSpPr>
      <dsp:spPr>
        <a:xfrm rot="5400000">
          <a:off x="1578116" y="2522921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C013-16B5-4226-A9F6-D432483423AA}">
      <dsp:nvSpPr>
        <dsp:cNvPr id="0" name=""/>
        <dsp:cNvSpPr/>
      </dsp:nvSpPr>
      <dsp:spPr>
        <a:xfrm>
          <a:off x="1326644" y="1470749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1940 (LOAD 940)</a:t>
          </a:r>
          <a:endParaRPr lang="en-US" sz="2200" kern="1200" dirty="0"/>
        </a:p>
      </dsp:txBody>
      <dsp:txXfrm>
        <a:off x="1381251" y="1525356"/>
        <a:ext cx="1488627" cy="1009223"/>
      </dsp:txXfrm>
    </dsp:sp>
    <dsp:sp modelId="{2BF08B68-1BBE-479E-ACAD-71AE72E51729}">
      <dsp:nvSpPr>
        <dsp:cNvPr id="0" name=""/>
        <dsp:cNvSpPr/>
      </dsp:nvSpPr>
      <dsp:spPr>
        <a:xfrm>
          <a:off x="2924485" y="1577417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Instruction Register (IR)</a:t>
          </a:r>
          <a:endParaRPr lang="en-US" sz="1500" kern="1200" dirty="0"/>
        </a:p>
      </dsp:txBody>
      <dsp:txXfrm>
        <a:off x="2924485" y="1577417"/>
        <a:ext cx="1162117" cy="903970"/>
      </dsp:txXfrm>
    </dsp:sp>
    <dsp:sp modelId="{AF23BE2C-FF18-4619-91E1-7000CAA3D132}">
      <dsp:nvSpPr>
        <dsp:cNvPr id="0" name=""/>
        <dsp:cNvSpPr/>
      </dsp:nvSpPr>
      <dsp:spPr>
        <a:xfrm>
          <a:off x="2651424" y="2727123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2706031" y="2781730"/>
        <a:ext cx="1488627" cy="1009223"/>
      </dsp:txXfrm>
    </dsp:sp>
    <dsp:sp modelId="{56B62A43-E989-4A4E-9B71-983EC6E8FF94}">
      <dsp:nvSpPr>
        <dsp:cNvPr id="0" name=""/>
        <dsp:cNvSpPr/>
      </dsp:nvSpPr>
      <dsp:spPr>
        <a:xfrm>
          <a:off x="4249266" y="2833791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Accumulator (AC)</a:t>
          </a:r>
          <a:endParaRPr lang="en-US" sz="1300" kern="1200" dirty="0"/>
        </a:p>
      </dsp:txBody>
      <dsp:txXfrm>
        <a:off x="4249266" y="2833791"/>
        <a:ext cx="1162117" cy="903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9C019-93EF-4433-B774-741F4185B07F}">
      <dsp:nvSpPr>
        <dsp:cNvPr id="0" name=""/>
        <dsp:cNvSpPr/>
      </dsp:nvSpPr>
      <dsp:spPr>
        <a:xfrm rot="5400000">
          <a:off x="253336" y="1266548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D0E3-7290-4C66-A405-C77AD62232DC}">
      <dsp:nvSpPr>
        <dsp:cNvPr id="0" name=""/>
        <dsp:cNvSpPr/>
      </dsp:nvSpPr>
      <dsp:spPr>
        <a:xfrm>
          <a:off x="1864" y="214375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dirty="0" smtClean="0"/>
            <a:t>300</a:t>
          </a:r>
          <a:endParaRPr lang="en-US" sz="4600" b="0" kern="1200" dirty="0"/>
        </a:p>
      </dsp:txBody>
      <dsp:txXfrm>
        <a:off x="56471" y="268982"/>
        <a:ext cx="1488627" cy="1009223"/>
      </dsp:txXfrm>
    </dsp:sp>
    <dsp:sp modelId="{52AF86A5-7323-4424-9DEC-4F0F3E904792}">
      <dsp:nvSpPr>
        <dsp:cNvPr id="0" name=""/>
        <dsp:cNvSpPr/>
      </dsp:nvSpPr>
      <dsp:spPr>
        <a:xfrm>
          <a:off x="1599705" y="321044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Program Counter (PC)</a:t>
          </a:r>
          <a:endParaRPr lang="en-US" sz="1500" kern="1200" dirty="0"/>
        </a:p>
      </dsp:txBody>
      <dsp:txXfrm>
        <a:off x="1599705" y="321044"/>
        <a:ext cx="1162117" cy="903970"/>
      </dsp:txXfrm>
    </dsp:sp>
    <dsp:sp modelId="{0C7EDA8E-50F2-4610-9A22-EA9F5649892D}">
      <dsp:nvSpPr>
        <dsp:cNvPr id="0" name=""/>
        <dsp:cNvSpPr/>
      </dsp:nvSpPr>
      <dsp:spPr>
        <a:xfrm rot="5400000">
          <a:off x="1578116" y="2522921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C013-16B5-4226-A9F6-D432483423AA}">
      <dsp:nvSpPr>
        <dsp:cNvPr id="0" name=""/>
        <dsp:cNvSpPr/>
      </dsp:nvSpPr>
      <dsp:spPr>
        <a:xfrm>
          <a:off x="1326644" y="1470749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1940 (LOAD 940)</a:t>
          </a:r>
          <a:endParaRPr lang="en-US" sz="2200" kern="1200" dirty="0"/>
        </a:p>
      </dsp:txBody>
      <dsp:txXfrm>
        <a:off x="1381251" y="1525356"/>
        <a:ext cx="1488627" cy="1009223"/>
      </dsp:txXfrm>
    </dsp:sp>
    <dsp:sp modelId="{2BF08B68-1BBE-479E-ACAD-71AE72E51729}">
      <dsp:nvSpPr>
        <dsp:cNvPr id="0" name=""/>
        <dsp:cNvSpPr/>
      </dsp:nvSpPr>
      <dsp:spPr>
        <a:xfrm>
          <a:off x="2924485" y="1577417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Instruction Register (IR)</a:t>
          </a:r>
          <a:endParaRPr lang="en-US" sz="1500" kern="1200" dirty="0"/>
        </a:p>
      </dsp:txBody>
      <dsp:txXfrm>
        <a:off x="2924485" y="1577417"/>
        <a:ext cx="1162117" cy="903970"/>
      </dsp:txXfrm>
    </dsp:sp>
    <dsp:sp modelId="{AF23BE2C-FF18-4619-91E1-7000CAA3D132}">
      <dsp:nvSpPr>
        <dsp:cNvPr id="0" name=""/>
        <dsp:cNvSpPr/>
      </dsp:nvSpPr>
      <dsp:spPr>
        <a:xfrm>
          <a:off x="2651424" y="2727123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0003</a:t>
          </a:r>
          <a:endParaRPr lang="en-US" sz="2200" kern="1200" dirty="0"/>
        </a:p>
      </dsp:txBody>
      <dsp:txXfrm>
        <a:off x="2706031" y="2781730"/>
        <a:ext cx="1488627" cy="1009223"/>
      </dsp:txXfrm>
    </dsp:sp>
    <dsp:sp modelId="{56B62A43-E989-4A4E-9B71-983EC6E8FF94}">
      <dsp:nvSpPr>
        <dsp:cNvPr id="0" name=""/>
        <dsp:cNvSpPr/>
      </dsp:nvSpPr>
      <dsp:spPr>
        <a:xfrm>
          <a:off x="4249266" y="2833791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Accumulator (AC)</a:t>
          </a:r>
          <a:endParaRPr lang="en-US" sz="1300" kern="1200" dirty="0"/>
        </a:p>
      </dsp:txBody>
      <dsp:txXfrm>
        <a:off x="4249266" y="2833791"/>
        <a:ext cx="1162117" cy="9039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9C019-93EF-4433-B774-741F4185B07F}">
      <dsp:nvSpPr>
        <dsp:cNvPr id="0" name=""/>
        <dsp:cNvSpPr/>
      </dsp:nvSpPr>
      <dsp:spPr>
        <a:xfrm rot="5400000">
          <a:off x="253336" y="1266548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D0E3-7290-4C66-A405-C77AD62232DC}">
      <dsp:nvSpPr>
        <dsp:cNvPr id="0" name=""/>
        <dsp:cNvSpPr/>
      </dsp:nvSpPr>
      <dsp:spPr>
        <a:xfrm>
          <a:off x="1864" y="214375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dirty="0" smtClean="0"/>
            <a:t>301</a:t>
          </a:r>
          <a:endParaRPr lang="en-US" sz="4600" b="0" kern="1200" dirty="0"/>
        </a:p>
      </dsp:txBody>
      <dsp:txXfrm>
        <a:off x="56471" y="268982"/>
        <a:ext cx="1488627" cy="1009223"/>
      </dsp:txXfrm>
    </dsp:sp>
    <dsp:sp modelId="{52AF86A5-7323-4424-9DEC-4F0F3E904792}">
      <dsp:nvSpPr>
        <dsp:cNvPr id="0" name=""/>
        <dsp:cNvSpPr/>
      </dsp:nvSpPr>
      <dsp:spPr>
        <a:xfrm>
          <a:off x="1599705" y="321044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Program Counter (PC)</a:t>
          </a:r>
          <a:endParaRPr lang="en-US" sz="1500" kern="1200" dirty="0"/>
        </a:p>
      </dsp:txBody>
      <dsp:txXfrm>
        <a:off x="1599705" y="321044"/>
        <a:ext cx="1162117" cy="903970"/>
      </dsp:txXfrm>
    </dsp:sp>
    <dsp:sp modelId="{0C7EDA8E-50F2-4610-9A22-EA9F5649892D}">
      <dsp:nvSpPr>
        <dsp:cNvPr id="0" name=""/>
        <dsp:cNvSpPr/>
      </dsp:nvSpPr>
      <dsp:spPr>
        <a:xfrm rot="5400000">
          <a:off x="1578116" y="2522921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C013-16B5-4226-A9F6-D432483423AA}">
      <dsp:nvSpPr>
        <dsp:cNvPr id="0" name=""/>
        <dsp:cNvSpPr/>
      </dsp:nvSpPr>
      <dsp:spPr>
        <a:xfrm>
          <a:off x="1326644" y="1470749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>
        <a:off x="1381251" y="1525356"/>
        <a:ext cx="1488627" cy="1009223"/>
      </dsp:txXfrm>
    </dsp:sp>
    <dsp:sp modelId="{2BF08B68-1BBE-479E-ACAD-71AE72E51729}">
      <dsp:nvSpPr>
        <dsp:cNvPr id="0" name=""/>
        <dsp:cNvSpPr/>
      </dsp:nvSpPr>
      <dsp:spPr>
        <a:xfrm>
          <a:off x="2924485" y="1577417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Instruction Register (IR)</a:t>
          </a:r>
          <a:endParaRPr lang="en-US" sz="1500" kern="1200" dirty="0"/>
        </a:p>
      </dsp:txBody>
      <dsp:txXfrm>
        <a:off x="2924485" y="1577417"/>
        <a:ext cx="1162117" cy="903970"/>
      </dsp:txXfrm>
    </dsp:sp>
    <dsp:sp modelId="{AF23BE2C-FF18-4619-91E1-7000CAA3D132}">
      <dsp:nvSpPr>
        <dsp:cNvPr id="0" name=""/>
        <dsp:cNvSpPr/>
      </dsp:nvSpPr>
      <dsp:spPr>
        <a:xfrm>
          <a:off x="2651424" y="2727123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0003</a:t>
          </a:r>
          <a:endParaRPr lang="en-US" sz="2400" kern="1200" dirty="0"/>
        </a:p>
      </dsp:txBody>
      <dsp:txXfrm>
        <a:off x="2706031" y="2781730"/>
        <a:ext cx="1488627" cy="1009223"/>
      </dsp:txXfrm>
    </dsp:sp>
    <dsp:sp modelId="{56B62A43-E989-4A4E-9B71-983EC6E8FF94}">
      <dsp:nvSpPr>
        <dsp:cNvPr id="0" name=""/>
        <dsp:cNvSpPr/>
      </dsp:nvSpPr>
      <dsp:spPr>
        <a:xfrm>
          <a:off x="4249266" y="2833791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Accumulator (AC)</a:t>
          </a:r>
          <a:endParaRPr lang="en-US" sz="1300" kern="1200" dirty="0"/>
        </a:p>
      </dsp:txBody>
      <dsp:txXfrm>
        <a:off x="4249266" y="2833791"/>
        <a:ext cx="1162117" cy="9039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9C019-93EF-4433-B774-741F4185B07F}">
      <dsp:nvSpPr>
        <dsp:cNvPr id="0" name=""/>
        <dsp:cNvSpPr/>
      </dsp:nvSpPr>
      <dsp:spPr>
        <a:xfrm rot="5400000">
          <a:off x="253336" y="1266548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D0E3-7290-4C66-A405-C77AD62232DC}">
      <dsp:nvSpPr>
        <dsp:cNvPr id="0" name=""/>
        <dsp:cNvSpPr/>
      </dsp:nvSpPr>
      <dsp:spPr>
        <a:xfrm>
          <a:off x="1864" y="214375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dirty="0" smtClean="0"/>
            <a:t>301</a:t>
          </a:r>
          <a:endParaRPr lang="en-US" sz="4600" b="0" kern="1200" dirty="0"/>
        </a:p>
      </dsp:txBody>
      <dsp:txXfrm>
        <a:off x="56471" y="268982"/>
        <a:ext cx="1488627" cy="1009223"/>
      </dsp:txXfrm>
    </dsp:sp>
    <dsp:sp modelId="{52AF86A5-7323-4424-9DEC-4F0F3E904792}">
      <dsp:nvSpPr>
        <dsp:cNvPr id="0" name=""/>
        <dsp:cNvSpPr/>
      </dsp:nvSpPr>
      <dsp:spPr>
        <a:xfrm>
          <a:off x="1599705" y="321044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Program Counter (PC)</a:t>
          </a:r>
          <a:endParaRPr lang="en-US" sz="1500" kern="1200" dirty="0"/>
        </a:p>
      </dsp:txBody>
      <dsp:txXfrm>
        <a:off x="1599705" y="321044"/>
        <a:ext cx="1162117" cy="903970"/>
      </dsp:txXfrm>
    </dsp:sp>
    <dsp:sp modelId="{0C7EDA8E-50F2-4610-9A22-EA9F5649892D}">
      <dsp:nvSpPr>
        <dsp:cNvPr id="0" name=""/>
        <dsp:cNvSpPr/>
      </dsp:nvSpPr>
      <dsp:spPr>
        <a:xfrm rot="5400000">
          <a:off x="1578116" y="2522921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C013-16B5-4226-A9F6-D432483423AA}">
      <dsp:nvSpPr>
        <dsp:cNvPr id="0" name=""/>
        <dsp:cNvSpPr/>
      </dsp:nvSpPr>
      <dsp:spPr>
        <a:xfrm>
          <a:off x="1326644" y="1470749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5941 (ADD 941)</a:t>
          </a:r>
          <a:endParaRPr lang="en-US" sz="2400" kern="1200" dirty="0"/>
        </a:p>
      </dsp:txBody>
      <dsp:txXfrm>
        <a:off x="1381251" y="1525356"/>
        <a:ext cx="1488627" cy="1009223"/>
      </dsp:txXfrm>
    </dsp:sp>
    <dsp:sp modelId="{2BF08B68-1BBE-479E-ACAD-71AE72E51729}">
      <dsp:nvSpPr>
        <dsp:cNvPr id="0" name=""/>
        <dsp:cNvSpPr/>
      </dsp:nvSpPr>
      <dsp:spPr>
        <a:xfrm>
          <a:off x="2924485" y="1577417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Instruction Register (IR)</a:t>
          </a:r>
          <a:endParaRPr lang="en-US" sz="1500" kern="1200" dirty="0"/>
        </a:p>
      </dsp:txBody>
      <dsp:txXfrm>
        <a:off x="2924485" y="1577417"/>
        <a:ext cx="1162117" cy="903970"/>
      </dsp:txXfrm>
    </dsp:sp>
    <dsp:sp modelId="{AF23BE2C-FF18-4619-91E1-7000CAA3D132}">
      <dsp:nvSpPr>
        <dsp:cNvPr id="0" name=""/>
        <dsp:cNvSpPr/>
      </dsp:nvSpPr>
      <dsp:spPr>
        <a:xfrm>
          <a:off x="2651424" y="2727123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0003</a:t>
          </a:r>
          <a:endParaRPr lang="en-US" sz="2400" kern="1200" dirty="0"/>
        </a:p>
      </dsp:txBody>
      <dsp:txXfrm>
        <a:off x="2706031" y="2781730"/>
        <a:ext cx="1488627" cy="1009223"/>
      </dsp:txXfrm>
    </dsp:sp>
    <dsp:sp modelId="{56B62A43-E989-4A4E-9B71-983EC6E8FF94}">
      <dsp:nvSpPr>
        <dsp:cNvPr id="0" name=""/>
        <dsp:cNvSpPr/>
      </dsp:nvSpPr>
      <dsp:spPr>
        <a:xfrm>
          <a:off x="4249266" y="2833791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Accumulator (AC)</a:t>
          </a:r>
          <a:endParaRPr lang="en-US" sz="1300" kern="1200" dirty="0"/>
        </a:p>
      </dsp:txBody>
      <dsp:txXfrm>
        <a:off x="4249266" y="2833791"/>
        <a:ext cx="1162117" cy="9039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9C019-93EF-4433-B774-741F4185B07F}">
      <dsp:nvSpPr>
        <dsp:cNvPr id="0" name=""/>
        <dsp:cNvSpPr/>
      </dsp:nvSpPr>
      <dsp:spPr>
        <a:xfrm rot="5400000">
          <a:off x="253336" y="1266548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D0E3-7290-4C66-A405-C77AD62232DC}">
      <dsp:nvSpPr>
        <dsp:cNvPr id="0" name=""/>
        <dsp:cNvSpPr/>
      </dsp:nvSpPr>
      <dsp:spPr>
        <a:xfrm>
          <a:off x="1864" y="214375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dirty="0" smtClean="0"/>
            <a:t>301</a:t>
          </a:r>
          <a:endParaRPr lang="en-US" sz="4600" b="0" kern="1200" dirty="0"/>
        </a:p>
      </dsp:txBody>
      <dsp:txXfrm>
        <a:off x="56471" y="268982"/>
        <a:ext cx="1488627" cy="1009223"/>
      </dsp:txXfrm>
    </dsp:sp>
    <dsp:sp modelId="{52AF86A5-7323-4424-9DEC-4F0F3E904792}">
      <dsp:nvSpPr>
        <dsp:cNvPr id="0" name=""/>
        <dsp:cNvSpPr/>
      </dsp:nvSpPr>
      <dsp:spPr>
        <a:xfrm>
          <a:off x="1599705" y="321044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Program Counter (PC)</a:t>
          </a:r>
          <a:endParaRPr lang="en-US" sz="1500" kern="1200" dirty="0"/>
        </a:p>
      </dsp:txBody>
      <dsp:txXfrm>
        <a:off x="1599705" y="321044"/>
        <a:ext cx="1162117" cy="903970"/>
      </dsp:txXfrm>
    </dsp:sp>
    <dsp:sp modelId="{0C7EDA8E-50F2-4610-9A22-EA9F5649892D}">
      <dsp:nvSpPr>
        <dsp:cNvPr id="0" name=""/>
        <dsp:cNvSpPr/>
      </dsp:nvSpPr>
      <dsp:spPr>
        <a:xfrm rot="5400000">
          <a:off x="1578116" y="2522921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C013-16B5-4226-A9F6-D432483423AA}">
      <dsp:nvSpPr>
        <dsp:cNvPr id="0" name=""/>
        <dsp:cNvSpPr/>
      </dsp:nvSpPr>
      <dsp:spPr>
        <a:xfrm>
          <a:off x="1326644" y="1470749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5941 (ADD 941)</a:t>
          </a:r>
          <a:endParaRPr lang="en-US" sz="2400" kern="1200" dirty="0"/>
        </a:p>
      </dsp:txBody>
      <dsp:txXfrm>
        <a:off x="1381251" y="1525356"/>
        <a:ext cx="1488627" cy="1009223"/>
      </dsp:txXfrm>
    </dsp:sp>
    <dsp:sp modelId="{2BF08B68-1BBE-479E-ACAD-71AE72E51729}">
      <dsp:nvSpPr>
        <dsp:cNvPr id="0" name=""/>
        <dsp:cNvSpPr/>
      </dsp:nvSpPr>
      <dsp:spPr>
        <a:xfrm>
          <a:off x="2924485" y="1577417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Instruction Register (IR)</a:t>
          </a:r>
          <a:endParaRPr lang="en-US" sz="1500" kern="1200" dirty="0"/>
        </a:p>
      </dsp:txBody>
      <dsp:txXfrm>
        <a:off x="2924485" y="1577417"/>
        <a:ext cx="1162117" cy="903970"/>
      </dsp:txXfrm>
    </dsp:sp>
    <dsp:sp modelId="{AF23BE2C-FF18-4619-91E1-7000CAA3D132}">
      <dsp:nvSpPr>
        <dsp:cNvPr id="0" name=""/>
        <dsp:cNvSpPr/>
      </dsp:nvSpPr>
      <dsp:spPr>
        <a:xfrm>
          <a:off x="2651424" y="2727123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0005</a:t>
          </a:r>
          <a:endParaRPr lang="en-US" sz="2400" kern="1200" dirty="0"/>
        </a:p>
      </dsp:txBody>
      <dsp:txXfrm>
        <a:off x="2706031" y="2781730"/>
        <a:ext cx="1488627" cy="1009223"/>
      </dsp:txXfrm>
    </dsp:sp>
    <dsp:sp modelId="{56B62A43-E989-4A4E-9B71-983EC6E8FF94}">
      <dsp:nvSpPr>
        <dsp:cNvPr id="0" name=""/>
        <dsp:cNvSpPr/>
      </dsp:nvSpPr>
      <dsp:spPr>
        <a:xfrm>
          <a:off x="4249266" y="2833791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Accumulator (AC)</a:t>
          </a:r>
          <a:endParaRPr lang="en-US" sz="1300" kern="1200" dirty="0"/>
        </a:p>
      </dsp:txBody>
      <dsp:txXfrm>
        <a:off x="4249266" y="2833791"/>
        <a:ext cx="1162117" cy="9039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9C019-93EF-4433-B774-741F4185B07F}">
      <dsp:nvSpPr>
        <dsp:cNvPr id="0" name=""/>
        <dsp:cNvSpPr/>
      </dsp:nvSpPr>
      <dsp:spPr>
        <a:xfrm rot="5400000">
          <a:off x="253336" y="1266548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D0E3-7290-4C66-A405-C77AD62232DC}">
      <dsp:nvSpPr>
        <dsp:cNvPr id="0" name=""/>
        <dsp:cNvSpPr/>
      </dsp:nvSpPr>
      <dsp:spPr>
        <a:xfrm>
          <a:off x="1864" y="214375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dirty="0" smtClean="0"/>
            <a:t>302</a:t>
          </a:r>
          <a:endParaRPr lang="en-US" sz="4600" b="0" kern="1200" dirty="0"/>
        </a:p>
      </dsp:txBody>
      <dsp:txXfrm>
        <a:off x="56471" y="268982"/>
        <a:ext cx="1488627" cy="1009223"/>
      </dsp:txXfrm>
    </dsp:sp>
    <dsp:sp modelId="{52AF86A5-7323-4424-9DEC-4F0F3E904792}">
      <dsp:nvSpPr>
        <dsp:cNvPr id="0" name=""/>
        <dsp:cNvSpPr/>
      </dsp:nvSpPr>
      <dsp:spPr>
        <a:xfrm>
          <a:off x="1599705" y="321044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Program Counter (PC)</a:t>
          </a:r>
          <a:endParaRPr lang="en-US" sz="1500" kern="1200" dirty="0"/>
        </a:p>
      </dsp:txBody>
      <dsp:txXfrm>
        <a:off x="1599705" y="321044"/>
        <a:ext cx="1162117" cy="903970"/>
      </dsp:txXfrm>
    </dsp:sp>
    <dsp:sp modelId="{0C7EDA8E-50F2-4610-9A22-EA9F5649892D}">
      <dsp:nvSpPr>
        <dsp:cNvPr id="0" name=""/>
        <dsp:cNvSpPr/>
      </dsp:nvSpPr>
      <dsp:spPr>
        <a:xfrm rot="5400000">
          <a:off x="1578116" y="2522921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C013-16B5-4226-A9F6-D432483423AA}">
      <dsp:nvSpPr>
        <dsp:cNvPr id="0" name=""/>
        <dsp:cNvSpPr/>
      </dsp:nvSpPr>
      <dsp:spPr>
        <a:xfrm>
          <a:off x="1326644" y="1470749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>
        <a:off x="1381251" y="1525356"/>
        <a:ext cx="1488627" cy="1009223"/>
      </dsp:txXfrm>
    </dsp:sp>
    <dsp:sp modelId="{2BF08B68-1BBE-479E-ACAD-71AE72E51729}">
      <dsp:nvSpPr>
        <dsp:cNvPr id="0" name=""/>
        <dsp:cNvSpPr/>
      </dsp:nvSpPr>
      <dsp:spPr>
        <a:xfrm>
          <a:off x="2924485" y="1577417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Instruction Register (IR)</a:t>
          </a:r>
          <a:endParaRPr lang="en-US" sz="1500" kern="1200" dirty="0"/>
        </a:p>
      </dsp:txBody>
      <dsp:txXfrm>
        <a:off x="2924485" y="1577417"/>
        <a:ext cx="1162117" cy="903970"/>
      </dsp:txXfrm>
    </dsp:sp>
    <dsp:sp modelId="{AF23BE2C-FF18-4619-91E1-7000CAA3D132}">
      <dsp:nvSpPr>
        <dsp:cNvPr id="0" name=""/>
        <dsp:cNvSpPr/>
      </dsp:nvSpPr>
      <dsp:spPr>
        <a:xfrm>
          <a:off x="2651424" y="2727123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0005</a:t>
          </a:r>
          <a:endParaRPr lang="en-US" sz="2400" kern="1200" dirty="0"/>
        </a:p>
      </dsp:txBody>
      <dsp:txXfrm>
        <a:off x="2706031" y="2781730"/>
        <a:ext cx="1488627" cy="1009223"/>
      </dsp:txXfrm>
    </dsp:sp>
    <dsp:sp modelId="{56B62A43-E989-4A4E-9B71-983EC6E8FF94}">
      <dsp:nvSpPr>
        <dsp:cNvPr id="0" name=""/>
        <dsp:cNvSpPr/>
      </dsp:nvSpPr>
      <dsp:spPr>
        <a:xfrm>
          <a:off x="4249266" y="2833791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Accumulator (AC)</a:t>
          </a:r>
          <a:endParaRPr lang="en-US" sz="1300" kern="1200" dirty="0"/>
        </a:p>
      </dsp:txBody>
      <dsp:txXfrm>
        <a:off x="4249266" y="2833791"/>
        <a:ext cx="1162117" cy="9039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9C019-93EF-4433-B774-741F4185B07F}">
      <dsp:nvSpPr>
        <dsp:cNvPr id="0" name=""/>
        <dsp:cNvSpPr/>
      </dsp:nvSpPr>
      <dsp:spPr>
        <a:xfrm rot="5400000">
          <a:off x="253336" y="1266548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D0E3-7290-4C66-A405-C77AD62232DC}">
      <dsp:nvSpPr>
        <dsp:cNvPr id="0" name=""/>
        <dsp:cNvSpPr/>
      </dsp:nvSpPr>
      <dsp:spPr>
        <a:xfrm>
          <a:off x="1864" y="214375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dirty="0" smtClean="0"/>
            <a:t>302</a:t>
          </a:r>
          <a:endParaRPr lang="en-US" sz="4600" b="0" kern="1200" dirty="0"/>
        </a:p>
      </dsp:txBody>
      <dsp:txXfrm>
        <a:off x="56471" y="268982"/>
        <a:ext cx="1488627" cy="1009223"/>
      </dsp:txXfrm>
    </dsp:sp>
    <dsp:sp modelId="{52AF86A5-7323-4424-9DEC-4F0F3E904792}">
      <dsp:nvSpPr>
        <dsp:cNvPr id="0" name=""/>
        <dsp:cNvSpPr/>
      </dsp:nvSpPr>
      <dsp:spPr>
        <a:xfrm>
          <a:off x="1599705" y="321044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Program Counter (PC)</a:t>
          </a:r>
          <a:endParaRPr lang="en-US" sz="1500" kern="1200" dirty="0"/>
        </a:p>
      </dsp:txBody>
      <dsp:txXfrm>
        <a:off x="1599705" y="321044"/>
        <a:ext cx="1162117" cy="903970"/>
      </dsp:txXfrm>
    </dsp:sp>
    <dsp:sp modelId="{0C7EDA8E-50F2-4610-9A22-EA9F5649892D}">
      <dsp:nvSpPr>
        <dsp:cNvPr id="0" name=""/>
        <dsp:cNvSpPr/>
      </dsp:nvSpPr>
      <dsp:spPr>
        <a:xfrm rot="5400000">
          <a:off x="1578116" y="2522921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C013-16B5-4226-A9F6-D432483423AA}">
      <dsp:nvSpPr>
        <dsp:cNvPr id="0" name=""/>
        <dsp:cNvSpPr/>
      </dsp:nvSpPr>
      <dsp:spPr>
        <a:xfrm>
          <a:off x="1326644" y="1470749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2941 (STORE  941)</a:t>
          </a:r>
          <a:endParaRPr lang="en-US" sz="2000" kern="1200" dirty="0"/>
        </a:p>
      </dsp:txBody>
      <dsp:txXfrm>
        <a:off x="1381251" y="1525356"/>
        <a:ext cx="1488627" cy="1009223"/>
      </dsp:txXfrm>
    </dsp:sp>
    <dsp:sp modelId="{2BF08B68-1BBE-479E-ACAD-71AE72E51729}">
      <dsp:nvSpPr>
        <dsp:cNvPr id="0" name=""/>
        <dsp:cNvSpPr/>
      </dsp:nvSpPr>
      <dsp:spPr>
        <a:xfrm>
          <a:off x="2924485" y="1577417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Instruction Register (IR)</a:t>
          </a:r>
          <a:endParaRPr lang="en-US" sz="1500" kern="1200" dirty="0"/>
        </a:p>
      </dsp:txBody>
      <dsp:txXfrm>
        <a:off x="2924485" y="1577417"/>
        <a:ext cx="1162117" cy="903970"/>
      </dsp:txXfrm>
    </dsp:sp>
    <dsp:sp modelId="{AF23BE2C-FF18-4619-91E1-7000CAA3D132}">
      <dsp:nvSpPr>
        <dsp:cNvPr id="0" name=""/>
        <dsp:cNvSpPr/>
      </dsp:nvSpPr>
      <dsp:spPr>
        <a:xfrm>
          <a:off x="2651424" y="2727123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0005</a:t>
          </a:r>
          <a:endParaRPr lang="en-US" sz="2000" kern="1200" dirty="0"/>
        </a:p>
      </dsp:txBody>
      <dsp:txXfrm>
        <a:off x="2706031" y="2781730"/>
        <a:ext cx="1488627" cy="1009223"/>
      </dsp:txXfrm>
    </dsp:sp>
    <dsp:sp modelId="{56B62A43-E989-4A4E-9B71-983EC6E8FF94}">
      <dsp:nvSpPr>
        <dsp:cNvPr id="0" name=""/>
        <dsp:cNvSpPr/>
      </dsp:nvSpPr>
      <dsp:spPr>
        <a:xfrm>
          <a:off x="4249266" y="2833791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Accumulator (AC)</a:t>
          </a:r>
          <a:endParaRPr lang="en-US" sz="1300" kern="1200" dirty="0"/>
        </a:p>
      </dsp:txBody>
      <dsp:txXfrm>
        <a:off x="4249266" y="2833791"/>
        <a:ext cx="1162117" cy="9039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9C019-93EF-4433-B774-741F4185B07F}">
      <dsp:nvSpPr>
        <dsp:cNvPr id="0" name=""/>
        <dsp:cNvSpPr/>
      </dsp:nvSpPr>
      <dsp:spPr>
        <a:xfrm rot="5400000">
          <a:off x="253336" y="1266548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D0E3-7290-4C66-A405-C77AD62232DC}">
      <dsp:nvSpPr>
        <dsp:cNvPr id="0" name=""/>
        <dsp:cNvSpPr/>
      </dsp:nvSpPr>
      <dsp:spPr>
        <a:xfrm>
          <a:off x="1864" y="214375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dirty="0" smtClean="0"/>
            <a:t>302</a:t>
          </a:r>
          <a:endParaRPr lang="en-US" sz="4600" b="0" kern="1200" dirty="0"/>
        </a:p>
      </dsp:txBody>
      <dsp:txXfrm>
        <a:off x="56471" y="268982"/>
        <a:ext cx="1488627" cy="1009223"/>
      </dsp:txXfrm>
    </dsp:sp>
    <dsp:sp modelId="{52AF86A5-7323-4424-9DEC-4F0F3E904792}">
      <dsp:nvSpPr>
        <dsp:cNvPr id="0" name=""/>
        <dsp:cNvSpPr/>
      </dsp:nvSpPr>
      <dsp:spPr>
        <a:xfrm>
          <a:off x="1599705" y="321044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Program Counter (PC)</a:t>
          </a:r>
          <a:endParaRPr lang="en-US" sz="1500" kern="1200" dirty="0"/>
        </a:p>
      </dsp:txBody>
      <dsp:txXfrm>
        <a:off x="1599705" y="321044"/>
        <a:ext cx="1162117" cy="903970"/>
      </dsp:txXfrm>
    </dsp:sp>
    <dsp:sp modelId="{0C7EDA8E-50F2-4610-9A22-EA9F5649892D}">
      <dsp:nvSpPr>
        <dsp:cNvPr id="0" name=""/>
        <dsp:cNvSpPr/>
      </dsp:nvSpPr>
      <dsp:spPr>
        <a:xfrm rot="5400000">
          <a:off x="1578116" y="2522921"/>
          <a:ext cx="949168" cy="1080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C013-16B5-4226-A9F6-D432483423AA}">
      <dsp:nvSpPr>
        <dsp:cNvPr id="0" name=""/>
        <dsp:cNvSpPr/>
      </dsp:nvSpPr>
      <dsp:spPr>
        <a:xfrm>
          <a:off x="1326644" y="1470749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2941 (STORE  941)</a:t>
          </a:r>
          <a:endParaRPr lang="en-US" sz="2000" kern="1200" dirty="0"/>
        </a:p>
      </dsp:txBody>
      <dsp:txXfrm>
        <a:off x="1381251" y="1525356"/>
        <a:ext cx="1488627" cy="1009223"/>
      </dsp:txXfrm>
    </dsp:sp>
    <dsp:sp modelId="{2BF08B68-1BBE-479E-ACAD-71AE72E51729}">
      <dsp:nvSpPr>
        <dsp:cNvPr id="0" name=""/>
        <dsp:cNvSpPr/>
      </dsp:nvSpPr>
      <dsp:spPr>
        <a:xfrm>
          <a:off x="2924485" y="1577417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Instruction Register (IR)</a:t>
          </a:r>
          <a:endParaRPr lang="en-US" sz="1500" kern="1200" dirty="0"/>
        </a:p>
      </dsp:txBody>
      <dsp:txXfrm>
        <a:off x="2924485" y="1577417"/>
        <a:ext cx="1162117" cy="903970"/>
      </dsp:txXfrm>
    </dsp:sp>
    <dsp:sp modelId="{AF23BE2C-FF18-4619-91E1-7000CAA3D132}">
      <dsp:nvSpPr>
        <dsp:cNvPr id="0" name=""/>
        <dsp:cNvSpPr/>
      </dsp:nvSpPr>
      <dsp:spPr>
        <a:xfrm>
          <a:off x="2651424" y="2727123"/>
          <a:ext cx="1597841" cy="11184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0005</a:t>
          </a:r>
          <a:endParaRPr lang="en-US" sz="2000" kern="1200" dirty="0"/>
        </a:p>
      </dsp:txBody>
      <dsp:txXfrm>
        <a:off x="2706031" y="2781730"/>
        <a:ext cx="1488627" cy="1009223"/>
      </dsp:txXfrm>
    </dsp:sp>
    <dsp:sp modelId="{56B62A43-E989-4A4E-9B71-983EC6E8FF94}">
      <dsp:nvSpPr>
        <dsp:cNvPr id="0" name=""/>
        <dsp:cNvSpPr/>
      </dsp:nvSpPr>
      <dsp:spPr>
        <a:xfrm>
          <a:off x="4249266" y="2833791"/>
          <a:ext cx="1162117" cy="90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Accumulator (AC)</a:t>
          </a:r>
          <a:endParaRPr lang="en-US" sz="1300" kern="1200" dirty="0"/>
        </a:p>
      </dsp:txBody>
      <dsp:txXfrm>
        <a:off x="4249266" y="2833791"/>
        <a:ext cx="1162117" cy="903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16C2-A911-4288-848C-616D42A3530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6211-A938-400D-AF52-4D88478C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9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16C2-A911-4288-848C-616D42A3530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6211-A938-400D-AF52-4D88478C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6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16C2-A911-4288-848C-616D42A3530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6211-A938-400D-AF52-4D88478C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7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16C2-A911-4288-848C-616D42A3530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6211-A938-400D-AF52-4D88478C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6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16C2-A911-4288-848C-616D42A3530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6211-A938-400D-AF52-4D88478C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0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16C2-A911-4288-848C-616D42A3530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6211-A938-400D-AF52-4D88478C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2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16C2-A911-4288-848C-616D42A3530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6211-A938-400D-AF52-4D88478C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16C2-A911-4288-848C-616D42A3530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6211-A938-400D-AF52-4D88478C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16C2-A911-4288-848C-616D42A3530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6211-A938-400D-AF52-4D88478C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2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16C2-A911-4288-848C-616D42A3530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6211-A938-400D-AF52-4D88478C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4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16C2-A911-4288-848C-616D42A3530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6211-A938-400D-AF52-4D88478C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7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216C2-A911-4288-848C-616D42A3530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F6211-A938-400D-AF52-4D88478C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7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3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3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3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3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3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4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Computer Organization and Assembly Language</a:t>
            </a:r>
          </a:p>
          <a:p>
            <a:pPr marL="0" indent="0" algn="ctr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Quiz 1 - Answers</a:t>
            </a:r>
            <a:endParaRPr lang="en-US" dirty="0" smtClean="0">
              <a:latin typeface="Angsana New" pitchFamily="18" charset="-34"/>
              <a:cs typeface="Angsana New" pitchFamily="18" charset="-34"/>
            </a:endParaRPr>
          </a:p>
          <a:p>
            <a:pPr algn="ctr"/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Student Name : Ahmed Hany Hosny</a:t>
            </a:r>
          </a:p>
          <a:p>
            <a:pPr algn="ctr"/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Section 2</a:t>
            </a:r>
          </a:p>
          <a:p>
            <a:pPr algn="ctr"/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Prof. Mohamed Abd Elfattah</a:t>
            </a:r>
          </a:p>
          <a:p>
            <a:pPr marL="0" indent="0" algn="ctr">
              <a:buNone/>
            </a:pPr>
            <a:endParaRPr lang="en-US" sz="2800" dirty="0" smtClean="0">
              <a:latin typeface="Angsana New" pitchFamily="18" charset="-34"/>
              <a:cs typeface="Angsana New" pitchFamily="18" charset="-34"/>
            </a:endParaRPr>
          </a:p>
          <a:p>
            <a:pPr marL="0" indent="0" algn="ctr"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Misr Higher Institute for Commerce and Computers</a:t>
            </a:r>
          </a:p>
          <a:p>
            <a:pPr marL="0" indent="0" algn="ctr"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2019 - 2020</a:t>
            </a:r>
          </a:p>
        </p:txBody>
      </p:sp>
    </p:spTree>
    <p:extLst>
      <p:ext uri="{BB962C8B-B14F-4D97-AF65-F5344CB8AC3E}">
        <p14:creationId xmlns:p14="http://schemas.microsoft.com/office/powerpoint/2010/main" val="60975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 </a:t>
            </a:r>
            <a:r>
              <a:rPr lang="en-US" dirty="0" smtClean="0"/>
              <a:t>– 3</a:t>
            </a:r>
            <a:r>
              <a:rPr lang="en-US" baseline="30000" dirty="0" smtClean="0"/>
              <a:t>rd</a:t>
            </a:r>
            <a:r>
              <a:rPr lang="en-US" dirty="0" smtClean="0"/>
              <a:t> Cycle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412087"/>
              </p:ext>
            </p:extLst>
          </p:nvPr>
        </p:nvGraphicFramePr>
        <p:xfrm>
          <a:off x="155448" y="2057400"/>
          <a:ext cx="5413248" cy="4059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C:\Users\user\Documents\New folder\MET-Dr.M-Abdelfatah\Quiz 1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08123"/>
            <a:ext cx="2512919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47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</a:t>
            </a:r>
            <a:r>
              <a:rPr lang="en-US" dirty="0" smtClean="0"/>
              <a:t>– 3</a:t>
            </a:r>
            <a:r>
              <a:rPr lang="en-US" baseline="30000" dirty="0" smtClean="0"/>
              <a:t>rd</a:t>
            </a:r>
            <a:r>
              <a:rPr lang="en-US" dirty="0" smtClean="0"/>
              <a:t> Cycle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682172"/>
              </p:ext>
            </p:extLst>
          </p:nvPr>
        </p:nvGraphicFramePr>
        <p:xfrm>
          <a:off x="155448" y="2057400"/>
          <a:ext cx="5413248" cy="4059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04288"/>
            <a:ext cx="2514600" cy="31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latin typeface="+mn-lt"/>
              </a:rPr>
              <a:t>After the completion of the 3 fetch-execute cycles, we can see that: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PC contains </a:t>
            </a:r>
            <a:r>
              <a:rPr lang="en-US" sz="3200" u="sng" dirty="0" smtClean="0">
                <a:latin typeface="+mn-lt"/>
              </a:rPr>
              <a:t>302</a:t>
            </a: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IR contains </a:t>
            </a:r>
            <a:r>
              <a:rPr lang="en-US" sz="3200" u="sng" dirty="0" smtClean="0">
                <a:latin typeface="+mn-lt"/>
              </a:rPr>
              <a:t>2941</a:t>
            </a: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AC contains </a:t>
            </a:r>
            <a:r>
              <a:rPr lang="en-US" sz="3200" u="sng" dirty="0" smtClean="0">
                <a:latin typeface="+mn-lt"/>
              </a:rPr>
              <a:t>0005</a:t>
            </a: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and each location in the memory contains the following: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>
                <a:latin typeface="+mn-lt"/>
              </a:rPr>
              <a:t/>
            </a:r>
            <a:br>
              <a:rPr lang="en-US" sz="3200" dirty="0">
                <a:latin typeface="+mn-lt"/>
              </a:rPr>
            </a:b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>
                <a:latin typeface="+mn-lt"/>
              </a:rPr>
              <a:t/>
            </a:r>
            <a:br>
              <a:rPr lang="en-US" sz="3200" dirty="0">
                <a:latin typeface="+mn-lt"/>
              </a:rPr>
            </a:b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352800"/>
            <a:ext cx="2514600" cy="31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4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b="1" dirty="0" smtClean="0"/>
              <a:t>Answer for Q2</a:t>
            </a:r>
          </a:p>
        </p:txBody>
      </p:sp>
    </p:spTree>
    <p:extLst>
      <p:ext uri="{BB962C8B-B14F-4D97-AF65-F5344CB8AC3E}">
        <p14:creationId xmlns:p14="http://schemas.microsoft.com/office/powerpoint/2010/main" val="282159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– 1</a:t>
            </a:r>
            <a:r>
              <a:rPr lang="en-US" baseline="30000" dirty="0" smtClean="0"/>
              <a:t>st</a:t>
            </a:r>
            <a:r>
              <a:rPr lang="en-US" dirty="0" smtClean="0"/>
              <a:t> Cycle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654785"/>
              </p:ext>
            </p:extLst>
          </p:nvPr>
        </p:nvGraphicFramePr>
        <p:xfrm>
          <a:off x="155448" y="2057400"/>
          <a:ext cx="5413248" cy="4059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304288"/>
            <a:ext cx="2514600" cy="363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 – 1</a:t>
            </a:r>
            <a:r>
              <a:rPr lang="en-US" baseline="30000" dirty="0" smtClean="0"/>
              <a:t>st</a:t>
            </a:r>
            <a:r>
              <a:rPr lang="en-US" dirty="0" smtClean="0"/>
              <a:t> Cycle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360272"/>
              </p:ext>
            </p:extLst>
          </p:nvPr>
        </p:nvGraphicFramePr>
        <p:xfrm>
          <a:off x="155448" y="2057400"/>
          <a:ext cx="5413248" cy="4059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304288"/>
            <a:ext cx="2514600" cy="363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– 1</a:t>
            </a:r>
            <a:r>
              <a:rPr lang="en-US" baseline="30000" dirty="0" smtClean="0"/>
              <a:t>st</a:t>
            </a:r>
            <a:r>
              <a:rPr lang="en-US" dirty="0" smtClean="0"/>
              <a:t> Cycle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987684"/>
              </p:ext>
            </p:extLst>
          </p:nvPr>
        </p:nvGraphicFramePr>
        <p:xfrm>
          <a:off x="155448" y="2057400"/>
          <a:ext cx="5413248" cy="4059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304288"/>
            <a:ext cx="2514600" cy="363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– 2</a:t>
            </a:r>
            <a:r>
              <a:rPr lang="en-US" baseline="30000" dirty="0" smtClean="0"/>
              <a:t>nd</a:t>
            </a:r>
            <a:r>
              <a:rPr lang="en-US" dirty="0" smtClean="0"/>
              <a:t> Cycle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68938"/>
              </p:ext>
            </p:extLst>
          </p:nvPr>
        </p:nvGraphicFramePr>
        <p:xfrm>
          <a:off x="155448" y="2057400"/>
          <a:ext cx="5413248" cy="4059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304288"/>
            <a:ext cx="2514600" cy="363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 – 2</a:t>
            </a:r>
            <a:r>
              <a:rPr lang="en-US" baseline="30000" dirty="0" smtClean="0"/>
              <a:t>nd</a:t>
            </a:r>
            <a:r>
              <a:rPr lang="en-US" dirty="0" smtClean="0"/>
              <a:t> Cycle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288160"/>
              </p:ext>
            </p:extLst>
          </p:nvPr>
        </p:nvGraphicFramePr>
        <p:xfrm>
          <a:off x="155448" y="2057400"/>
          <a:ext cx="5413248" cy="4059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304288"/>
            <a:ext cx="2514600" cy="363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– 2</a:t>
            </a:r>
            <a:r>
              <a:rPr lang="en-US" baseline="30000" dirty="0" smtClean="0"/>
              <a:t>nd</a:t>
            </a:r>
            <a:r>
              <a:rPr lang="en-US" dirty="0" smtClean="0"/>
              <a:t> Cycle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780039"/>
              </p:ext>
            </p:extLst>
          </p:nvPr>
        </p:nvGraphicFramePr>
        <p:xfrm>
          <a:off x="155448" y="2057400"/>
          <a:ext cx="5413248" cy="4059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304288"/>
            <a:ext cx="2514600" cy="363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b="1" dirty="0" smtClean="0"/>
              <a:t>Answer for Q1</a:t>
            </a:r>
          </a:p>
        </p:txBody>
      </p:sp>
    </p:spTree>
    <p:extLst>
      <p:ext uri="{BB962C8B-B14F-4D97-AF65-F5344CB8AC3E}">
        <p14:creationId xmlns:p14="http://schemas.microsoft.com/office/powerpoint/2010/main" val="17976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– 3</a:t>
            </a:r>
            <a:r>
              <a:rPr lang="en-US" baseline="30000" dirty="0" smtClean="0"/>
              <a:t>rd</a:t>
            </a:r>
            <a:r>
              <a:rPr lang="en-US" dirty="0" smtClean="0"/>
              <a:t> Cycle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870268"/>
              </p:ext>
            </p:extLst>
          </p:nvPr>
        </p:nvGraphicFramePr>
        <p:xfrm>
          <a:off x="155448" y="2057400"/>
          <a:ext cx="5413248" cy="4059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304288"/>
            <a:ext cx="2514600" cy="363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3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 – 3</a:t>
            </a:r>
            <a:r>
              <a:rPr lang="en-US" baseline="30000" dirty="0" smtClean="0"/>
              <a:t>rd</a:t>
            </a:r>
            <a:r>
              <a:rPr lang="en-US" dirty="0" smtClean="0"/>
              <a:t> Cycle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277891"/>
              </p:ext>
            </p:extLst>
          </p:nvPr>
        </p:nvGraphicFramePr>
        <p:xfrm>
          <a:off x="155448" y="2057400"/>
          <a:ext cx="5413248" cy="4059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304288"/>
            <a:ext cx="2514600" cy="363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– 3</a:t>
            </a:r>
            <a:r>
              <a:rPr lang="en-US" baseline="30000" dirty="0" smtClean="0"/>
              <a:t>rd</a:t>
            </a:r>
            <a:r>
              <a:rPr lang="en-US" dirty="0" smtClean="0"/>
              <a:t> Cycle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758724"/>
              </p:ext>
            </p:extLst>
          </p:nvPr>
        </p:nvGraphicFramePr>
        <p:xfrm>
          <a:off x="155448" y="2057400"/>
          <a:ext cx="5413248" cy="4059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04288"/>
            <a:ext cx="2513192" cy="36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latin typeface="+mn-lt"/>
              </a:rPr>
              <a:t>After the completion of the 3 fetch-execute cycles, we can see that: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PC contains </a:t>
            </a:r>
            <a:r>
              <a:rPr lang="en-US" sz="3200" u="sng" dirty="0" smtClean="0">
                <a:latin typeface="+mn-lt"/>
              </a:rPr>
              <a:t>302</a:t>
            </a: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IR contains </a:t>
            </a:r>
            <a:r>
              <a:rPr lang="en-US" sz="3200" u="sng" dirty="0" smtClean="0">
                <a:latin typeface="+mn-lt"/>
              </a:rPr>
              <a:t>2600</a:t>
            </a: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AC contains </a:t>
            </a:r>
            <a:r>
              <a:rPr lang="en-US" sz="3200" u="sng" dirty="0" smtClean="0">
                <a:latin typeface="+mn-lt"/>
              </a:rPr>
              <a:t>0007</a:t>
            </a: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and each location in the memory contains the following: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400669"/>
            <a:ext cx="2332451" cy="336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b="1" dirty="0" smtClean="0"/>
              <a:t>Answer for Q3</a:t>
            </a:r>
          </a:p>
        </p:txBody>
      </p:sp>
    </p:spTree>
    <p:extLst>
      <p:ext uri="{BB962C8B-B14F-4D97-AF65-F5344CB8AC3E}">
        <p14:creationId xmlns:p14="http://schemas.microsoft.com/office/powerpoint/2010/main" val="39047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Step </a:t>
            </a:r>
            <a:r>
              <a:rPr lang="en-US" b="1" dirty="0"/>
              <a:t>1: </a:t>
            </a:r>
            <a:r>
              <a:rPr lang="en-US" dirty="0"/>
              <a:t>3005 → IR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Step </a:t>
            </a:r>
            <a:r>
              <a:rPr lang="en-US" b="1" dirty="0"/>
              <a:t>2: </a:t>
            </a:r>
            <a:r>
              <a:rPr lang="en-US" dirty="0"/>
              <a:t>3 → </a:t>
            </a:r>
            <a:r>
              <a:rPr lang="en-US" dirty="0" smtClean="0"/>
              <a:t>AC</a:t>
            </a:r>
          </a:p>
          <a:p>
            <a:pPr marL="0" indent="0">
              <a:buNone/>
            </a:pPr>
            <a:r>
              <a:rPr lang="en-US" b="1" dirty="0" smtClean="0"/>
              <a:t>Step </a:t>
            </a:r>
            <a:r>
              <a:rPr lang="en-US" b="1" dirty="0"/>
              <a:t>3: </a:t>
            </a:r>
            <a:r>
              <a:rPr lang="en-US" dirty="0"/>
              <a:t>5940 → </a:t>
            </a:r>
            <a:r>
              <a:rPr lang="en-US" dirty="0" smtClean="0"/>
              <a:t>IR</a:t>
            </a:r>
          </a:p>
          <a:p>
            <a:pPr marL="0" indent="0">
              <a:buNone/>
            </a:pPr>
            <a:r>
              <a:rPr lang="en-US" b="1" dirty="0" smtClean="0"/>
              <a:t>Step </a:t>
            </a:r>
            <a:r>
              <a:rPr lang="en-US" b="1" dirty="0"/>
              <a:t>4: </a:t>
            </a:r>
            <a:r>
              <a:rPr lang="en-US" dirty="0"/>
              <a:t>3 + 2 = 5 → </a:t>
            </a:r>
            <a:r>
              <a:rPr lang="en-US" dirty="0" smtClean="0"/>
              <a:t>AC</a:t>
            </a:r>
          </a:p>
          <a:p>
            <a:pPr marL="0" indent="0">
              <a:buNone/>
            </a:pPr>
            <a:r>
              <a:rPr lang="en-US" b="1" dirty="0" smtClean="0"/>
              <a:t>Step </a:t>
            </a:r>
            <a:r>
              <a:rPr lang="en-US" b="1" dirty="0"/>
              <a:t>5: </a:t>
            </a:r>
            <a:r>
              <a:rPr lang="en-US" dirty="0"/>
              <a:t>7006 → </a:t>
            </a:r>
            <a:r>
              <a:rPr lang="en-US" dirty="0" smtClean="0"/>
              <a:t>IR</a:t>
            </a:r>
          </a:p>
          <a:p>
            <a:pPr marL="0" indent="0">
              <a:buNone/>
            </a:pPr>
            <a:r>
              <a:rPr lang="en-US" b="1" dirty="0" smtClean="0"/>
              <a:t>Step </a:t>
            </a:r>
            <a:r>
              <a:rPr lang="en-US" b="1" dirty="0"/>
              <a:t>6: </a:t>
            </a:r>
            <a:r>
              <a:rPr lang="en-US" dirty="0"/>
              <a:t>AC → Device 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66" y="457200"/>
            <a:ext cx="2988340" cy="377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– 1</a:t>
            </a:r>
            <a:r>
              <a:rPr lang="en-US" baseline="30000" dirty="0" smtClean="0"/>
              <a:t>st</a:t>
            </a:r>
            <a:r>
              <a:rPr lang="en-US" dirty="0" smtClean="0"/>
              <a:t> Cycle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120258"/>
              </p:ext>
            </p:extLst>
          </p:nvPr>
        </p:nvGraphicFramePr>
        <p:xfrm>
          <a:off x="155448" y="2057400"/>
          <a:ext cx="5413248" cy="4059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C:\Users\user\Documents\New folder\MET-Dr.M-Abdelfatah\Quiz 1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08123"/>
            <a:ext cx="2512919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 – 1</a:t>
            </a:r>
            <a:r>
              <a:rPr lang="en-US" baseline="30000" dirty="0" smtClean="0"/>
              <a:t>st</a:t>
            </a:r>
            <a:r>
              <a:rPr lang="en-US" dirty="0" smtClean="0"/>
              <a:t> Cycle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15697"/>
              </p:ext>
            </p:extLst>
          </p:nvPr>
        </p:nvGraphicFramePr>
        <p:xfrm>
          <a:off x="155448" y="2057400"/>
          <a:ext cx="5413248" cy="4059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C:\Users\user\Documents\New folder\MET-Dr.M-Abdelfatah\Quiz 1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08123"/>
            <a:ext cx="2512919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22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– 1</a:t>
            </a:r>
            <a:r>
              <a:rPr lang="en-US" baseline="30000" dirty="0" smtClean="0"/>
              <a:t>st</a:t>
            </a:r>
            <a:r>
              <a:rPr lang="en-US" dirty="0" smtClean="0"/>
              <a:t> Cycle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055298"/>
              </p:ext>
            </p:extLst>
          </p:nvPr>
        </p:nvGraphicFramePr>
        <p:xfrm>
          <a:off x="155448" y="2057400"/>
          <a:ext cx="5413248" cy="4059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C:\Users\user\Documents\New folder\MET-Dr.M-Abdelfatah\Quiz 1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08123"/>
            <a:ext cx="2512919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1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– 2</a:t>
            </a:r>
            <a:r>
              <a:rPr lang="en-US" baseline="30000" dirty="0" smtClean="0"/>
              <a:t>nd</a:t>
            </a:r>
            <a:r>
              <a:rPr lang="en-US" dirty="0" smtClean="0"/>
              <a:t> Cycle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40714"/>
              </p:ext>
            </p:extLst>
          </p:nvPr>
        </p:nvGraphicFramePr>
        <p:xfrm>
          <a:off x="155448" y="2057400"/>
          <a:ext cx="5413248" cy="4059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C:\Users\user\Documents\New folder\MET-Dr.M-Abdelfatah\Quiz 1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08123"/>
            <a:ext cx="2512919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0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 -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Cycle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421380"/>
              </p:ext>
            </p:extLst>
          </p:nvPr>
        </p:nvGraphicFramePr>
        <p:xfrm>
          <a:off x="155448" y="2057400"/>
          <a:ext cx="5413248" cy="4059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C:\Users\user\Documents\New folder\MET-Dr.M-Abdelfatah\Quiz 1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08123"/>
            <a:ext cx="2512919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r>
              <a:rPr lang="en-US" dirty="0" smtClean="0"/>
              <a:t> - 2</a:t>
            </a:r>
            <a:r>
              <a:rPr lang="en-US" baseline="30000" dirty="0" smtClean="0"/>
              <a:t>nd</a:t>
            </a:r>
            <a:r>
              <a:rPr lang="en-US" dirty="0" smtClean="0"/>
              <a:t> Cycle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170359"/>
              </p:ext>
            </p:extLst>
          </p:nvPr>
        </p:nvGraphicFramePr>
        <p:xfrm>
          <a:off x="155448" y="2057400"/>
          <a:ext cx="5413248" cy="4059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C:\Users\user\Documents\New folder\MET-Dr.M-Abdelfatah\Quiz 1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08123"/>
            <a:ext cx="2512919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2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– 3</a:t>
            </a:r>
            <a:r>
              <a:rPr lang="en-US" baseline="30000" dirty="0" smtClean="0"/>
              <a:t>rd</a:t>
            </a:r>
            <a:r>
              <a:rPr lang="en-US" dirty="0" smtClean="0"/>
              <a:t> Cycle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60471"/>
              </p:ext>
            </p:extLst>
          </p:nvPr>
        </p:nvGraphicFramePr>
        <p:xfrm>
          <a:off x="155448" y="2057400"/>
          <a:ext cx="5413248" cy="4059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C:\Users\user\Documents\New folder\MET-Dr.M-Abdelfatah\Quiz 1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08123"/>
            <a:ext cx="2512919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526</Words>
  <Application>Microsoft Office PowerPoint</Application>
  <PresentationFormat>On-screen Show (4:3)</PresentationFormat>
  <Paragraphs>152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Fetch – 1st Cycle</vt:lpstr>
      <vt:lpstr>Decode – 1st Cycle</vt:lpstr>
      <vt:lpstr>Execute – 1st Cycle</vt:lpstr>
      <vt:lpstr>Fetch – 2nd Cycle</vt:lpstr>
      <vt:lpstr>Decode - 2nd Cycle</vt:lpstr>
      <vt:lpstr>Execute - 2nd Cycle</vt:lpstr>
      <vt:lpstr>Fetch – 3rd Cycle</vt:lpstr>
      <vt:lpstr>Decode – 3rd Cycle</vt:lpstr>
      <vt:lpstr>Execute – 3rd Cycle</vt:lpstr>
      <vt:lpstr>After the completion of the 3 fetch-execute cycles, we can see that:  PC contains 302 IR contains 2941 AC contains 0005 and each location in the memory contains the following:        </vt:lpstr>
      <vt:lpstr>PowerPoint Presentation</vt:lpstr>
      <vt:lpstr>Fetch – 1st Cycle</vt:lpstr>
      <vt:lpstr>Decode – 1st Cycle</vt:lpstr>
      <vt:lpstr>Execute – 1st Cycle</vt:lpstr>
      <vt:lpstr>Fetch – 2nd Cycle</vt:lpstr>
      <vt:lpstr>Decode – 2nd Cycle</vt:lpstr>
      <vt:lpstr>Execute – 2nd Cycle</vt:lpstr>
      <vt:lpstr>Fetch – 3rd Cycle</vt:lpstr>
      <vt:lpstr>Decode – 3rd Cycle</vt:lpstr>
      <vt:lpstr>Execute – 3rd Cycle</vt:lpstr>
      <vt:lpstr>After the completion of the 3 fetch-execute cycles, we can see that:  PC contains 302 IR contains 2600 AC contains 0007 and each location in the memory contains the following:    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</cp:revision>
  <dcterms:created xsi:type="dcterms:W3CDTF">2020-02-23T10:18:11Z</dcterms:created>
  <dcterms:modified xsi:type="dcterms:W3CDTF">2020-02-23T15:43:15Z</dcterms:modified>
</cp:coreProperties>
</file>