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80" r:id="rId6"/>
    <p:sldId id="263" r:id="rId7"/>
    <p:sldId id="264" r:id="rId8"/>
    <p:sldId id="267" r:id="rId9"/>
    <p:sldId id="281" r:id="rId10"/>
    <p:sldId id="268" r:id="rId11"/>
    <p:sldId id="282" r:id="rId12"/>
    <p:sldId id="283" r:id="rId13"/>
    <p:sldId id="284" r:id="rId14"/>
    <p:sldId id="285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277" r:id="rId29"/>
    <p:sldId id="300" r:id="rId30"/>
    <p:sldId id="301" r:id="rId31"/>
    <p:sldId id="302" r:id="rId32"/>
    <p:sldId id="303" r:id="rId33"/>
    <p:sldId id="304" r:id="rId34"/>
    <p:sldId id="30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14DE3-3BCC-45B4-A0B9-E83DFDC599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6D13B0-9599-4A7F-B40E-6612D759D25F}">
      <dgm:prSet/>
      <dgm:spPr/>
      <dgm:t>
        <a:bodyPr/>
        <a:lstStyle/>
        <a:p>
          <a:pPr algn="ctr"/>
          <a:r>
            <a:rPr lang="en-US"/>
            <a:t>numpy</a:t>
          </a:r>
        </a:p>
      </dgm:t>
    </dgm:pt>
    <dgm:pt modelId="{883292EF-F80F-4806-81BC-7B6559ABC02A}" type="parTrans" cxnId="{9C2014A4-08B7-4465-A4CD-F01912534AE6}">
      <dgm:prSet/>
      <dgm:spPr/>
      <dgm:t>
        <a:bodyPr/>
        <a:lstStyle/>
        <a:p>
          <a:pPr algn="ctr"/>
          <a:endParaRPr lang="en-US"/>
        </a:p>
      </dgm:t>
    </dgm:pt>
    <dgm:pt modelId="{02FEC2B0-B9B3-4A8C-B723-64B832DFD1FD}" type="sibTrans" cxnId="{9C2014A4-08B7-4465-A4CD-F01912534AE6}">
      <dgm:prSet/>
      <dgm:spPr/>
      <dgm:t>
        <a:bodyPr/>
        <a:lstStyle/>
        <a:p>
          <a:pPr algn="ctr"/>
          <a:endParaRPr lang="en-US"/>
        </a:p>
      </dgm:t>
    </dgm:pt>
    <dgm:pt modelId="{08CC0F08-5A07-4F34-B712-F991B6539080}">
      <dgm:prSet/>
      <dgm:spPr/>
      <dgm:t>
        <a:bodyPr/>
        <a:lstStyle/>
        <a:p>
          <a:pPr algn="ctr"/>
          <a:r>
            <a:rPr lang="en-US"/>
            <a:t>pandas</a:t>
          </a:r>
        </a:p>
      </dgm:t>
    </dgm:pt>
    <dgm:pt modelId="{DE86B633-3B1A-4072-8D63-43DD432CCDD7}" type="parTrans" cxnId="{CC3814EB-EF6F-4BCC-84C2-68794C320B2C}">
      <dgm:prSet/>
      <dgm:spPr/>
      <dgm:t>
        <a:bodyPr/>
        <a:lstStyle/>
        <a:p>
          <a:pPr algn="ctr"/>
          <a:endParaRPr lang="en-US"/>
        </a:p>
      </dgm:t>
    </dgm:pt>
    <dgm:pt modelId="{EAB2BBF7-828B-4408-89FB-CD04D6E719E8}" type="sibTrans" cxnId="{CC3814EB-EF6F-4BCC-84C2-68794C320B2C}">
      <dgm:prSet/>
      <dgm:spPr/>
      <dgm:t>
        <a:bodyPr/>
        <a:lstStyle/>
        <a:p>
          <a:pPr algn="ctr"/>
          <a:endParaRPr lang="en-US"/>
        </a:p>
      </dgm:t>
    </dgm:pt>
    <dgm:pt modelId="{49F5F9A2-F1CF-493A-B57B-B351576354E1}">
      <dgm:prSet/>
      <dgm:spPr/>
      <dgm:t>
        <a:bodyPr/>
        <a:lstStyle/>
        <a:p>
          <a:pPr algn="ctr"/>
          <a:r>
            <a:rPr lang="en-US"/>
            <a:t>jupyterlab</a:t>
          </a:r>
        </a:p>
      </dgm:t>
    </dgm:pt>
    <dgm:pt modelId="{8AC29904-1A0E-4E70-9E71-290B187E6693}" type="parTrans" cxnId="{57FA3BA0-E9A2-43EE-A9B5-14C7B68951B5}">
      <dgm:prSet/>
      <dgm:spPr/>
      <dgm:t>
        <a:bodyPr/>
        <a:lstStyle/>
        <a:p>
          <a:pPr algn="ctr"/>
          <a:endParaRPr lang="en-US"/>
        </a:p>
      </dgm:t>
    </dgm:pt>
    <dgm:pt modelId="{5E98A4E2-9E1D-47E0-89D2-037A90CD5CF7}" type="sibTrans" cxnId="{57FA3BA0-E9A2-43EE-A9B5-14C7B68951B5}">
      <dgm:prSet/>
      <dgm:spPr/>
      <dgm:t>
        <a:bodyPr/>
        <a:lstStyle/>
        <a:p>
          <a:pPr algn="ctr"/>
          <a:endParaRPr lang="en-US"/>
        </a:p>
      </dgm:t>
    </dgm:pt>
    <dgm:pt modelId="{33813F52-9051-49CD-B1FB-49ACE82E8E4A}">
      <dgm:prSet/>
      <dgm:spPr/>
      <dgm:t>
        <a:bodyPr/>
        <a:lstStyle/>
        <a:p>
          <a:pPr algn="ctr"/>
          <a:r>
            <a:rPr lang="en-US"/>
            <a:t>notebook</a:t>
          </a:r>
        </a:p>
      </dgm:t>
    </dgm:pt>
    <dgm:pt modelId="{7F4E84F6-EAF6-4B4B-871C-468621D3E985}" type="parTrans" cxnId="{C40429B4-DF64-4358-99E2-1A94B955896F}">
      <dgm:prSet/>
      <dgm:spPr/>
      <dgm:t>
        <a:bodyPr/>
        <a:lstStyle/>
        <a:p>
          <a:pPr algn="ctr"/>
          <a:endParaRPr lang="en-US"/>
        </a:p>
      </dgm:t>
    </dgm:pt>
    <dgm:pt modelId="{7879FAFD-46FF-43B9-8FDD-F87EDDADD00C}" type="sibTrans" cxnId="{C40429B4-DF64-4358-99E2-1A94B955896F}">
      <dgm:prSet/>
      <dgm:spPr/>
      <dgm:t>
        <a:bodyPr/>
        <a:lstStyle/>
        <a:p>
          <a:pPr algn="ctr"/>
          <a:endParaRPr lang="en-US"/>
        </a:p>
      </dgm:t>
    </dgm:pt>
    <dgm:pt modelId="{AF78AC86-FD37-460E-9595-26632F80DF1C}">
      <dgm:prSet/>
      <dgm:spPr/>
      <dgm:t>
        <a:bodyPr/>
        <a:lstStyle/>
        <a:p>
          <a:pPr algn="ctr"/>
          <a:r>
            <a:rPr lang="en-US"/>
            <a:t>plotly</a:t>
          </a:r>
        </a:p>
      </dgm:t>
    </dgm:pt>
    <dgm:pt modelId="{07C5F5E4-69AB-4B88-88BE-D92CD16D9DFB}" type="parTrans" cxnId="{D25AC2F6-3922-4969-9F02-A36CC0B4D071}">
      <dgm:prSet/>
      <dgm:spPr/>
      <dgm:t>
        <a:bodyPr/>
        <a:lstStyle/>
        <a:p>
          <a:pPr algn="ctr"/>
          <a:endParaRPr lang="en-US"/>
        </a:p>
      </dgm:t>
    </dgm:pt>
    <dgm:pt modelId="{8FA7344C-3AF6-4F1A-915D-180C8D292CB4}" type="sibTrans" cxnId="{D25AC2F6-3922-4969-9F02-A36CC0B4D071}">
      <dgm:prSet/>
      <dgm:spPr/>
      <dgm:t>
        <a:bodyPr/>
        <a:lstStyle/>
        <a:p>
          <a:pPr algn="ctr"/>
          <a:endParaRPr lang="en-US"/>
        </a:p>
      </dgm:t>
    </dgm:pt>
    <dgm:pt modelId="{082E90D2-A806-4EC5-ADC1-DE232B84CE7C}">
      <dgm:prSet/>
      <dgm:spPr/>
      <dgm:t>
        <a:bodyPr/>
        <a:lstStyle/>
        <a:p>
          <a:pPr algn="ctr"/>
          <a:r>
            <a:rPr lang="en-US"/>
            <a:t>streamlit</a:t>
          </a:r>
        </a:p>
      </dgm:t>
    </dgm:pt>
    <dgm:pt modelId="{C08984DE-2F09-4842-A128-339FE85C893D}" type="parTrans" cxnId="{63993312-CFED-4BF9-A3FC-B5CBE245032C}">
      <dgm:prSet/>
      <dgm:spPr/>
      <dgm:t>
        <a:bodyPr/>
        <a:lstStyle/>
        <a:p>
          <a:pPr algn="ctr"/>
          <a:endParaRPr lang="en-US"/>
        </a:p>
      </dgm:t>
    </dgm:pt>
    <dgm:pt modelId="{5B571459-872A-4EFA-BB5B-835ED0A1615B}" type="sibTrans" cxnId="{63993312-CFED-4BF9-A3FC-B5CBE245032C}">
      <dgm:prSet/>
      <dgm:spPr/>
      <dgm:t>
        <a:bodyPr/>
        <a:lstStyle/>
        <a:p>
          <a:pPr algn="ctr"/>
          <a:endParaRPr lang="en-US"/>
        </a:p>
      </dgm:t>
    </dgm:pt>
    <dgm:pt modelId="{BB55F1A8-BAE3-4EB0-A9ED-02D1135EE8D7}">
      <dgm:prSet/>
      <dgm:spPr/>
      <dgm:t>
        <a:bodyPr/>
        <a:lstStyle/>
        <a:p>
          <a:pPr algn="ctr"/>
          <a:r>
            <a:rPr lang="en-US"/>
            <a:t>pipreqs</a:t>
          </a:r>
        </a:p>
      </dgm:t>
    </dgm:pt>
    <dgm:pt modelId="{FE118C5C-93D8-4F78-8A62-7A9F2A4BACD9}" type="parTrans" cxnId="{E5D8ED81-34FB-4084-8932-B0C4F4EE2788}">
      <dgm:prSet/>
      <dgm:spPr/>
      <dgm:t>
        <a:bodyPr/>
        <a:lstStyle/>
        <a:p>
          <a:pPr algn="ctr"/>
          <a:endParaRPr lang="en-US"/>
        </a:p>
      </dgm:t>
    </dgm:pt>
    <dgm:pt modelId="{73BD00C5-E05A-4F26-B41C-DAD2E80FCE33}" type="sibTrans" cxnId="{E5D8ED81-34FB-4084-8932-B0C4F4EE2788}">
      <dgm:prSet/>
      <dgm:spPr/>
      <dgm:t>
        <a:bodyPr/>
        <a:lstStyle/>
        <a:p>
          <a:pPr algn="ctr"/>
          <a:endParaRPr lang="en-US"/>
        </a:p>
      </dgm:t>
    </dgm:pt>
    <dgm:pt modelId="{B058A842-64F3-47F0-921C-FD8D688DA7CC}" type="pres">
      <dgm:prSet presAssocID="{3CC14DE3-3BCC-45B4-A0B9-E83DFDC599E9}" presName="linear" presStyleCnt="0">
        <dgm:presLayoutVars>
          <dgm:animLvl val="lvl"/>
          <dgm:resizeHandles val="exact"/>
        </dgm:presLayoutVars>
      </dgm:prSet>
      <dgm:spPr/>
    </dgm:pt>
    <dgm:pt modelId="{05B5BD2A-40BA-44E2-BB9C-307E8ACFBEBB}" type="pres">
      <dgm:prSet presAssocID="{A16D13B0-9599-4A7F-B40E-6612D759D25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5FA74C2-1915-42A9-9869-CB6D2480508B}" type="pres">
      <dgm:prSet presAssocID="{02FEC2B0-B9B3-4A8C-B723-64B832DFD1FD}" presName="spacer" presStyleCnt="0"/>
      <dgm:spPr/>
    </dgm:pt>
    <dgm:pt modelId="{61358086-C800-4307-B68F-3D453E51185A}" type="pres">
      <dgm:prSet presAssocID="{08CC0F08-5A07-4F34-B712-F991B653908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8761476-2D60-4C75-A952-0591290AFA38}" type="pres">
      <dgm:prSet presAssocID="{EAB2BBF7-828B-4408-89FB-CD04D6E719E8}" presName="spacer" presStyleCnt="0"/>
      <dgm:spPr/>
    </dgm:pt>
    <dgm:pt modelId="{1559BDDB-698F-4BA1-A963-328E6BCD9C2C}" type="pres">
      <dgm:prSet presAssocID="{49F5F9A2-F1CF-493A-B57B-B351576354E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6E4AECA-286D-40AD-9B4C-72A0EFF6D72D}" type="pres">
      <dgm:prSet presAssocID="{5E98A4E2-9E1D-47E0-89D2-037A90CD5CF7}" presName="spacer" presStyleCnt="0"/>
      <dgm:spPr/>
    </dgm:pt>
    <dgm:pt modelId="{1A05FE06-2080-4DBD-9DA3-3577505DC000}" type="pres">
      <dgm:prSet presAssocID="{33813F52-9051-49CD-B1FB-49ACE82E8E4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24433FD-2D6E-4717-A94A-6D3CAB46CAF2}" type="pres">
      <dgm:prSet presAssocID="{7879FAFD-46FF-43B9-8FDD-F87EDDADD00C}" presName="spacer" presStyleCnt="0"/>
      <dgm:spPr/>
    </dgm:pt>
    <dgm:pt modelId="{25957262-DAE5-405A-A5E8-4E4291B5CEAD}" type="pres">
      <dgm:prSet presAssocID="{AF78AC86-FD37-460E-9595-26632F80DF1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E71D43C-849B-42AD-82AA-B8965FB31628}" type="pres">
      <dgm:prSet presAssocID="{8FA7344C-3AF6-4F1A-915D-180C8D292CB4}" presName="spacer" presStyleCnt="0"/>
      <dgm:spPr/>
    </dgm:pt>
    <dgm:pt modelId="{53F866CF-33F0-41A9-8C50-DA8CD955D9D8}" type="pres">
      <dgm:prSet presAssocID="{082E90D2-A806-4EC5-ADC1-DE232B84CE7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5EDB219-C5E3-4C49-94D7-A66B6B73ED8F}" type="pres">
      <dgm:prSet presAssocID="{5B571459-872A-4EFA-BB5B-835ED0A1615B}" presName="spacer" presStyleCnt="0"/>
      <dgm:spPr/>
    </dgm:pt>
    <dgm:pt modelId="{0B12CA4F-0FBF-4853-8ADC-025C6AA94EF9}" type="pres">
      <dgm:prSet presAssocID="{BB55F1A8-BAE3-4EB0-A9ED-02D1135EE8D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C31B504-8891-4C5B-BC88-EB4943BFE6DE}" type="presOf" srcId="{BB55F1A8-BAE3-4EB0-A9ED-02D1135EE8D7}" destId="{0B12CA4F-0FBF-4853-8ADC-025C6AA94EF9}" srcOrd="0" destOrd="0" presId="urn:microsoft.com/office/officeart/2005/8/layout/vList2"/>
    <dgm:cxn modelId="{63993312-CFED-4BF9-A3FC-B5CBE245032C}" srcId="{3CC14DE3-3BCC-45B4-A0B9-E83DFDC599E9}" destId="{082E90D2-A806-4EC5-ADC1-DE232B84CE7C}" srcOrd="5" destOrd="0" parTransId="{C08984DE-2F09-4842-A128-339FE85C893D}" sibTransId="{5B571459-872A-4EFA-BB5B-835ED0A1615B}"/>
    <dgm:cxn modelId="{8FA0461A-38E1-458E-A8E8-BAC38EF2EF5B}" type="presOf" srcId="{AF78AC86-FD37-460E-9595-26632F80DF1C}" destId="{25957262-DAE5-405A-A5E8-4E4291B5CEAD}" srcOrd="0" destOrd="0" presId="urn:microsoft.com/office/officeart/2005/8/layout/vList2"/>
    <dgm:cxn modelId="{8F562122-8983-46D5-92E1-C8590C0648BC}" type="presOf" srcId="{33813F52-9051-49CD-B1FB-49ACE82E8E4A}" destId="{1A05FE06-2080-4DBD-9DA3-3577505DC000}" srcOrd="0" destOrd="0" presId="urn:microsoft.com/office/officeart/2005/8/layout/vList2"/>
    <dgm:cxn modelId="{81373F22-A22E-4C89-99B8-470722975BBD}" type="presOf" srcId="{A16D13B0-9599-4A7F-B40E-6612D759D25F}" destId="{05B5BD2A-40BA-44E2-BB9C-307E8ACFBEBB}" srcOrd="0" destOrd="0" presId="urn:microsoft.com/office/officeart/2005/8/layout/vList2"/>
    <dgm:cxn modelId="{1D36B763-AE6A-4C5E-ADD8-01EC1F159EC1}" type="presOf" srcId="{08CC0F08-5A07-4F34-B712-F991B6539080}" destId="{61358086-C800-4307-B68F-3D453E51185A}" srcOrd="0" destOrd="0" presId="urn:microsoft.com/office/officeart/2005/8/layout/vList2"/>
    <dgm:cxn modelId="{E5D8ED81-34FB-4084-8932-B0C4F4EE2788}" srcId="{3CC14DE3-3BCC-45B4-A0B9-E83DFDC599E9}" destId="{BB55F1A8-BAE3-4EB0-A9ED-02D1135EE8D7}" srcOrd="6" destOrd="0" parTransId="{FE118C5C-93D8-4F78-8A62-7A9F2A4BACD9}" sibTransId="{73BD00C5-E05A-4F26-B41C-DAD2E80FCE33}"/>
    <dgm:cxn modelId="{24B05B84-108E-4045-91CE-5E8B908BD309}" type="presOf" srcId="{082E90D2-A806-4EC5-ADC1-DE232B84CE7C}" destId="{53F866CF-33F0-41A9-8C50-DA8CD955D9D8}" srcOrd="0" destOrd="0" presId="urn:microsoft.com/office/officeart/2005/8/layout/vList2"/>
    <dgm:cxn modelId="{57FA3BA0-E9A2-43EE-A9B5-14C7B68951B5}" srcId="{3CC14DE3-3BCC-45B4-A0B9-E83DFDC599E9}" destId="{49F5F9A2-F1CF-493A-B57B-B351576354E1}" srcOrd="2" destOrd="0" parTransId="{8AC29904-1A0E-4E70-9E71-290B187E6693}" sibTransId="{5E98A4E2-9E1D-47E0-89D2-037A90CD5CF7}"/>
    <dgm:cxn modelId="{9C2014A4-08B7-4465-A4CD-F01912534AE6}" srcId="{3CC14DE3-3BCC-45B4-A0B9-E83DFDC599E9}" destId="{A16D13B0-9599-4A7F-B40E-6612D759D25F}" srcOrd="0" destOrd="0" parTransId="{883292EF-F80F-4806-81BC-7B6559ABC02A}" sibTransId="{02FEC2B0-B9B3-4A8C-B723-64B832DFD1FD}"/>
    <dgm:cxn modelId="{C8C10EAC-C396-4DDD-9600-C6E18127B063}" type="presOf" srcId="{49F5F9A2-F1CF-493A-B57B-B351576354E1}" destId="{1559BDDB-698F-4BA1-A963-328E6BCD9C2C}" srcOrd="0" destOrd="0" presId="urn:microsoft.com/office/officeart/2005/8/layout/vList2"/>
    <dgm:cxn modelId="{C40429B4-DF64-4358-99E2-1A94B955896F}" srcId="{3CC14DE3-3BCC-45B4-A0B9-E83DFDC599E9}" destId="{33813F52-9051-49CD-B1FB-49ACE82E8E4A}" srcOrd="3" destOrd="0" parTransId="{7F4E84F6-EAF6-4B4B-871C-468621D3E985}" sibTransId="{7879FAFD-46FF-43B9-8FDD-F87EDDADD00C}"/>
    <dgm:cxn modelId="{EC6B0BD3-66AF-4F49-98CB-F04CE2A21AD4}" type="presOf" srcId="{3CC14DE3-3BCC-45B4-A0B9-E83DFDC599E9}" destId="{B058A842-64F3-47F0-921C-FD8D688DA7CC}" srcOrd="0" destOrd="0" presId="urn:microsoft.com/office/officeart/2005/8/layout/vList2"/>
    <dgm:cxn modelId="{CC3814EB-EF6F-4BCC-84C2-68794C320B2C}" srcId="{3CC14DE3-3BCC-45B4-A0B9-E83DFDC599E9}" destId="{08CC0F08-5A07-4F34-B712-F991B6539080}" srcOrd="1" destOrd="0" parTransId="{DE86B633-3B1A-4072-8D63-43DD432CCDD7}" sibTransId="{EAB2BBF7-828B-4408-89FB-CD04D6E719E8}"/>
    <dgm:cxn modelId="{D25AC2F6-3922-4969-9F02-A36CC0B4D071}" srcId="{3CC14DE3-3BCC-45B4-A0B9-E83DFDC599E9}" destId="{AF78AC86-FD37-460E-9595-26632F80DF1C}" srcOrd="4" destOrd="0" parTransId="{07C5F5E4-69AB-4B88-88BE-D92CD16D9DFB}" sibTransId="{8FA7344C-3AF6-4F1A-915D-180C8D292CB4}"/>
    <dgm:cxn modelId="{87C5F719-729A-4D24-8112-853A97C13B50}" type="presParOf" srcId="{B058A842-64F3-47F0-921C-FD8D688DA7CC}" destId="{05B5BD2A-40BA-44E2-BB9C-307E8ACFBEBB}" srcOrd="0" destOrd="0" presId="urn:microsoft.com/office/officeart/2005/8/layout/vList2"/>
    <dgm:cxn modelId="{421EEC9F-E23E-46BF-A65F-3F7295E407DC}" type="presParOf" srcId="{B058A842-64F3-47F0-921C-FD8D688DA7CC}" destId="{E5FA74C2-1915-42A9-9869-CB6D2480508B}" srcOrd="1" destOrd="0" presId="urn:microsoft.com/office/officeart/2005/8/layout/vList2"/>
    <dgm:cxn modelId="{7E26C9CD-A0AB-4C1F-A611-2E63781FDCFA}" type="presParOf" srcId="{B058A842-64F3-47F0-921C-FD8D688DA7CC}" destId="{61358086-C800-4307-B68F-3D453E51185A}" srcOrd="2" destOrd="0" presId="urn:microsoft.com/office/officeart/2005/8/layout/vList2"/>
    <dgm:cxn modelId="{717FD0DB-4C75-40FE-BE5E-E0666BBEB756}" type="presParOf" srcId="{B058A842-64F3-47F0-921C-FD8D688DA7CC}" destId="{18761476-2D60-4C75-A952-0591290AFA38}" srcOrd="3" destOrd="0" presId="urn:microsoft.com/office/officeart/2005/8/layout/vList2"/>
    <dgm:cxn modelId="{320551CD-2FD7-458E-9826-1B9803BC596F}" type="presParOf" srcId="{B058A842-64F3-47F0-921C-FD8D688DA7CC}" destId="{1559BDDB-698F-4BA1-A963-328E6BCD9C2C}" srcOrd="4" destOrd="0" presId="urn:microsoft.com/office/officeart/2005/8/layout/vList2"/>
    <dgm:cxn modelId="{6652EFF2-BD81-49E8-B2E7-B19D68FA1DB7}" type="presParOf" srcId="{B058A842-64F3-47F0-921C-FD8D688DA7CC}" destId="{16E4AECA-286D-40AD-9B4C-72A0EFF6D72D}" srcOrd="5" destOrd="0" presId="urn:microsoft.com/office/officeart/2005/8/layout/vList2"/>
    <dgm:cxn modelId="{CE7F955E-92D3-48FB-9BF9-A4955D5364B1}" type="presParOf" srcId="{B058A842-64F3-47F0-921C-FD8D688DA7CC}" destId="{1A05FE06-2080-4DBD-9DA3-3577505DC000}" srcOrd="6" destOrd="0" presId="urn:microsoft.com/office/officeart/2005/8/layout/vList2"/>
    <dgm:cxn modelId="{0D319B1E-5FA6-43B2-8C41-A8EC4B69D4F0}" type="presParOf" srcId="{B058A842-64F3-47F0-921C-FD8D688DA7CC}" destId="{B24433FD-2D6E-4717-A94A-6D3CAB46CAF2}" srcOrd="7" destOrd="0" presId="urn:microsoft.com/office/officeart/2005/8/layout/vList2"/>
    <dgm:cxn modelId="{8023BA6F-9DB2-4DA7-B49B-9A868610D011}" type="presParOf" srcId="{B058A842-64F3-47F0-921C-FD8D688DA7CC}" destId="{25957262-DAE5-405A-A5E8-4E4291B5CEAD}" srcOrd="8" destOrd="0" presId="urn:microsoft.com/office/officeart/2005/8/layout/vList2"/>
    <dgm:cxn modelId="{AFCD94FF-362F-4DAB-988E-56A5BC6EF0C1}" type="presParOf" srcId="{B058A842-64F3-47F0-921C-FD8D688DA7CC}" destId="{4E71D43C-849B-42AD-82AA-B8965FB31628}" srcOrd="9" destOrd="0" presId="urn:microsoft.com/office/officeart/2005/8/layout/vList2"/>
    <dgm:cxn modelId="{9AF5D084-E888-49DC-9F70-279C26F9A768}" type="presParOf" srcId="{B058A842-64F3-47F0-921C-FD8D688DA7CC}" destId="{53F866CF-33F0-41A9-8C50-DA8CD955D9D8}" srcOrd="10" destOrd="0" presId="urn:microsoft.com/office/officeart/2005/8/layout/vList2"/>
    <dgm:cxn modelId="{E9F64BF6-E483-4FF0-A75D-6381786B4FB7}" type="presParOf" srcId="{B058A842-64F3-47F0-921C-FD8D688DA7CC}" destId="{C5EDB219-C5E3-4C49-94D7-A66B6B73ED8F}" srcOrd="11" destOrd="0" presId="urn:microsoft.com/office/officeart/2005/8/layout/vList2"/>
    <dgm:cxn modelId="{E1D16F6B-8168-475B-A16B-BEF6564FA2E2}" type="presParOf" srcId="{B058A842-64F3-47F0-921C-FD8D688DA7CC}" destId="{0B12CA4F-0FBF-4853-8ADC-025C6AA94EF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5DDA48-5DCD-4308-BFA4-1553DEF3DF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AC2D1EE-29C7-4D24-8315-1CA8AE4B5BD5}">
      <dgm:prSet/>
      <dgm:spPr/>
      <dgm:t>
        <a:bodyPr/>
        <a:lstStyle/>
        <a:p>
          <a:pPr>
            <a:defRPr cap="all"/>
          </a:pPr>
          <a:r>
            <a:rPr lang="en-US"/>
            <a:t>import plotly.io as pio</a:t>
          </a:r>
        </a:p>
      </dgm:t>
    </dgm:pt>
    <dgm:pt modelId="{4636AF5F-EDF9-4B3A-8A6D-064A6EA41CCC}" type="parTrans" cxnId="{C8C366A5-2663-40C2-A8E9-65E992FA6322}">
      <dgm:prSet/>
      <dgm:spPr/>
      <dgm:t>
        <a:bodyPr/>
        <a:lstStyle/>
        <a:p>
          <a:endParaRPr lang="en-US"/>
        </a:p>
      </dgm:t>
    </dgm:pt>
    <dgm:pt modelId="{4E2B426B-E821-4323-BF77-5311042E6F7B}" type="sibTrans" cxnId="{C8C366A5-2663-40C2-A8E9-65E992FA6322}">
      <dgm:prSet/>
      <dgm:spPr/>
      <dgm:t>
        <a:bodyPr/>
        <a:lstStyle/>
        <a:p>
          <a:endParaRPr lang="en-US"/>
        </a:p>
      </dgm:t>
    </dgm:pt>
    <dgm:pt modelId="{112B2783-9169-4D75-AE89-4EC421AC8291}">
      <dgm:prSet/>
      <dgm:spPr/>
      <dgm:t>
        <a:bodyPr/>
        <a:lstStyle/>
        <a:p>
          <a:pPr>
            <a:defRPr cap="all"/>
          </a:pPr>
          <a:r>
            <a:rPr lang="en-US"/>
            <a:t>pio.templates.default = "plotly"</a:t>
          </a:r>
        </a:p>
      </dgm:t>
    </dgm:pt>
    <dgm:pt modelId="{40BF0298-70E7-42EB-A18E-43CEB7E70635}" type="parTrans" cxnId="{3A26D20E-F44C-4D11-B342-D2F15CDBD412}">
      <dgm:prSet/>
      <dgm:spPr/>
      <dgm:t>
        <a:bodyPr/>
        <a:lstStyle/>
        <a:p>
          <a:endParaRPr lang="en-US"/>
        </a:p>
      </dgm:t>
    </dgm:pt>
    <dgm:pt modelId="{822D0B44-7FF3-4CAD-A930-766B9026FE73}" type="sibTrans" cxnId="{3A26D20E-F44C-4D11-B342-D2F15CDBD412}">
      <dgm:prSet/>
      <dgm:spPr/>
      <dgm:t>
        <a:bodyPr/>
        <a:lstStyle/>
        <a:p>
          <a:endParaRPr lang="en-US"/>
        </a:p>
      </dgm:t>
    </dgm:pt>
    <dgm:pt modelId="{0D573290-52B1-4531-A621-9908B6BCB338}" type="pres">
      <dgm:prSet presAssocID="{DA5DDA48-5DCD-4308-BFA4-1553DEF3DF65}" presName="root" presStyleCnt="0">
        <dgm:presLayoutVars>
          <dgm:dir/>
          <dgm:resizeHandles val="exact"/>
        </dgm:presLayoutVars>
      </dgm:prSet>
      <dgm:spPr/>
    </dgm:pt>
    <dgm:pt modelId="{1ABC0A7A-6406-4DB7-9259-7D4AFF994720}" type="pres">
      <dgm:prSet presAssocID="{9AC2D1EE-29C7-4D24-8315-1CA8AE4B5BD5}" presName="compNode" presStyleCnt="0"/>
      <dgm:spPr/>
    </dgm:pt>
    <dgm:pt modelId="{1225E250-0D2F-4CCD-ACDE-27EA0A215B90}" type="pres">
      <dgm:prSet presAssocID="{9AC2D1EE-29C7-4D24-8315-1CA8AE4B5BD5}" presName="iconBgRect" presStyleLbl="bgShp" presStyleIdx="0" presStyleCnt="2"/>
      <dgm:spPr/>
    </dgm:pt>
    <dgm:pt modelId="{89657FD3-7B88-4EA6-A178-26727A5DC009}" type="pres">
      <dgm:prSet presAssocID="{9AC2D1EE-29C7-4D24-8315-1CA8AE4B5B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21AA428-BE5D-492C-9DBB-237FACAEF919}" type="pres">
      <dgm:prSet presAssocID="{9AC2D1EE-29C7-4D24-8315-1CA8AE4B5BD5}" presName="spaceRect" presStyleCnt="0"/>
      <dgm:spPr/>
    </dgm:pt>
    <dgm:pt modelId="{72B47A37-8781-474A-8E56-FA73E0731437}" type="pres">
      <dgm:prSet presAssocID="{9AC2D1EE-29C7-4D24-8315-1CA8AE4B5BD5}" presName="textRect" presStyleLbl="revTx" presStyleIdx="0" presStyleCnt="2">
        <dgm:presLayoutVars>
          <dgm:chMax val="1"/>
          <dgm:chPref val="1"/>
        </dgm:presLayoutVars>
      </dgm:prSet>
      <dgm:spPr/>
    </dgm:pt>
    <dgm:pt modelId="{832DE08F-0A2B-40C7-AD37-04D85573113D}" type="pres">
      <dgm:prSet presAssocID="{4E2B426B-E821-4323-BF77-5311042E6F7B}" presName="sibTrans" presStyleCnt="0"/>
      <dgm:spPr/>
    </dgm:pt>
    <dgm:pt modelId="{F16FB87F-4047-4A5A-ADC6-C06CF9DA2DC5}" type="pres">
      <dgm:prSet presAssocID="{112B2783-9169-4D75-AE89-4EC421AC8291}" presName="compNode" presStyleCnt="0"/>
      <dgm:spPr/>
    </dgm:pt>
    <dgm:pt modelId="{E39356F0-3031-4537-8F49-5BC61F26F946}" type="pres">
      <dgm:prSet presAssocID="{112B2783-9169-4D75-AE89-4EC421AC8291}" presName="iconBgRect" presStyleLbl="bgShp" presStyleIdx="1" presStyleCnt="2"/>
      <dgm:spPr/>
    </dgm:pt>
    <dgm:pt modelId="{292AE938-DDA4-4183-A101-C12DDA8F669E}" type="pres">
      <dgm:prSet presAssocID="{112B2783-9169-4D75-AE89-4EC421AC82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4FF9CE4-9282-4206-B5E1-086BABA12E32}" type="pres">
      <dgm:prSet presAssocID="{112B2783-9169-4D75-AE89-4EC421AC8291}" presName="spaceRect" presStyleCnt="0"/>
      <dgm:spPr/>
    </dgm:pt>
    <dgm:pt modelId="{DC30D218-6DBE-4C43-AE07-AAF56BE4B787}" type="pres">
      <dgm:prSet presAssocID="{112B2783-9169-4D75-AE89-4EC421AC829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26D20E-F44C-4D11-B342-D2F15CDBD412}" srcId="{DA5DDA48-5DCD-4308-BFA4-1553DEF3DF65}" destId="{112B2783-9169-4D75-AE89-4EC421AC8291}" srcOrd="1" destOrd="0" parTransId="{40BF0298-70E7-42EB-A18E-43CEB7E70635}" sibTransId="{822D0B44-7FF3-4CAD-A930-766B9026FE73}"/>
    <dgm:cxn modelId="{00127F65-5C3B-4778-B050-FBA9E001D681}" type="presOf" srcId="{112B2783-9169-4D75-AE89-4EC421AC8291}" destId="{DC30D218-6DBE-4C43-AE07-AAF56BE4B787}" srcOrd="0" destOrd="0" presId="urn:microsoft.com/office/officeart/2018/5/layout/IconCircleLabelList"/>
    <dgm:cxn modelId="{C8C366A5-2663-40C2-A8E9-65E992FA6322}" srcId="{DA5DDA48-5DCD-4308-BFA4-1553DEF3DF65}" destId="{9AC2D1EE-29C7-4D24-8315-1CA8AE4B5BD5}" srcOrd="0" destOrd="0" parTransId="{4636AF5F-EDF9-4B3A-8A6D-064A6EA41CCC}" sibTransId="{4E2B426B-E821-4323-BF77-5311042E6F7B}"/>
    <dgm:cxn modelId="{008A80EE-F7A7-4CF8-B3D1-CE3F5797234B}" type="presOf" srcId="{9AC2D1EE-29C7-4D24-8315-1CA8AE4B5BD5}" destId="{72B47A37-8781-474A-8E56-FA73E0731437}" srcOrd="0" destOrd="0" presId="urn:microsoft.com/office/officeart/2018/5/layout/IconCircleLabelList"/>
    <dgm:cxn modelId="{B55E87F0-2043-418C-855C-07E36FB02B11}" type="presOf" srcId="{DA5DDA48-5DCD-4308-BFA4-1553DEF3DF65}" destId="{0D573290-52B1-4531-A621-9908B6BCB338}" srcOrd="0" destOrd="0" presId="urn:microsoft.com/office/officeart/2018/5/layout/IconCircleLabelList"/>
    <dgm:cxn modelId="{E053FF3B-149E-49D9-B686-326E5F3D7617}" type="presParOf" srcId="{0D573290-52B1-4531-A621-9908B6BCB338}" destId="{1ABC0A7A-6406-4DB7-9259-7D4AFF994720}" srcOrd="0" destOrd="0" presId="urn:microsoft.com/office/officeart/2018/5/layout/IconCircleLabelList"/>
    <dgm:cxn modelId="{84D46F58-56B4-4451-92A5-930BFA25F982}" type="presParOf" srcId="{1ABC0A7A-6406-4DB7-9259-7D4AFF994720}" destId="{1225E250-0D2F-4CCD-ACDE-27EA0A215B90}" srcOrd="0" destOrd="0" presId="urn:microsoft.com/office/officeart/2018/5/layout/IconCircleLabelList"/>
    <dgm:cxn modelId="{502305DA-FF06-4CB7-8A13-1810EF1DDBAA}" type="presParOf" srcId="{1ABC0A7A-6406-4DB7-9259-7D4AFF994720}" destId="{89657FD3-7B88-4EA6-A178-26727A5DC009}" srcOrd="1" destOrd="0" presId="urn:microsoft.com/office/officeart/2018/5/layout/IconCircleLabelList"/>
    <dgm:cxn modelId="{27954353-A573-451A-A7EB-DF819E77B82C}" type="presParOf" srcId="{1ABC0A7A-6406-4DB7-9259-7D4AFF994720}" destId="{421AA428-BE5D-492C-9DBB-237FACAEF919}" srcOrd="2" destOrd="0" presId="urn:microsoft.com/office/officeart/2018/5/layout/IconCircleLabelList"/>
    <dgm:cxn modelId="{0E057753-4339-456E-899B-CC8015463E54}" type="presParOf" srcId="{1ABC0A7A-6406-4DB7-9259-7D4AFF994720}" destId="{72B47A37-8781-474A-8E56-FA73E0731437}" srcOrd="3" destOrd="0" presId="urn:microsoft.com/office/officeart/2018/5/layout/IconCircleLabelList"/>
    <dgm:cxn modelId="{B59CA85C-9C74-4D87-A221-3E91A337321F}" type="presParOf" srcId="{0D573290-52B1-4531-A621-9908B6BCB338}" destId="{832DE08F-0A2B-40C7-AD37-04D85573113D}" srcOrd="1" destOrd="0" presId="urn:microsoft.com/office/officeart/2018/5/layout/IconCircleLabelList"/>
    <dgm:cxn modelId="{0A4B1444-41B3-4DB5-A060-5D6732B20191}" type="presParOf" srcId="{0D573290-52B1-4531-A621-9908B6BCB338}" destId="{F16FB87F-4047-4A5A-ADC6-C06CF9DA2DC5}" srcOrd="2" destOrd="0" presId="urn:microsoft.com/office/officeart/2018/5/layout/IconCircleLabelList"/>
    <dgm:cxn modelId="{4A1D8403-6A11-4FD9-BB07-4F674E659BC3}" type="presParOf" srcId="{F16FB87F-4047-4A5A-ADC6-C06CF9DA2DC5}" destId="{E39356F0-3031-4537-8F49-5BC61F26F946}" srcOrd="0" destOrd="0" presId="urn:microsoft.com/office/officeart/2018/5/layout/IconCircleLabelList"/>
    <dgm:cxn modelId="{CB7F1342-D5A6-4B0D-8BC9-4585A0EFFD51}" type="presParOf" srcId="{F16FB87F-4047-4A5A-ADC6-C06CF9DA2DC5}" destId="{292AE938-DDA4-4183-A101-C12DDA8F669E}" srcOrd="1" destOrd="0" presId="urn:microsoft.com/office/officeart/2018/5/layout/IconCircleLabelList"/>
    <dgm:cxn modelId="{602F3CE5-1E8E-4C0C-B699-D3C3ED1587B9}" type="presParOf" srcId="{F16FB87F-4047-4A5A-ADC6-C06CF9DA2DC5}" destId="{94FF9CE4-9282-4206-B5E1-086BABA12E32}" srcOrd="2" destOrd="0" presId="urn:microsoft.com/office/officeart/2018/5/layout/IconCircleLabelList"/>
    <dgm:cxn modelId="{F0C09B87-01F1-4CFF-AB71-0421A55FC5E0}" type="presParOf" srcId="{F16FB87F-4047-4A5A-ADC6-C06CF9DA2DC5}" destId="{DC30D218-6DBE-4C43-AE07-AAF56BE4B7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391262-FCB0-41F3-A2AA-CA6487CAC7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F9C3A97-A3D7-4D38-ABC5-AED7414CF0BE}">
      <dgm:prSet/>
      <dgm:spPr/>
      <dgm:t>
        <a:bodyPr/>
        <a:lstStyle/>
        <a:p>
          <a:r>
            <a:rPr lang="en-US"/>
            <a:t>cols_to_convert = ['PLN-MM/YY', 'Sales_Doc.', 'Item', 'V']</a:t>
          </a:r>
        </a:p>
      </dgm:t>
    </dgm:pt>
    <dgm:pt modelId="{69160609-576D-48FC-9825-F3439F8CC878}" type="parTrans" cxnId="{F963EAC7-D81C-4A98-8EA6-E22112B89ACA}">
      <dgm:prSet/>
      <dgm:spPr/>
      <dgm:t>
        <a:bodyPr/>
        <a:lstStyle/>
        <a:p>
          <a:endParaRPr lang="en-US"/>
        </a:p>
      </dgm:t>
    </dgm:pt>
    <dgm:pt modelId="{FD894567-7F1C-4AC9-A7D5-A00156C346DF}" type="sibTrans" cxnId="{F963EAC7-D81C-4A98-8EA6-E22112B89ACA}">
      <dgm:prSet/>
      <dgm:spPr/>
      <dgm:t>
        <a:bodyPr/>
        <a:lstStyle/>
        <a:p>
          <a:endParaRPr lang="en-US"/>
        </a:p>
      </dgm:t>
    </dgm:pt>
    <dgm:pt modelId="{EB6FBBB4-C1E4-4664-A702-69006102C4AA}">
      <dgm:prSet/>
      <dgm:spPr/>
      <dgm:t>
        <a:bodyPr/>
        <a:lstStyle/>
        <a:p>
          <a:r>
            <a:rPr lang="en-US"/>
            <a:t>df[cols_to_convert] = df[cols_to_convert].astype(object)</a:t>
          </a:r>
        </a:p>
      </dgm:t>
    </dgm:pt>
    <dgm:pt modelId="{D6E64942-BAA6-4953-B37C-347D828605B9}" type="parTrans" cxnId="{0512AF30-839E-4A18-A78E-E08489B3E935}">
      <dgm:prSet/>
      <dgm:spPr/>
      <dgm:t>
        <a:bodyPr/>
        <a:lstStyle/>
        <a:p>
          <a:endParaRPr lang="en-US"/>
        </a:p>
      </dgm:t>
    </dgm:pt>
    <dgm:pt modelId="{E262B323-06CB-4465-B841-D5942C67CB9D}" type="sibTrans" cxnId="{0512AF30-839E-4A18-A78E-E08489B3E935}">
      <dgm:prSet/>
      <dgm:spPr/>
      <dgm:t>
        <a:bodyPr/>
        <a:lstStyle/>
        <a:p>
          <a:endParaRPr lang="en-US"/>
        </a:p>
      </dgm:t>
    </dgm:pt>
    <dgm:pt modelId="{21B04A54-3DA2-4E1C-BC85-574D9DF544E6}" type="pres">
      <dgm:prSet presAssocID="{A5391262-FCB0-41F3-A2AA-CA6487CAC7C5}" presName="root" presStyleCnt="0">
        <dgm:presLayoutVars>
          <dgm:dir/>
          <dgm:resizeHandles val="exact"/>
        </dgm:presLayoutVars>
      </dgm:prSet>
      <dgm:spPr/>
    </dgm:pt>
    <dgm:pt modelId="{5E104A62-44B2-4524-917A-202CC7409AA3}" type="pres">
      <dgm:prSet presAssocID="{1F9C3A97-A3D7-4D38-ABC5-AED7414CF0BE}" presName="compNode" presStyleCnt="0"/>
      <dgm:spPr/>
    </dgm:pt>
    <dgm:pt modelId="{9DB6F4EC-A686-4423-A7C5-ED70272E3F84}" type="pres">
      <dgm:prSet presAssocID="{1F9C3A97-A3D7-4D38-ABC5-AED7414CF0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s"/>
        </a:ext>
      </dgm:extLst>
    </dgm:pt>
    <dgm:pt modelId="{2A4E1D94-3C15-4BF0-BAD6-587AFA8E5B2D}" type="pres">
      <dgm:prSet presAssocID="{1F9C3A97-A3D7-4D38-ABC5-AED7414CF0BE}" presName="spaceRect" presStyleCnt="0"/>
      <dgm:spPr/>
    </dgm:pt>
    <dgm:pt modelId="{82914316-4F23-4D2F-ACDB-E4E738C9CF91}" type="pres">
      <dgm:prSet presAssocID="{1F9C3A97-A3D7-4D38-ABC5-AED7414CF0BE}" presName="textRect" presStyleLbl="revTx" presStyleIdx="0" presStyleCnt="2">
        <dgm:presLayoutVars>
          <dgm:chMax val="1"/>
          <dgm:chPref val="1"/>
        </dgm:presLayoutVars>
      </dgm:prSet>
      <dgm:spPr/>
    </dgm:pt>
    <dgm:pt modelId="{24433D20-0204-4FDE-B5AC-60BFB4968789}" type="pres">
      <dgm:prSet presAssocID="{FD894567-7F1C-4AC9-A7D5-A00156C346DF}" presName="sibTrans" presStyleCnt="0"/>
      <dgm:spPr/>
    </dgm:pt>
    <dgm:pt modelId="{2D25F1F0-8975-41C5-9A23-EA1508F43485}" type="pres">
      <dgm:prSet presAssocID="{EB6FBBB4-C1E4-4664-A702-69006102C4AA}" presName="compNode" presStyleCnt="0"/>
      <dgm:spPr/>
    </dgm:pt>
    <dgm:pt modelId="{7DEE8A08-9565-42F4-B837-AE78A4553EAE}" type="pres">
      <dgm:prSet presAssocID="{EB6FBBB4-C1E4-4664-A702-69006102C4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8F61E4E2-723F-4BC2-8432-6D15ED6D8F25}" type="pres">
      <dgm:prSet presAssocID="{EB6FBBB4-C1E4-4664-A702-69006102C4AA}" presName="spaceRect" presStyleCnt="0"/>
      <dgm:spPr/>
    </dgm:pt>
    <dgm:pt modelId="{766E1FDA-804D-4DDE-83E4-6B994921FB21}" type="pres">
      <dgm:prSet presAssocID="{EB6FBBB4-C1E4-4664-A702-69006102C4A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12AF30-839E-4A18-A78E-E08489B3E935}" srcId="{A5391262-FCB0-41F3-A2AA-CA6487CAC7C5}" destId="{EB6FBBB4-C1E4-4664-A702-69006102C4AA}" srcOrd="1" destOrd="0" parTransId="{D6E64942-BAA6-4953-B37C-347D828605B9}" sibTransId="{E262B323-06CB-4465-B841-D5942C67CB9D}"/>
    <dgm:cxn modelId="{7A50DD50-9CE6-47B3-B6C3-44C5C4D6663E}" type="presOf" srcId="{EB6FBBB4-C1E4-4664-A702-69006102C4AA}" destId="{766E1FDA-804D-4DDE-83E4-6B994921FB21}" srcOrd="0" destOrd="0" presId="urn:microsoft.com/office/officeart/2018/2/layout/IconLabelList"/>
    <dgm:cxn modelId="{8C6867A3-1637-4E18-9F58-5D47EBBF9E34}" type="presOf" srcId="{A5391262-FCB0-41F3-A2AA-CA6487CAC7C5}" destId="{21B04A54-3DA2-4E1C-BC85-574D9DF544E6}" srcOrd="0" destOrd="0" presId="urn:microsoft.com/office/officeart/2018/2/layout/IconLabelList"/>
    <dgm:cxn modelId="{F2DD55C0-FB50-40A5-B4CC-9FA7B9A64E94}" type="presOf" srcId="{1F9C3A97-A3D7-4D38-ABC5-AED7414CF0BE}" destId="{82914316-4F23-4D2F-ACDB-E4E738C9CF91}" srcOrd="0" destOrd="0" presId="urn:microsoft.com/office/officeart/2018/2/layout/IconLabelList"/>
    <dgm:cxn modelId="{F963EAC7-D81C-4A98-8EA6-E22112B89ACA}" srcId="{A5391262-FCB0-41F3-A2AA-CA6487CAC7C5}" destId="{1F9C3A97-A3D7-4D38-ABC5-AED7414CF0BE}" srcOrd="0" destOrd="0" parTransId="{69160609-576D-48FC-9825-F3439F8CC878}" sibTransId="{FD894567-7F1C-4AC9-A7D5-A00156C346DF}"/>
    <dgm:cxn modelId="{E6777E6B-71FA-45A6-9AEE-ACF8DC74BC03}" type="presParOf" srcId="{21B04A54-3DA2-4E1C-BC85-574D9DF544E6}" destId="{5E104A62-44B2-4524-917A-202CC7409AA3}" srcOrd="0" destOrd="0" presId="urn:microsoft.com/office/officeart/2018/2/layout/IconLabelList"/>
    <dgm:cxn modelId="{D5713677-C46B-4134-AC23-FD59824C6313}" type="presParOf" srcId="{5E104A62-44B2-4524-917A-202CC7409AA3}" destId="{9DB6F4EC-A686-4423-A7C5-ED70272E3F84}" srcOrd="0" destOrd="0" presId="urn:microsoft.com/office/officeart/2018/2/layout/IconLabelList"/>
    <dgm:cxn modelId="{8A36C70A-A7C5-4D21-9D47-1ACA97496F21}" type="presParOf" srcId="{5E104A62-44B2-4524-917A-202CC7409AA3}" destId="{2A4E1D94-3C15-4BF0-BAD6-587AFA8E5B2D}" srcOrd="1" destOrd="0" presId="urn:microsoft.com/office/officeart/2018/2/layout/IconLabelList"/>
    <dgm:cxn modelId="{F3B30122-9C8B-4D61-8250-C3AD70D16D31}" type="presParOf" srcId="{5E104A62-44B2-4524-917A-202CC7409AA3}" destId="{82914316-4F23-4D2F-ACDB-E4E738C9CF91}" srcOrd="2" destOrd="0" presId="urn:microsoft.com/office/officeart/2018/2/layout/IconLabelList"/>
    <dgm:cxn modelId="{99821411-B397-4307-AD3F-EAF89234D224}" type="presParOf" srcId="{21B04A54-3DA2-4E1C-BC85-574D9DF544E6}" destId="{24433D20-0204-4FDE-B5AC-60BFB4968789}" srcOrd="1" destOrd="0" presId="urn:microsoft.com/office/officeart/2018/2/layout/IconLabelList"/>
    <dgm:cxn modelId="{C2C77B96-86F5-4E42-8BBA-23FE40BFBD20}" type="presParOf" srcId="{21B04A54-3DA2-4E1C-BC85-574D9DF544E6}" destId="{2D25F1F0-8975-41C5-9A23-EA1508F43485}" srcOrd="2" destOrd="0" presId="urn:microsoft.com/office/officeart/2018/2/layout/IconLabelList"/>
    <dgm:cxn modelId="{6CFAD061-E432-4573-8C7B-9C9481D61E2F}" type="presParOf" srcId="{2D25F1F0-8975-41C5-9A23-EA1508F43485}" destId="{7DEE8A08-9565-42F4-B837-AE78A4553EAE}" srcOrd="0" destOrd="0" presId="urn:microsoft.com/office/officeart/2018/2/layout/IconLabelList"/>
    <dgm:cxn modelId="{72F1287C-5821-4E64-B4FD-CF7A55BAB6E2}" type="presParOf" srcId="{2D25F1F0-8975-41C5-9A23-EA1508F43485}" destId="{8F61E4E2-723F-4BC2-8432-6D15ED6D8F25}" srcOrd="1" destOrd="0" presId="urn:microsoft.com/office/officeart/2018/2/layout/IconLabelList"/>
    <dgm:cxn modelId="{E8192621-8811-43C9-8EF6-8704F5D82A3A}" type="presParOf" srcId="{2D25F1F0-8975-41C5-9A23-EA1508F43485}" destId="{766E1FDA-804D-4DDE-83E4-6B994921FB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B85DE3-74F0-420B-A4A3-0E70AB1249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661795-0FAB-4990-8DF9-5DC83AA80CB4}">
      <dgm:prSet/>
      <dgm:spPr/>
      <dgm:t>
        <a:bodyPr/>
        <a:lstStyle/>
        <a:p>
          <a:r>
            <a:rPr lang="en-US"/>
            <a:t>def clean_loaded_line(x):</a:t>
          </a:r>
        </a:p>
      </dgm:t>
    </dgm:pt>
    <dgm:pt modelId="{E425266B-611B-4813-93D9-9DF22242EF29}" type="parTrans" cxnId="{21022F56-2E2C-4CAE-B173-A078D8E2E928}">
      <dgm:prSet/>
      <dgm:spPr/>
      <dgm:t>
        <a:bodyPr/>
        <a:lstStyle/>
        <a:p>
          <a:endParaRPr lang="en-US"/>
        </a:p>
      </dgm:t>
    </dgm:pt>
    <dgm:pt modelId="{BE4589C7-47A8-4872-A6EB-D0465C19B2E4}" type="sibTrans" cxnId="{21022F56-2E2C-4CAE-B173-A078D8E2E928}">
      <dgm:prSet/>
      <dgm:spPr/>
      <dgm:t>
        <a:bodyPr/>
        <a:lstStyle/>
        <a:p>
          <a:endParaRPr lang="en-US"/>
        </a:p>
      </dgm:t>
    </dgm:pt>
    <dgm:pt modelId="{33A0DFAF-CA30-460C-BC7B-EF7C0925727F}">
      <dgm:prSet/>
      <dgm:spPr/>
      <dgm:t>
        <a:bodyPr/>
        <a:lstStyle/>
        <a:p>
          <a:r>
            <a:rPr lang="en-US"/>
            <a:t>if x == 'pp’: return 'PP'</a:t>
          </a:r>
        </a:p>
      </dgm:t>
    </dgm:pt>
    <dgm:pt modelId="{1CB8D05B-1A4D-4A03-93B9-8556AD6A3DD8}" type="parTrans" cxnId="{5385B4EE-2957-4F11-8E36-AD98EBBA95DD}">
      <dgm:prSet/>
      <dgm:spPr/>
      <dgm:t>
        <a:bodyPr/>
        <a:lstStyle/>
        <a:p>
          <a:endParaRPr lang="en-US"/>
        </a:p>
      </dgm:t>
    </dgm:pt>
    <dgm:pt modelId="{9FDCA592-55F3-4066-88ED-596002D2DD32}" type="sibTrans" cxnId="{5385B4EE-2957-4F11-8E36-AD98EBBA95DD}">
      <dgm:prSet/>
      <dgm:spPr/>
      <dgm:t>
        <a:bodyPr/>
        <a:lstStyle/>
        <a:p>
          <a:endParaRPr lang="en-US"/>
        </a:p>
      </dgm:t>
    </dgm:pt>
    <dgm:pt modelId="{13872568-35BA-49C7-8FA2-2ECAFAC89BC6}">
      <dgm:prSet/>
      <dgm:spPr/>
      <dgm:t>
        <a:bodyPr/>
        <a:lstStyle/>
        <a:p>
          <a:r>
            <a:rPr lang="en-US"/>
            <a:t>if x == 'FB’: return 'FH'</a:t>
          </a:r>
        </a:p>
      </dgm:t>
    </dgm:pt>
    <dgm:pt modelId="{7379E5B2-A793-4588-AF06-64C6B446DD56}" type="parTrans" cxnId="{D04D9CC8-743D-49BA-AA20-B47532F1A2EC}">
      <dgm:prSet/>
      <dgm:spPr/>
      <dgm:t>
        <a:bodyPr/>
        <a:lstStyle/>
        <a:p>
          <a:endParaRPr lang="en-US"/>
        </a:p>
      </dgm:t>
    </dgm:pt>
    <dgm:pt modelId="{8613BF37-7D94-487A-8949-0AC1A294F790}" type="sibTrans" cxnId="{D04D9CC8-743D-49BA-AA20-B47532F1A2EC}">
      <dgm:prSet/>
      <dgm:spPr/>
      <dgm:t>
        <a:bodyPr/>
        <a:lstStyle/>
        <a:p>
          <a:endParaRPr lang="en-US"/>
        </a:p>
      </dgm:t>
    </dgm:pt>
    <dgm:pt modelId="{E0D4C93E-4AC6-480D-97A7-117FFF2DC466}">
      <dgm:prSet/>
      <dgm:spPr/>
      <dgm:t>
        <a:bodyPr/>
        <a:lstStyle/>
        <a:p>
          <a:r>
            <a:rPr lang="en-US"/>
            <a:t>else: return x</a:t>
          </a:r>
        </a:p>
      </dgm:t>
    </dgm:pt>
    <dgm:pt modelId="{A9A1D04B-2F3A-411C-8947-436FFBC70B69}" type="parTrans" cxnId="{F3F2364E-EBDE-4982-9B98-74A4660DD78A}">
      <dgm:prSet/>
      <dgm:spPr/>
      <dgm:t>
        <a:bodyPr/>
        <a:lstStyle/>
        <a:p>
          <a:endParaRPr lang="en-US"/>
        </a:p>
      </dgm:t>
    </dgm:pt>
    <dgm:pt modelId="{6A687936-3035-4E26-8CAE-847D4F7519B1}" type="sibTrans" cxnId="{F3F2364E-EBDE-4982-9B98-74A4660DD78A}">
      <dgm:prSet/>
      <dgm:spPr/>
      <dgm:t>
        <a:bodyPr/>
        <a:lstStyle/>
        <a:p>
          <a:endParaRPr lang="en-US"/>
        </a:p>
      </dgm:t>
    </dgm:pt>
    <dgm:pt modelId="{9C55E829-A9FF-40D1-BF7F-47F61144286E}">
      <dgm:prSet/>
      <dgm:spPr/>
      <dgm:t>
        <a:bodyPr/>
        <a:lstStyle/>
        <a:p>
          <a:r>
            <a:rPr lang="en-US"/>
            <a:t>df.Loaded_line df.Loaded_line.apply(clean_loaded_line)</a:t>
          </a:r>
        </a:p>
      </dgm:t>
    </dgm:pt>
    <dgm:pt modelId="{C5ACEE1A-D0AA-4918-BD56-F8A67219F954}" type="parTrans" cxnId="{AFB2F3C1-8366-435D-A64A-1C6B8943A959}">
      <dgm:prSet/>
      <dgm:spPr/>
      <dgm:t>
        <a:bodyPr/>
        <a:lstStyle/>
        <a:p>
          <a:endParaRPr lang="en-US"/>
        </a:p>
      </dgm:t>
    </dgm:pt>
    <dgm:pt modelId="{3C0CC368-2172-4E5D-B8EF-79C003DB5EC7}" type="sibTrans" cxnId="{AFB2F3C1-8366-435D-A64A-1C6B8943A959}">
      <dgm:prSet/>
      <dgm:spPr/>
      <dgm:t>
        <a:bodyPr/>
        <a:lstStyle/>
        <a:p>
          <a:endParaRPr lang="en-US"/>
        </a:p>
      </dgm:t>
    </dgm:pt>
    <dgm:pt modelId="{6B8EA4B5-17E6-4CA9-82A1-E6408A207CE8}" type="pres">
      <dgm:prSet presAssocID="{D2B85DE3-74F0-420B-A4A3-0E70AB12491D}" presName="linear" presStyleCnt="0">
        <dgm:presLayoutVars>
          <dgm:animLvl val="lvl"/>
          <dgm:resizeHandles val="exact"/>
        </dgm:presLayoutVars>
      </dgm:prSet>
      <dgm:spPr/>
    </dgm:pt>
    <dgm:pt modelId="{BC84A490-E875-4006-834B-B1727398FB74}" type="pres">
      <dgm:prSet presAssocID="{E2661795-0FAB-4990-8DF9-5DC83AA80CB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54BC794-B3B8-48FA-990E-D45A446CCD4D}" type="pres">
      <dgm:prSet presAssocID="{BE4589C7-47A8-4872-A6EB-D0465C19B2E4}" presName="spacer" presStyleCnt="0"/>
      <dgm:spPr/>
    </dgm:pt>
    <dgm:pt modelId="{43CA6865-387B-40AE-BB57-30C2E61CF9A0}" type="pres">
      <dgm:prSet presAssocID="{33A0DFAF-CA30-460C-BC7B-EF7C0925727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106BA2-5B77-497F-BB30-8283D34C703A}" type="pres">
      <dgm:prSet presAssocID="{9FDCA592-55F3-4066-88ED-596002D2DD32}" presName="spacer" presStyleCnt="0"/>
      <dgm:spPr/>
    </dgm:pt>
    <dgm:pt modelId="{22071148-1F7B-4B98-B2DE-830C80A196A1}" type="pres">
      <dgm:prSet presAssocID="{13872568-35BA-49C7-8FA2-2ECAFAC89BC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F78A5A-43A3-4EB7-82DC-CDBC21DC46F2}" type="pres">
      <dgm:prSet presAssocID="{8613BF37-7D94-487A-8949-0AC1A294F790}" presName="spacer" presStyleCnt="0"/>
      <dgm:spPr/>
    </dgm:pt>
    <dgm:pt modelId="{E75E8C20-6986-4DA6-B10F-D59CAF3F9D57}" type="pres">
      <dgm:prSet presAssocID="{E0D4C93E-4AC6-480D-97A7-117FFF2DC46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C598F9C-2DEC-4E8A-A67D-8A0D5B4D8595}" type="pres">
      <dgm:prSet presAssocID="{6A687936-3035-4E26-8CAE-847D4F7519B1}" presName="spacer" presStyleCnt="0"/>
      <dgm:spPr/>
    </dgm:pt>
    <dgm:pt modelId="{24370F99-0945-4DD1-BEF4-27A342284A77}" type="pres">
      <dgm:prSet presAssocID="{9C55E829-A9FF-40D1-BF7F-47F61144286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4557D63-CEC4-4254-BDDD-A5B36A4C4BA4}" type="presOf" srcId="{9C55E829-A9FF-40D1-BF7F-47F61144286E}" destId="{24370F99-0945-4DD1-BEF4-27A342284A77}" srcOrd="0" destOrd="0" presId="urn:microsoft.com/office/officeart/2005/8/layout/vList2"/>
    <dgm:cxn modelId="{5430F46B-090D-4DFC-AF36-299D1D8B722F}" type="presOf" srcId="{D2B85DE3-74F0-420B-A4A3-0E70AB12491D}" destId="{6B8EA4B5-17E6-4CA9-82A1-E6408A207CE8}" srcOrd="0" destOrd="0" presId="urn:microsoft.com/office/officeart/2005/8/layout/vList2"/>
    <dgm:cxn modelId="{F3F2364E-EBDE-4982-9B98-74A4660DD78A}" srcId="{D2B85DE3-74F0-420B-A4A3-0E70AB12491D}" destId="{E0D4C93E-4AC6-480D-97A7-117FFF2DC466}" srcOrd="3" destOrd="0" parTransId="{A9A1D04B-2F3A-411C-8947-436FFBC70B69}" sibTransId="{6A687936-3035-4E26-8CAE-847D4F7519B1}"/>
    <dgm:cxn modelId="{816C4E72-D899-4DAD-BC1C-3DBF55989D39}" type="presOf" srcId="{13872568-35BA-49C7-8FA2-2ECAFAC89BC6}" destId="{22071148-1F7B-4B98-B2DE-830C80A196A1}" srcOrd="0" destOrd="0" presId="urn:microsoft.com/office/officeart/2005/8/layout/vList2"/>
    <dgm:cxn modelId="{21022F56-2E2C-4CAE-B173-A078D8E2E928}" srcId="{D2B85DE3-74F0-420B-A4A3-0E70AB12491D}" destId="{E2661795-0FAB-4990-8DF9-5DC83AA80CB4}" srcOrd="0" destOrd="0" parTransId="{E425266B-611B-4813-93D9-9DF22242EF29}" sibTransId="{BE4589C7-47A8-4872-A6EB-D0465C19B2E4}"/>
    <dgm:cxn modelId="{A4549BAE-67FC-4C39-84EE-8264AA137937}" type="presOf" srcId="{33A0DFAF-CA30-460C-BC7B-EF7C0925727F}" destId="{43CA6865-387B-40AE-BB57-30C2E61CF9A0}" srcOrd="0" destOrd="0" presId="urn:microsoft.com/office/officeart/2005/8/layout/vList2"/>
    <dgm:cxn modelId="{DBBFE6B4-9430-4FBF-9918-8FA0A8E313CF}" type="presOf" srcId="{E2661795-0FAB-4990-8DF9-5DC83AA80CB4}" destId="{BC84A490-E875-4006-834B-B1727398FB74}" srcOrd="0" destOrd="0" presId="urn:microsoft.com/office/officeart/2005/8/layout/vList2"/>
    <dgm:cxn modelId="{AFB2F3C1-8366-435D-A64A-1C6B8943A959}" srcId="{D2B85DE3-74F0-420B-A4A3-0E70AB12491D}" destId="{9C55E829-A9FF-40D1-BF7F-47F61144286E}" srcOrd="4" destOrd="0" parTransId="{C5ACEE1A-D0AA-4918-BD56-F8A67219F954}" sibTransId="{3C0CC368-2172-4E5D-B8EF-79C003DB5EC7}"/>
    <dgm:cxn modelId="{D04D9CC8-743D-49BA-AA20-B47532F1A2EC}" srcId="{D2B85DE3-74F0-420B-A4A3-0E70AB12491D}" destId="{13872568-35BA-49C7-8FA2-2ECAFAC89BC6}" srcOrd="2" destOrd="0" parTransId="{7379E5B2-A793-4588-AF06-64C6B446DD56}" sibTransId="{8613BF37-7D94-487A-8949-0AC1A294F790}"/>
    <dgm:cxn modelId="{E27424ED-1BFE-4C14-9265-73801A58045D}" type="presOf" srcId="{E0D4C93E-4AC6-480D-97A7-117FFF2DC466}" destId="{E75E8C20-6986-4DA6-B10F-D59CAF3F9D57}" srcOrd="0" destOrd="0" presId="urn:microsoft.com/office/officeart/2005/8/layout/vList2"/>
    <dgm:cxn modelId="{5385B4EE-2957-4F11-8E36-AD98EBBA95DD}" srcId="{D2B85DE3-74F0-420B-A4A3-0E70AB12491D}" destId="{33A0DFAF-CA30-460C-BC7B-EF7C0925727F}" srcOrd="1" destOrd="0" parTransId="{1CB8D05B-1A4D-4A03-93B9-8556AD6A3DD8}" sibTransId="{9FDCA592-55F3-4066-88ED-596002D2DD32}"/>
    <dgm:cxn modelId="{C6A5C083-BC97-4603-B275-55B7B37C2452}" type="presParOf" srcId="{6B8EA4B5-17E6-4CA9-82A1-E6408A207CE8}" destId="{BC84A490-E875-4006-834B-B1727398FB74}" srcOrd="0" destOrd="0" presId="urn:microsoft.com/office/officeart/2005/8/layout/vList2"/>
    <dgm:cxn modelId="{56269B98-B27C-47F2-9F32-63703119F320}" type="presParOf" srcId="{6B8EA4B5-17E6-4CA9-82A1-E6408A207CE8}" destId="{654BC794-B3B8-48FA-990E-D45A446CCD4D}" srcOrd="1" destOrd="0" presId="urn:microsoft.com/office/officeart/2005/8/layout/vList2"/>
    <dgm:cxn modelId="{44E325CE-8388-487B-93E7-7CF8014272B1}" type="presParOf" srcId="{6B8EA4B5-17E6-4CA9-82A1-E6408A207CE8}" destId="{43CA6865-387B-40AE-BB57-30C2E61CF9A0}" srcOrd="2" destOrd="0" presId="urn:microsoft.com/office/officeart/2005/8/layout/vList2"/>
    <dgm:cxn modelId="{468F77B9-9A31-43B7-AE15-9955B0F324B0}" type="presParOf" srcId="{6B8EA4B5-17E6-4CA9-82A1-E6408A207CE8}" destId="{9E106BA2-5B77-497F-BB30-8283D34C703A}" srcOrd="3" destOrd="0" presId="urn:microsoft.com/office/officeart/2005/8/layout/vList2"/>
    <dgm:cxn modelId="{D53B88A3-0045-4EFA-9010-FF02338D70B1}" type="presParOf" srcId="{6B8EA4B5-17E6-4CA9-82A1-E6408A207CE8}" destId="{22071148-1F7B-4B98-B2DE-830C80A196A1}" srcOrd="4" destOrd="0" presId="urn:microsoft.com/office/officeart/2005/8/layout/vList2"/>
    <dgm:cxn modelId="{9C0071E0-0E30-4CA6-8A62-2754447B8598}" type="presParOf" srcId="{6B8EA4B5-17E6-4CA9-82A1-E6408A207CE8}" destId="{15F78A5A-43A3-4EB7-82DC-CDBC21DC46F2}" srcOrd="5" destOrd="0" presId="urn:microsoft.com/office/officeart/2005/8/layout/vList2"/>
    <dgm:cxn modelId="{D2C08BE6-32E8-4146-B430-70F4D1A62B26}" type="presParOf" srcId="{6B8EA4B5-17E6-4CA9-82A1-E6408A207CE8}" destId="{E75E8C20-6986-4DA6-B10F-D59CAF3F9D57}" srcOrd="6" destOrd="0" presId="urn:microsoft.com/office/officeart/2005/8/layout/vList2"/>
    <dgm:cxn modelId="{0A19467F-9391-4BC5-BE88-1FA345DB0235}" type="presParOf" srcId="{6B8EA4B5-17E6-4CA9-82A1-E6408A207CE8}" destId="{BC598F9C-2DEC-4E8A-A67D-8A0D5B4D8595}" srcOrd="7" destOrd="0" presId="urn:microsoft.com/office/officeart/2005/8/layout/vList2"/>
    <dgm:cxn modelId="{52384351-BED0-468B-A36A-5D6B37E86F7C}" type="presParOf" srcId="{6B8EA4B5-17E6-4CA9-82A1-E6408A207CE8}" destId="{24370F99-0945-4DD1-BEF4-27A342284A7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0F50DA-A9C6-42BE-8210-EB04663D3E1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8762E5-8284-4C13-AA55-DF030A317CBA}">
      <dgm:prSet/>
      <dgm:spPr/>
      <dgm:t>
        <a:bodyPr/>
        <a:lstStyle/>
        <a:p>
          <a:r>
            <a:rPr lang="en-US"/>
            <a:t>df['Demanded_Month'] = df['PLN-MM/YY'].astype(str).str[4:6]</a:t>
          </a:r>
        </a:p>
      </dgm:t>
    </dgm:pt>
    <dgm:pt modelId="{5606FC41-8673-4E27-866C-EB0299A7C68B}" type="parTrans" cxnId="{822A1714-E0D7-423F-B64C-61FF2E802451}">
      <dgm:prSet/>
      <dgm:spPr/>
      <dgm:t>
        <a:bodyPr/>
        <a:lstStyle/>
        <a:p>
          <a:endParaRPr lang="en-US"/>
        </a:p>
      </dgm:t>
    </dgm:pt>
    <dgm:pt modelId="{3B0789BE-CA06-4ABA-BD82-DF087AAC0B5A}" type="sibTrans" cxnId="{822A1714-E0D7-423F-B64C-61FF2E802451}">
      <dgm:prSet/>
      <dgm:spPr/>
      <dgm:t>
        <a:bodyPr/>
        <a:lstStyle/>
        <a:p>
          <a:endParaRPr lang="en-US"/>
        </a:p>
      </dgm:t>
    </dgm:pt>
    <dgm:pt modelId="{5DBC2282-D021-435A-8CB3-9C0A8FE20395}">
      <dgm:prSet/>
      <dgm:spPr/>
      <dgm:t>
        <a:bodyPr/>
        <a:lstStyle/>
        <a:p>
          <a:r>
            <a:rPr lang="en-US"/>
            <a:t>month_map = {'01': 'Jan', '02': 'Feb', '03': 'Mar', '04': 'Apr',</a:t>
          </a:r>
        </a:p>
      </dgm:t>
    </dgm:pt>
    <dgm:pt modelId="{3C718159-0D94-4081-AA13-12FBF94440CF}" type="parTrans" cxnId="{62C7FF0B-CE75-4C21-B8EE-55F47C747BD5}">
      <dgm:prSet/>
      <dgm:spPr/>
      <dgm:t>
        <a:bodyPr/>
        <a:lstStyle/>
        <a:p>
          <a:endParaRPr lang="en-US"/>
        </a:p>
      </dgm:t>
    </dgm:pt>
    <dgm:pt modelId="{732992C5-B33E-426A-B3F4-13E94B910423}" type="sibTrans" cxnId="{62C7FF0B-CE75-4C21-B8EE-55F47C747BD5}">
      <dgm:prSet/>
      <dgm:spPr/>
      <dgm:t>
        <a:bodyPr/>
        <a:lstStyle/>
        <a:p>
          <a:endParaRPr lang="en-US"/>
        </a:p>
      </dgm:t>
    </dgm:pt>
    <dgm:pt modelId="{EC0D0CF0-D082-428C-98BA-5239CA1E5D1E}">
      <dgm:prSet/>
      <dgm:spPr/>
      <dgm:t>
        <a:bodyPr/>
        <a:lstStyle/>
        <a:p>
          <a:r>
            <a:rPr lang="en-US"/>
            <a:t>'05': 'May', '06': 'Jun', '07': 'Jul', '08': 'Aug',</a:t>
          </a:r>
        </a:p>
      </dgm:t>
    </dgm:pt>
    <dgm:pt modelId="{32842F12-5DC4-4513-AAC8-450B8D5AE777}" type="parTrans" cxnId="{B2DEFDB4-F8F2-4C67-8AD4-F106647F0006}">
      <dgm:prSet/>
      <dgm:spPr/>
      <dgm:t>
        <a:bodyPr/>
        <a:lstStyle/>
        <a:p>
          <a:endParaRPr lang="en-US"/>
        </a:p>
      </dgm:t>
    </dgm:pt>
    <dgm:pt modelId="{5136008A-F683-4283-B16D-883BEF9F9206}" type="sibTrans" cxnId="{B2DEFDB4-F8F2-4C67-8AD4-F106647F0006}">
      <dgm:prSet/>
      <dgm:spPr/>
      <dgm:t>
        <a:bodyPr/>
        <a:lstStyle/>
        <a:p>
          <a:endParaRPr lang="en-US"/>
        </a:p>
      </dgm:t>
    </dgm:pt>
    <dgm:pt modelId="{E5CE9E36-A93A-4412-8C29-3D86A8F1BAE4}">
      <dgm:prSet/>
      <dgm:spPr/>
      <dgm:t>
        <a:bodyPr/>
        <a:lstStyle/>
        <a:p>
          <a:r>
            <a:rPr lang="en-US"/>
            <a:t>'09': 'Sep', '10': 'Oct', '11': 'Nov', '12': 'Dec'}</a:t>
          </a:r>
        </a:p>
      </dgm:t>
    </dgm:pt>
    <dgm:pt modelId="{1C4B7C2E-6D09-422A-AE39-03096E95F19C}" type="parTrans" cxnId="{E433295E-7053-45FC-A30F-599F97BF3C52}">
      <dgm:prSet/>
      <dgm:spPr/>
      <dgm:t>
        <a:bodyPr/>
        <a:lstStyle/>
        <a:p>
          <a:endParaRPr lang="en-US"/>
        </a:p>
      </dgm:t>
    </dgm:pt>
    <dgm:pt modelId="{A7165302-46CA-47CB-9B9A-D38E14864AFD}" type="sibTrans" cxnId="{E433295E-7053-45FC-A30F-599F97BF3C52}">
      <dgm:prSet/>
      <dgm:spPr/>
      <dgm:t>
        <a:bodyPr/>
        <a:lstStyle/>
        <a:p>
          <a:endParaRPr lang="en-US"/>
        </a:p>
      </dgm:t>
    </dgm:pt>
    <dgm:pt modelId="{93417458-60F3-4F7B-8C00-F216DA3017F5}">
      <dgm:prSet/>
      <dgm:spPr/>
      <dgm:t>
        <a:bodyPr/>
        <a:lstStyle/>
        <a:p>
          <a:r>
            <a:rPr lang="en-US" dirty="0" err="1"/>
            <a:t>df</a:t>
          </a:r>
          <a:r>
            <a:rPr lang="en-US" dirty="0"/>
            <a:t>['</a:t>
          </a:r>
          <a:r>
            <a:rPr lang="en-US" dirty="0" err="1"/>
            <a:t>Demanded_Month</a:t>
          </a:r>
          <a:r>
            <a:rPr lang="en-US" dirty="0"/>
            <a:t>'] = </a:t>
          </a:r>
          <a:r>
            <a:rPr lang="en-US" dirty="0" err="1"/>
            <a:t>df</a:t>
          </a:r>
          <a:r>
            <a:rPr lang="en-US" dirty="0"/>
            <a:t>['</a:t>
          </a:r>
          <a:r>
            <a:rPr lang="en-US" dirty="0" err="1"/>
            <a:t>Demanded_Month</a:t>
          </a:r>
          <a:r>
            <a:rPr lang="en-US" dirty="0"/>
            <a:t>'].map(</a:t>
          </a:r>
          <a:r>
            <a:rPr lang="en-US" dirty="0" err="1"/>
            <a:t>month_map</a:t>
          </a:r>
          <a:r>
            <a:rPr lang="en-US" dirty="0"/>
            <a:t>) </a:t>
          </a:r>
          <a:r>
            <a:rPr lang="en-US" dirty="0" err="1"/>
            <a:t>df</a:t>
          </a:r>
          <a:r>
            <a:rPr lang="en-US" dirty="0"/>
            <a:t>['</a:t>
          </a:r>
          <a:r>
            <a:rPr lang="en-US" dirty="0" err="1"/>
            <a:t>Demanded_Month</a:t>
          </a:r>
          <a:r>
            <a:rPr lang="en-US" dirty="0"/>
            <a:t>']</a:t>
          </a:r>
        </a:p>
      </dgm:t>
    </dgm:pt>
    <dgm:pt modelId="{D3827B3F-36A9-4195-9C65-7F08CAE8F3C9}" type="parTrans" cxnId="{B5496247-EE27-4F86-83BD-7CE6818383F0}">
      <dgm:prSet/>
      <dgm:spPr/>
      <dgm:t>
        <a:bodyPr/>
        <a:lstStyle/>
        <a:p>
          <a:endParaRPr lang="en-US"/>
        </a:p>
      </dgm:t>
    </dgm:pt>
    <dgm:pt modelId="{472F389F-F612-4762-B4C5-4D1F253EDCAE}" type="sibTrans" cxnId="{B5496247-EE27-4F86-83BD-7CE6818383F0}">
      <dgm:prSet/>
      <dgm:spPr/>
      <dgm:t>
        <a:bodyPr/>
        <a:lstStyle/>
        <a:p>
          <a:endParaRPr lang="en-US"/>
        </a:p>
      </dgm:t>
    </dgm:pt>
    <dgm:pt modelId="{827B0C04-AD83-4F3C-BD8C-758941DE993F}" type="pres">
      <dgm:prSet presAssocID="{BA0F50DA-A9C6-42BE-8210-EB04663D3E1C}" presName="vert0" presStyleCnt="0">
        <dgm:presLayoutVars>
          <dgm:dir/>
          <dgm:animOne val="branch"/>
          <dgm:animLvl val="lvl"/>
        </dgm:presLayoutVars>
      </dgm:prSet>
      <dgm:spPr/>
    </dgm:pt>
    <dgm:pt modelId="{3A02FC62-167C-4322-BF4D-072055A91A0C}" type="pres">
      <dgm:prSet presAssocID="{BB8762E5-8284-4C13-AA55-DF030A317CBA}" presName="thickLine" presStyleLbl="alignNode1" presStyleIdx="0" presStyleCnt="5"/>
      <dgm:spPr/>
    </dgm:pt>
    <dgm:pt modelId="{0194A62C-92DC-4735-AA18-706E4A374576}" type="pres">
      <dgm:prSet presAssocID="{BB8762E5-8284-4C13-AA55-DF030A317CBA}" presName="horz1" presStyleCnt="0"/>
      <dgm:spPr/>
    </dgm:pt>
    <dgm:pt modelId="{EFAD3E79-8100-4A6B-B06F-1F2F2093623D}" type="pres">
      <dgm:prSet presAssocID="{BB8762E5-8284-4C13-AA55-DF030A317CBA}" presName="tx1" presStyleLbl="revTx" presStyleIdx="0" presStyleCnt="5"/>
      <dgm:spPr/>
    </dgm:pt>
    <dgm:pt modelId="{80298315-5FDB-4CD7-9B5D-1E2923DE2D78}" type="pres">
      <dgm:prSet presAssocID="{BB8762E5-8284-4C13-AA55-DF030A317CBA}" presName="vert1" presStyleCnt="0"/>
      <dgm:spPr/>
    </dgm:pt>
    <dgm:pt modelId="{83FF0FB0-3F28-4DF6-A60F-492D4F69FDE0}" type="pres">
      <dgm:prSet presAssocID="{5DBC2282-D021-435A-8CB3-9C0A8FE20395}" presName="thickLine" presStyleLbl="alignNode1" presStyleIdx="1" presStyleCnt="5"/>
      <dgm:spPr/>
    </dgm:pt>
    <dgm:pt modelId="{1C1A0F1D-6B22-4ADF-ADBF-D0FA915661C1}" type="pres">
      <dgm:prSet presAssocID="{5DBC2282-D021-435A-8CB3-9C0A8FE20395}" presName="horz1" presStyleCnt="0"/>
      <dgm:spPr/>
    </dgm:pt>
    <dgm:pt modelId="{6469B860-594A-4DDB-BD2D-1C7B83CD1D46}" type="pres">
      <dgm:prSet presAssocID="{5DBC2282-D021-435A-8CB3-9C0A8FE20395}" presName="tx1" presStyleLbl="revTx" presStyleIdx="1" presStyleCnt="5"/>
      <dgm:spPr/>
    </dgm:pt>
    <dgm:pt modelId="{92CB26E1-4300-4D5D-ACC3-5A5B8D3C0D82}" type="pres">
      <dgm:prSet presAssocID="{5DBC2282-D021-435A-8CB3-9C0A8FE20395}" presName="vert1" presStyleCnt="0"/>
      <dgm:spPr/>
    </dgm:pt>
    <dgm:pt modelId="{40BAD895-96DB-4F62-BB16-45783F35B7B2}" type="pres">
      <dgm:prSet presAssocID="{EC0D0CF0-D082-428C-98BA-5239CA1E5D1E}" presName="thickLine" presStyleLbl="alignNode1" presStyleIdx="2" presStyleCnt="5"/>
      <dgm:spPr/>
    </dgm:pt>
    <dgm:pt modelId="{04F5F307-5AE4-4761-9620-B6CAC930BEDB}" type="pres">
      <dgm:prSet presAssocID="{EC0D0CF0-D082-428C-98BA-5239CA1E5D1E}" presName="horz1" presStyleCnt="0"/>
      <dgm:spPr/>
    </dgm:pt>
    <dgm:pt modelId="{31507D1A-1208-465D-B9C8-BE49D1E34FED}" type="pres">
      <dgm:prSet presAssocID="{EC0D0CF0-D082-428C-98BA-5239CA1E5D1E}" presName="tx1" presStyleLbl="revTx" presStyleIdx="2" presStyleCnt="5"/>
      <dgm:spPr/>
    </dgm:pt>
    <dgm:pt modelId="{C7FBABF0-C576-4822-951F-5136AE5AFC70}" type="pres">
      <dgm:prSet presAssocID="{EC0D0CF0-D082-428C-98BA-5239CA1E5D1E}" presName="vert1" presStyleCnt="0"/>
      <dgm:spPr/>
    </dgm:pt>
    <dgm:pt modelId="{782FE34E-B608-478D-BB11-92719A2CDAB3}" type="pres">
      <dgm:prSet presAssocID="{E5CE9E36-A93A-4412-8C29-3D86A8F1BAE4}" presName="thickLine" presStyleLbl="alignNode1" presStyleIdx="3" presStyleCnt="5"/>
      <dgm:spPr/>
    </dgm:pt>
    <dgm:pt modelId="{3499678D-0940-4435-9127-D38A54709AFA}" type="pres">
      <dgm:prSet presAssocID="{E5CE9E36-A93A-4412-8C29-3D86A8F1BAE4}" presName="horz1" presStyleCnt="0"/>
      <dgm:spPr/>
    </dgm:pt>
    <dgm:pt modelId="{424CFC2E-D154-459C-BB6B-5E58B3AE6DB5}" type="pres">
      <dgm:prSet presAssocID="{E5CE9E36-A93A-4412-8C29-3D86A8F1BAE4}" presName="tx1" presStyleLbl="revTx" presStyleIdx="3" presStyleCnt="5"/>
      <dgm:spPr/>
    </dgm:pt>
    <dgm:pt modelId="{7744EB8E-A160-4F9A-9242-3B5B83497E13}" type="pres">
      <dgm:prSet presAssocID="{E5CE9E36-A93A-4412-8C29-3D86A8F1BAE4}" presName="vert1" presStyleCnt="0"/>
      <dgm:spPr/>
    </dgm:pt>
    <dgm:pt modelId="{F3E67BB6-62FC-40B5-B9AF-54CC71B47F46}" type="pres">
      <dgm:prSet presAssocID="{93417458-60F3-4F7B-8C00-F216DA3017F5}" presName="thickLine" presStyleLbl="alignNode1" presStyleIdx="4" presStyleCnt="5"/>
      <dgm:spPr/>
    </dgm:pt>
    <dgm:pt modelId="{A7D06702-57B9-4E6D-B625-27F704FE4316}" type="pres">
      <dgm:prSet presAssocID="{93417458-60F3-4F7B-8C00-F216DA3017F5}" presName="horz1" presStyleCnt="0"/>
      <dgm:spPr/>
    </dgm:pt>
    <dgm:pt modelId="{53798D36-88E2-4876-AFF3-8B23FC9DB18F}" type="pres">
      <dgm:prSet presAssocID="{93417458-60F3-4F7B-8C00-F216DA3017F5}" presName="tx1" presStyleLbl="revTx" presStyleIdx="4" presStyleCnt="5"/>
      <dgm:spPr/>
    </dgm:pt>
    <dgm:pt modelId="{F4B90F66-16AA-4854-B4BA-D9A8FAFEBD11}" type="pres">
      <dgm:prSet presAssocID="{93417458-60F3-4F7B-8C00-F216DA3017F5}" presName="vert1" presStyleCnt="0"/>
      <dgm:spPr/>
    </dgm:pt>
  </dgm:ptLst>
  <dgm:cxnLst>
    <dgm:cxn modelId="{9333E909-70D6-47BC-9FE0-9693E63D858B}" type="presOf" srcId="{E5CE9E36-A93A-4412-8C29-3D86A8F1BAE4}" destId="{424CFC2E-D154-459C-BB6B-5E58B3AE6DB5}" srcOrd="0" destOrd="0" presId="urn:microsoft.com/office/officeart/2008/layout/LinedList"/>
    <dgm:cxn modelId="{62C7FF0B-CE75-4C21-B8EE-55F47C747BD5}" srcId="{BA0F50DA-A9C6-42BE-8210-EB04663D3E1C}" destId="{5DBC2282-D021-435A-8CB3-9C0A8FE20395}" srcOrd="1" destOrd="0" parTransId="{3C718159-0D94-4081-AA13-12FBF94440CF}" sibTransId="{732992C5-B33E-426A-B3F4-13E94B910423}"/>
    <dgm:cxn modelId="{822A1714-E0D7-423F-B64C-61FF2E802451}" srcId="{BA0F50DA-A9C6-42BE-8210-EB04663D3E1C}" destId="{BB8762E5-8284-4C13-AA55-DF030A317CBA}" srcOrd="0" destOrd="0" parTransId="{5606FC41-8673-4E27-866C-EB0299A7C68B}" sibTransId="{3B0789BE-CA06-4ABA-BD82-DF087AAC0B5A}"/>
    <dgm:cxn modelId="{5F390D29-86D2-4D89-98D7-F1D1BD3DEAB6}" type="presOf" srcId="{93417458-60F3-4F7B-8C00-F216DA3017F5}" destId="{53798D36-88E2-4876-AFF3-8B23FC9DB18F}" srcOrd="0" destOrd="0" presId="urn:microsoft.com/office/officeart/2008/layout/LinedList"/>
    <dgm:cxn modelId="{E433295E-7053-45FC-A30F-599F97BF3C52}" srcId="{BA0F50DA-A9C6-42BE-8210-EB04663D3E1C}" destId="{E5CE9E36-A93A-4412-8C29-3D86A8F1BAE4}" srcOrd="3" destOrd="0" parTransId="{1C4B7C2E-6D09-422A-AE39-03096E95F19C}" sibTransId="{A7165302-46CA-47CB-9B9A-D38E14864AFD}"/>
    <dgm:cxn modelId="{B5496247-EE27-4F86-83BD-7CE6818383F0}" srcId="{BA0F50DA-A9C6-42BE-8210-EB04663D3E1C}" destId="{93417458-60F3-4F7B-8C00-F216DA3017F5}" srcOrd="4" destOrd="0" parTransId="{D3827B3F-36A9-4195-9C65-7F08CAE8F3C9}" sibTransId="{472F389F-F612-4762-B4C5-4D1F253EDCAE}"/>
    <dgm:cxn modelId="{660A166C-85CF-4ABB-927E-9BDCD2C621E0}" type="presOf" srcId="{5DBC2282-D021-435A-8CB3-9C0A8FE20395}" destId="{6469B860-594A-4DDB-BD2D-1C7B83CD1D46}" srcOrd="0" destOrd="0" presId="urn:microsoft.com/office/officeart/2008/layout/LinedList"/>
    <dgm:cxn modelId="{10ECC594-EEC6-4BAE-B91D-F2BD65EFBB57}" type="presOf" srcId="{EC0D0CF0-D082-428C-98BA-5239CA1E5D1E}" destId="{31507D1A-1208-465D-B9C8-BE49D1E34FED}" srcOrd="0" destOrd="0" presId="urn:microsoft.com/office/officeart/2008/layout/LinedList"/>
    <dgm:cxn modelId="{151DDE9A-4838-41C1-A4A1-244243549FB8}" type="presOf" srcId="{BB8762E5-8284-4C13-AA55-DF030A317CBA}" destId="{EFAD3E79-8100-4A6B-B06F-1F2F2093623D}" srcOrd="0" destOrd="0" presId="urn:microsoft.com/office/officeart/2008/layout/LinedList"/>
    <dgm:cxn modelId="{C995B49E-8EA3-45E1-A728-E8E2E23A6985}" type="presOf" srcId="{BA0F50DA-A9C6-42BE-8210-EB04663D3E1C}" destId="{827B0C04-AD83-4F3C-BD8C-758941DE993F}" srcOrd="0" destOrd="0" presId="urn:microsoft.com/office/officeart/2008/layout/LinedList"/>
    <dgm:cxn modelId="{B2DEFDB4-F8F2-4C67-8AD4-F106647F0006}" srcId="{BA0F50DA-A9C6-42BE-8210-EB04663D3E1C}" destId="{EC0D0CF0-D082-428C-98BA-5239CA1E5D1E}" srcOrd="2" destOrd="0" parTransId="{32842F12-5DC4-4513-AAC8-450B8D5AE777}" sibTransId="{5136008A-F683-4283-B16D-883BEF9F9206}"/>
    <dgm:cxn modelId="{DA544D45-D3E4-4CA5-B1A3-36F6C2D51184}" type="presParOf" srcId="{827B0C04-AD83-4F3C-BD8C-758941DE993F}" destId="{3A02FC62-167C-4322-BF4D-072055A91A0C}" srcOrd="0" destOrd="0" presId="urn:microsoft.com/office/officeart/2008/layout/LinedList"/>
    <dgm:cxn modelId="{7741EDBA-EB6D-4D38-A0EE-96BDF79655A4}" type="presParOf" srcId="{827B0C04-AD83-4F3C-BD8C-758941DE993F}" destId="{0194A62C-92DC-4735-AA18-706E4A374576}" srcOrd="1" destOrd="0" presId="urn:microsoft.com/office/officeart/2008/layout/LinedList"/>
    <dgm:cxn modelId="{1916C4C9-302B-47F3-8322-F15CC8335C84}" type="presParOf" srcId="{0194A62C-92DC-4735-AA18-706E4A374576}" destId="{EFAD3E79-8100-4A6B-B06F-1F2F2093623D}" srcOrd="0" destOrd="0" presId="urn:microsoft.com/office/officeart/2008/layout/LinedList"/>
    <dgm:cxn modelId="{7DBF29BF-C566-4517-A8C7-831E6325A609}" type="presParOf" srcId="{0194A62C-92DC-4735-AA18-706E4A374576}" destId="{80298315-5FDB-4CD7-9B5D-1E2923DE2D78}" srcOrd="1" destOrd="0" presId="urn:microsoft.com/office/officeart/2008/layout/LinedList"/>
    <dgm:cxn modelId="{8EF69411-7DC8-4CE4-848D-2B7E9130CF79}" type="presParOf" srcId="{827B0C04-AD83-4F3C-BD8C-758941DE993F}" destId="{83FF0FB0-3F28-4DF6-A60F-492D4F69FDE0}" srcOrd="2" destOrd="0" presId="urn:microsoft.com/office/officeart/2008/layout/LinedList"/>
    <dgm:cxn modelId="{75E0BAEA-9D36-40C8-B76B-4DBD04B32684}" type="presParOf" srcId="{827B0C04-AD83-4F3C-BD8C-758941DE993F}" destId="{1C1A0F1D-6B22-4ADF-ADBF-D0FA915661C1}" srcOrd="3" destOrd="0" presId="urn:microsoft.com/office/officeart/2008/layout/LinedList"/>
    <dgm:cxn modelId="{884EC315-97FF-421A-B4D2-D55682A0FAF1}" type="presParOf" srcId="{1C1A0F1D-6B22-4ADF-ADBF-D0FA915661C1}" destId="{6469B860-594A-4DDB-BD2D-1C7B83CD1D46}" srcOrd="0" destOrd="0" presId="urn:microsoft.com/office/officeart/2008/layout/LinedList"/>
    <dgm:cxn modelId="{C2A637A6-0FCE-46B6-B16C-4938559B997A}" type="presParOf" srcId="{1C1A0F1D-6B22-4ADF-ADBF-D0FA915661C1}" destId="{92CB26E1-4300-4D5D-ACC3-5A5B8D3C0D82}" srcOrd="1" destOrd="0" presId="urn:microsoft.com/office/officeart/2008/layout/LinedList"/>
    <dgm:cxn modelId="{FEEC2485-1248-413A-920F-B5BEB08F2507}" type="presParOf" srcId="{827B0C04-AD83-4F3C-BD8C-758941DE993F}" destId="{40BAD895-96DB-4F62-BB16-45783F35B7B2}" srcOrd="4" destOrd="0" presId="urn:microsoft.com/office/officeart/2008/layout/LinedList"/>
    <dgm:cxn modelId="{6FA90154-2E3F-4BC5-A052-50837EB14C84}" type="presParOf" srcId="{827B0C04-AD83-4F3C-BD8C-758941DE993F}" destId="{04F5F307-5AE4-4761-9620-B6CAC930BEDB}" srcOrd="5" destOrd="0" presId="urn:microsoft.com/office/officeart/2008/layout/LinedList"/>
    <dgm:cxn modelId="{2AB3E7FC-0014-4C62-A707-BB194E3F433F}" type="presParOf" srcId="{04F5F307-5AE4-4761-9620-B6CAC930BEDB}" destId="{31507D1A-1208-465D-B9C8-BE49D1E34FED}" srcOrd="0" destOrd="0" presId="urn:microsoft.com/office/officeart/2008/layout/LinedList"/>
    <dgm:cxn modelId="{53E31A06-7F72-492F-B194-32AE113DC4F3}" type="presParOf" srcId="{04F5F307-5AE4-4761-9620-B6CAC930BEDB}" destId="{C7FBABF0-C576-4822-951F-5136AE5AFC70}" srcOrd="1" destOrd="0" presId="urn:microsoft.com/office/officeart/2008/layout/LinedList"/>
    <dgm:cxn modelId="{6CDC9A7C-DE18-423B-8F5A-A3EAFF7D52FF}" type="presParOf" srcId="{827B0C04-AD83-4F3C-BD8C-758941DE993F}" destId="{782FE34E-B608-478D-BB11-92719A2CDAB3}" srcOrd="6" destOrd="0" presId="urn:microsoft.com/office/officeart/2008/layout/LinedList"/>
    <dgm:cxn modelId="{0B2DBDC4-E4A8-4811-9D03-1103199440D0}" type="presParOf" srcId="{827B0C04-AD83-4F3C-BD8C-758941DE993F}" destId="{3499678D-0940-4435-9127-D38A54709AFA}" srcOrd="7" destOrd="0" presId="urn:microsoft.com/office/officeart/2008/layout/LinedList"/>
    <dgm:cxn modelId="{23AB7BBF-41EC-49FD-B9D0-4E8992D13243}" type="presParOf" srcId="{3499678D-0940-4435-9127-D38A54709AFA}" destId="{424CFC2E-D154-459C-BB6B-5E58B3AE6DB5}" srcOrd="0" destOrd="0" presId="urn:microsoft.com/office/officeart/2008/layout/LinedList"/>
    <dgm:cxn modelId="{B8BDCDD0-8202-4C3B-9BE9-BBC0939B39FE}" type="presParOf" srcId="{3499678D-0940-4435-9127-D38A54709AFA}" destId="{7744EB8E-A160-4F9A-9242-3B5B83497E13}" srcOrd="1" destOrd="0" presId="urn:microsoft.com/office/officeart/2008/layout/LinedList"/>
    <dgm:cxn modelId="{307B7710-207F-4A84-A27F-A3320172172E}" type="presParOf" srcId="{827B0C04-AD83-4F3C-BD8C-758941DE993F}" destId="{F3E67BB6-62FC-40B5-B9AF-54CC71B47F46}" srcOrd="8" destOrd="0" presId="urn:microsoft.com/office/officeart/2008/layout/LinedList"/>
    <dgm:cxn modelId="{45505925-00EF-4215-8832-CC315C31A1B5}" type="presParOf" srcId="{827B0C04-AD83-4F3C-BD8C-758941DE993F}" destId="{A7D06702-57B9-4E6D-B625-27F704FE4316}" srcOrd="9" destOrd="0" presId="urn:microsoft.com/office/officeart/2008/layout/LinedList"/>
    <dgm:cxn modelId="{DABFAFA8-45DE-41A4-A6D8-204761D0681D}" type="presParOf" srcId="{A7D06702-57B9-4E6D-B625-27F704FE4316}" destId="{53798D36-88E2-4876-AFF3-8B23FC9DB18F}" srcOrd="0" destOrd="0" presId="urn:microsoft.com/office/officeart/2008/layout/LinedList"/>
    <dgm:cxn modelId="{9CC3A6C6-5C0D-4E26-A702-F5D07D68FBAC}" type="presParOf" srcId="{A7D06702-57B9-4E6D-B625-27F704FE4316}" destId="{F4B90F66-16AA-4854-B4BA-D9A8FAFEBD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5BD2A-40BA-44E2-BB9C-307E8ACFBEBB}">
      <dsp:nvSpPr>
        <dsp:cNvPr id="0" name=""/>
        <dsp:cNvSpPr/>
      </dsp:nvSpPr>
      <dsp:spPr>
        <a:xfrm>
          <a:off x="0" y="28222"/>
          <a:ext cx="4690291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numpy</a:t>
          </a:r>
        </a:p>
      </dsp:txBody>
      <dsp:txXfrm>
        <a:off x="31613" y="59835"/>
        <a:ext cx="4627065" cy="584369"/>
      </dsp:txXfrm>
    </dsp:sp>
    <dsp:sp modelId="{61358086-C800-4307-B68F-3D453E51185A}">
      <dsp:nvSpPr>
        <dsp:cNvPr id="0" name=""/>
        <dsp:cNvSpPr/>
      </dsp:nvSpPr>
      <dsp:spPr>
        <a:xfrm>
          <a:off x="0" y="753577"/>
          <a:ext cx="4690291" cy="647595"/>
        </a:xfrm>
        <a:prstGeom prst="round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pandas</a:t>
          </a:r>
        </a:p>
      </dsp:txBody>
      <dsp:txXfrm>
        <a:off x="31613" y="785190"/>
        <a:ext cx="4627065" cy="584369"/>
      </dsp:txXfrm>
    </dsp:sp>
    <dsp:sp modelId="{1559BDDB-698F-4BA1-A963-328E6BCD9C2C}">
      <dsp:nvSpPr>
        <dsp:cNvPr id="0" name=""/>
        <dsp:cNvSpPr/>
      </dsp:nvSpPr>
      <dsp:spPr>
        <a:xfrm>
          <a:off x="0" y="1478932"/>
          <a:ext cx="4690291" cy="64759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jupyterlab</a:t>
          </a:r>
        </a:p>
      </dsp:txBody>
      <dsp:txXfrm>
        <a:off x="31613" y="1510545"/>
        <a:ext cx="4627065" cy="584369"/>
      </dsp:txXfrm>
    </dsp:sp>
    <dsp:sp modelId="{1A05FE06-2080-4DBD-9DA3-3577505DC000}">
      <dsp:nvSpPr>
        <dsp:cNvPr id="0" name=""/>
        <dsp:cNvSpPr/>
      </dsp:nvSpPr>
      <dsp:spPr>
        <a:xfrm>
          <a:off x="0" y="2204287"/>
          <a:ext cx="4690291" cy="64759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notebook</a:t>
          </a:r>
        </a:p>
      </dsp:txBody>
      <dsp:txXfrm>
        <a:off x="31613" y="2235900"/>
        <a:ext cx="4627065" cy="584369"/>
      </dsp:txXfrm>
    </dsp:sp>
    <dsp:sp modelId="{25957262-DAE5-405A-A5E8-4E4291B5CEAD}">
      <dsp:nvSpPr>
        <dsp:cNvPr id="0" name=""/>
        <dsp:cNvSpPr/>
      </dsp:nvSpPr>
      <dsp:spPr>
        <a:xfrm>
          <a:off x="0" y="2929642"/>
          <a:ext cx="4690291" cy="64759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plotly</a:t>
          </a:r>
        </a:p>
      </dsp:txBody>
      <dsp:txXfrm>
        <a:off x="31613" y="2961255"/>
        <a:ext cx="4627065" cy="584369"/>
      </dsp:txXfrm>
    </dsp:sp>
    <dsp:sp modelId="{53F866CF-33F0-41A9-8C50-DA8CD955D9D8}">
      <dsp:nvSpPr>
        <dsp:cNvPr id="0" name=""/>
        <dsp:cNvSpPr/>
      </dsp:nvSpPr>
      <dsp:spPr>
        <a:xfrm>
          <a:off x="0" y="3654997"/>
          <a:ext cx="4690291" cy="647595"/>
        </a:xfrm>
        <a:prstGeom prst="round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streamlit</a:t>
          </a:r>
        </a:p>
      </dsp:txBody>
      <dsp:txXfrm>
        <a:off x="31613" y="3686610"/>
        <a:ext cx="4627065" cy="584369"/>
      </dsp:txXfrm>
    </dsp:sp>
    <dsp:sp modelId="{0B12CA4F-0FBF-4853-8ADC-025C6AA94EF9}">
      <dsp:nvSpPr>
        <dsp:cNvPr id="0" name=""/>
        <dsp:cNvSpPr/>
      </dsp:nvSpPr>
      <dsp:spPr>
        <a:xfrm>
          <a:off x="0" y="4380352"/>
          <a:ext cx="4690291" cy="64759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pipreqs</a:t>
          </a:r>
        </a:p>
      </dsp:txBody>
      <dsp:txXfrm>
        <a:off x="31613" y="4411965"/>
        <a:ext cx="4627065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5E250-0D2F-4CCD-ACDE-27EA0A215B90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57FD3-7B88-4EA6-A178-26727A5DC009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47A37-8781-474A-8E56-FA73E0731437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import plotly.io as pio</a:t>
          </a:r>
        </a:p>
      </dsp:txBody>
      <dsp:txXfrm>
        <a:off x="182935" y="3176402"/>
        <a:ext cx="3600000" cy="720000"/>
      </dsp:txXfrm>
    </dsp:sp>
    <dsp:sp modelId="{E39356F0-3031-4537-8F49-5BC61F26F946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AE938-DDA4-4183-A101-C12DDA8F669E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0D218-6DBE-4C43-AE07-AAF56BE4B787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pio.templates.default = "plotly"</a:t>
          </a:r>
        </a:p>
      </dsp:txBody>
      <dsp:txXfrm>
        <a:off x="4412935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6F4EC-A686-4423-A7C5-ED70272E3F84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14316-4F23-4D2F-ACDB-E4E738C9CF91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cols_to_convert = ['PLN-MM/YY', 'Sales_Doc.', 'Item', 'V']</a:t>
          </a:r>
        </a:p>
      </dsp:txBody>
      <dsp:txXfrm>
        <a:off x="85060" y="2776702"/>
        <a:ext cx="3690000" cy="720000"/>
      </dsp:txXfrm>
    </dsp:sp>
    <dsp:sp modelId="{7DEE8A08-9565-42F4-B837-AE78A4553EAE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E1FDA-804D-4DDE-83E4-6B994921FB21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df[cols_to_convert] = df[cols_to_convert].astype(object)</a:t>
          </a:r>
        </a:p>
      </dsp:txBody>
      <dsp:txXfrm>
        <a:off x="4420810" y="2776702"/>
        <a:ext cx="369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4A490-E875-4006-834B-B1727398FB74}">
      <dsp:nvSpPr>
        <dsp:cNvPr id="0" name=""/>
        <dsp:cNvSpPr/>
      </dsp:nvSpPr>
      <dsp:spPr>
        <a:xfrm>
          <a:off x="0" y="321894"/>
          <a:ext cx="8195871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def clean_loaded_line(x):</a:t>
          </a:r>
        </a:p>
      </dsp:txBody>
      <dsp:txXfrm>
        <a:off x="31613" y="353507"/>
        <a:ext cx="8132645" cy="584369"/>
      </dsp:txXfrm>
    </dsp:sp>
    <dsp:sp modelId="{43CA6865-387B-40AE-BB57-30C2E61CF9A0}">
      <dsp:nvSpPr>
        <dsp:cNvPr id="0" name=""/>
        <dsp:cNvSpPr/>
      </dsp:nvSpPr>
      <dsp:spPr>
        <a:xfrm>
          <a:off x="0" y="1047249"/>
          <a:ext cx="8195871" cy="64759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if x == 'pp’: return 'PP'</a:t>
          </a:r>
        </a:p>
      </dsp:txBody>
      <dsp:txXfrm>
        <a:off x="31613" y="1078862"/>
        <a:ext cx="8132645" cy="584369"/>
      </dsp:txXfrm>
    </dsp:sp>
    <dsp:sp modelId="{22071148-1F7B-4B98-B2DE-830C80A196A1}">
      <dsp:nvSpPr>
        <dsp:cNvPr id="0" name=""/>
        <dsp:cNvSpPr/>
      </dsp:nvSpPr>
      <dsp:spPr>
        <a:xfrm>
          <a:off x="0" y="1772605"/>
          <a:ext cx="8195871" cy="64759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if x == 'FB’: return 'FH'</a:t>
          </a:r>
        </a:p>
      </dsp:txBody>
      <dsp:txXfrm>
        <a:off x="31613" y="1804218"/>
        <a:ext cx="8132645" cy="584369"/>
      </dsp:txXfrm>
    </dsp:sp>
    <dsp:sp modelId="{E75E8C20-6986-4DA6-B10F-D59CAF3F9D57}">
      <dsp:nvSpPr>
        <dsp:cNvPr id="0" name=""/>
        <dsp:cNvSpPr/>
      </dsp:nvSpPr>
      <dsp:spPr>
        <a:xfrm>
          <a:off x="0" y="2497960"/>
          <a:ext cx="8195871" cy="647595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else: return x</a:t>
          </a:r>
        </a:p>
      </dsp:txBody>
      <dsp:txXfrm>
        <a:off x="31613" y="2529573"/>
        <a:ext cx="8132645" cy="584369"/>
      </dsp:txXfrm>
    </dsp:sp>
    <dsp:sp modelId="{24370F99-0945-4DD1-BEF4-27A342284A77}">
      <dsp:nvSpPr>
        <dsp:cNvPr id="0" name=""/>
        <dsp:cNvSpPr/>
      </dsp:nvSpPr>
      <dsp:spPr>
        <a:xfrm>
          <a:off x="0" y="3223315"/>
          <a:ext cx="8195871" cy="64759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df.Loaded_line df.Loaded_line.apply(clean_loaded_line)</a:t>
          </a:r>
        </a:p>
      </dsp:txBody>
      <dsp:txXfrm>
        <a:off x="31613" y="3254928"/>
        <a:ext cx="8132645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2FC62-167C-4322-BF4D-072055A91A0C}">
      <dsp:nvSpPr>
        <dsp:cNvPr id="0" name=""/>
        <dsp:cNvSpPr/>
      </dsp:nvSpPr>
      <dsp:spPr>
        <a:xfrm>
          <a:off x="0" y="620"/>
          <a:ext cx="48171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D3E79-8100-4A6B-B06F-1F2F2093623D}">
      <dsp:nvSpPr>
        <dsp:cNvPr id="0" name=""/>
        <dsp:cNvSpPr/>
      </dsp:nvSpPr>
      <dsp:spPr>
        <a:xfrm>
          <a:off x="0" y="620"/>
          <a:ext cx="4817176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df['Demanded_Month'] = df['PLN-MM/YY'].astype(str).str[4:6]</a:t>
          </a:r>
        </a:p>
      </dsp:txBody>
      <dsp:txXfrm>
        <a:off x="0" y="620"/>
        <a:ext cx="4817176" cy="1016840"/>
      </dsp:txXfrm>
    </dsp:sp>
    <dsp:sp modelId="{83FF0FB0-3F28-4DF6-A60F-492D4F69FDE0}">
      <dsp:nvSpPr>
        <dsp:cNvPr id="0" name=""/>
        <dsp:cNvSpPr/>
      </dsp:nvSpPr>
      <dsp:spPr>
        <a:xfrm>
          <a:off x="0" y="1017461"/>
          <a:ext cx="481717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9B860-594A-4DDB-BD2D-1C7B83CD1D46}">
      <dsp:nvSpPr>
        <dsp:cNvPr id="0" name=""/>
        <dsp:cNvSpPr/>
      </dsp:nvSpPr>
      <dsp:spPr>
        <a:xfrm>
          <a:off x="0" y="1017461"/>
          <a:ext cx="4817176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month_map = {'01': 'Jan', '02': 'Feb', '03': 'Mar', '04': 'Apr',</a:t>
          </a:r>
        </a:p>
      </dsp:txBody>
      <dsp:txXfrm>
        <a:off x="0" y="1017461"/>
        <a:ext cx="4817176" cy="1016840"/>
      </dsp:txXfrm>
    </dsp:sp>
    <dsp:sp modelId="{40BAD895-96DB-4F62-BB16-45783F35B7B2}">
      <dsp:nvSpPr>
        <dsp:cNvPr id="0" name=""/>
        <dsp:cNvSpPr/>
      </dsp:nvSpPr>
      <dsp:spPr>
        <a:xfrm>
          <a:off x="0" y="2034301"/>
          <a:ext cx="481717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07D1A-1208-465D-B9C8-BE49D1E34FED}">
      <dsp:nvSpPr>
        <dsp:cNvPr id="0" name=""/>
        <dsp:cNvSpPr/>
      </dsp:nvSpPr>
      <dsp:spPr>
        <a:xfrm>
          <a:off x="0" y="2034301"/>
          <a:ext cx="4817176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'05': 'May', '06': 'Jun', '07': 'Jul', '08': 'Aug',</a:t>
          </a:r>
        </a:p>
      </dsp:txBody>
      <dsp:txXfrm>
        <a:off x="0" y="2034301"/>
        <a:ext cx="4817176" cy="1016840"/>
      </dsp:txXfrm>
    </dsp:sp>
    <dsp:sp modelId="{782FE34E-B608-478D-BB11-92719A2CDAB3}">
      <dsp:nvSpPr>
        <dsp:cNvPr id="0" name=""/>
        <dsp:cNvSpPr/>
      </dsp:nvSpPr>
      <dsp:spPr>
        <a:xfrm>
          <a:off x="0" y="3051142"/>
          <a:ext cx="481717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CFC2E-D154-459C-BB6B-5E58B3AE6DB5}">
      <dsp:nvSpPr>
        <dsp:cNvPr id="0" name=""/>
        <dsp:cNvSpPr/>
      </dsp:nvSpPr>
      <dsp:spPr>
        <a:xfrm>
          <a:off x="0" y="3051142"/>
          <a:ext cx="4817176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'09': 'Sep', '10': 'Oct', '11': 'Nov', '12': 'Dec'}</a:t>
          </a:r>
        </a:p>
      </dsp:txBody>
      <dsp:txXfrm>
        <a:off x="0" y="3051142"/>
        <a:ext cx="4817176" cy="1016840"/>
      </dsp:txXfrm>
    </dsp:sp>
    <dsp:sp modelId="{F3E67BB6-62FC-40B5-B9AF-54CC71B47F46}">
      <dsp:nvSpPr>
        <dsp:cNvPr id="0" name=""/>
        <dsp:cNvSpPr/>
      </dsp:nvSpPr>
      <dsp:spPr>
        <a:xfrm>
          <a:off x="0" y="4067982"/>
          <a:ext cx="48171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98D36-88E2-4876-AFF3-8B23FC9DB18F}">
      <dsp:nvSpPr>
        <dsp:cNvPr id="0" name=""/>
        <dsp:cNvSpPr/>
      </dsp:nvSpPr>
      <dsp:spPr>
        <a:xfrm>
          <a:off x="0" y="4067982"/>
          <a:ext cx="4817176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df</a:t>
          </a:r>
          <a:r>
            <a:rPr lang="en-US" sz="2000" kern="1200" dirty="0"/>
            <a:t>['</a:t>
          </a:r>
          <a:r>
            <a:rPr lang="en-US" sz="2000" kern="1200" dirty="0" err="1"/>
            <a:t>Demanded_Month</a:t>
          </a:r>
          <a:r>
            <a:rPr lang="en-US" sz="2000" kern="1200" dirty="0"/>
            <a:t>'] = </a:t>
          </a:r>
          <a:r>
            <a:rPr lang="en-US" sz="2000" kern="1200" dirty="0" err="1"/>
            <a:t>df</a:t>
          </a:r>
          <a:r>
            <a:rPr lang="en-US" sz="2000" kern="1200" dirty="0"/>
            <a:t>['</a:t>
          </a:r>
          <a:r>
            <a:rPr lang="en-US" sz="2000" kern="1200" dirty="0" err="1"/>
            <a:t>Demanded_Month</a:t>
          </a:r>
          <a:r>
            <a:rPr lang="en-US" sz="2000" kern="1200" dirty="0"/>
            <a:t>'].map(</a:t>
          </a:r>
          <a:r>
            <a:rPr lang="en-US" sz="2000" kern="1200" dirty="0" err="1"/>
            <a:t>month_map</a:t>
          </a:r>
          <a:r>
            <a:rPr lang="en-US" sz="2000" kern="1200" dirty="0"/>
            <a:t>) </a:t>
          </a:r>
          <a:r>
            <a:rPr lang="en-US" sz="2000" kern="1200" dirty="0" err="1"/>
            <a:t>df</a:t>
          </a:r>
          <a:r>
            <a:rPr lang="en-US" sz="2000" kern="1200" dirty="0"/>
            <a:t>['</a:t>
          </a:r>
          <a:r>
            <a:rPr lang="en-US" sz="2000" kern="1200" dirty="0" err="1"/>
            <a:t>Demanded_Month</a:t>
          </a:r>
          <a:r>
            <a:rPr lang="en-US" sz="2000" kern="1200" dirty="0"/>
            <a:t>']</a:t>
          </a:r>
        </a:p>
      </dsp:txBody>
      <dsp:txXfrm>
        <a:off x="0" y="4067982"/>
        <a:ext cx="4817176" cy="1016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6AD11-FC81-420B-97C8-5B366AE0DCD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96877-2BD0-4E6B-9096-E15A5A85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d7qnmnzm62jiaoyin4ubm.streamlit.app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en-US" sz="6300" dirty="0"/>
              <a:t>Mid Project</a:t>
            </a:r>
            <a:br>
              <a:rPr lang="en-US" sz="6300" dirty="0"/>
            </a:br>
            <a:r>
              <a:rPr lang="en-US" sz="6300" dirty="0"/>
              <a:t>MPS 18 Months</a:t>
            </a:r>
            <a:br>
              <a:rPr lang="en-US" sz="6300" dirty="0"/>
            </a:br>
            <a:r>
              <a:rPr lang="en-US" sz="2800" dirty="0"/>
              <a:t>Instructed by: Eng. Mohab Allam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Academic &amp; Analytical Presentation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Ahmed Abdelaal El-hoot, B.Eng , MBA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DF172-BB13-EF9D-CA1C-E6C223A4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7: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is the percentage of each Incoterm in the data ?</a:t>
            </a:r>
          </a:p>
        </p:txBody>
      </p:sp>
      <p:pic>
        <p:nvPicPr>
          <p:cNvPr id="8" name="Picture 7" descr="A pie chart with numbers&#10;&#10;AI-generated content may be incorrect.">
            <a:extLst>
              <a:ext uri="{FF2B5EF4-FFF2-40B4-BE49-F238E27FC236}">
                <a16:creationId xmlns:a16="http://schemas.microsoft.com/office/drawing/2014/main" id="{6BA62B8C-FBF2-F80E-A0B9-51A0CD40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70" y="1966293"/>
            <a:ext cx="7123457" cy="4452160"/>
          </a:xfrm>
          <a:prstGeom prst="rect">
            <a:avLst/>
          </a:prstGeom>
        </p:spPr>
      </p:pic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C000A-FDE0-BAF4-2287-127F2AB2B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82A63-B80B-43A9-1E85-A75BF2E4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7: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C5BD-27E3-67DF-72B5-C6529DD86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is the percentage of each Destination (Export/Local) in the data ?</a:t>
            </a:r>
          </a:p>
        </p:txBody>
      </p:sp>
      <p:pic>
        <p:nvPicPr>
          <p:cNvPr id="9" name="Picture 8" descr="A pie chart with numbers and a few percentages&#10;&#10;AI-generated content may be incorrect.">
            <a:extLst>
              <a:ext uri="{FF2B5EF4-FFF2-40B4-BE49-F238E27FC236}">
                <a16:creationId xmlns:a16="http://schemas.microsoft.com/office/drawing/2014/main" id="{FAAB0211-BA8F-99F5-1061-95DC18CB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70" y="1966293"/>
            <a:ext cx="7123457" cy="4452160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446D41A6-9281-E3E0-727E-7BEA80C4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8438EB-0255-E589-6131-4190D5877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94D45-1FED-A4C6-B7CC-99772FFA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7: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CFC1-C1D3-4BC7-5CC7-6A325A80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is the percentage of each Destination (Detailed) in the data ?</a:t>
            </a:r>
          </a:p>
        </p:txBody>
      </p:sp>
      <p:pic>
        <p:nvPicPr>
          <p:cNvPr id="7" name="Picture 6" descr="A pie chart with different colored numbers&#10;&#10;AI-generated content may be incorrect.">
            <a:extLst>
              <a:ext uri="{FF2B5EF4-FFF2-40B4-BE49-F238E27FC236}">
                <a16:creationId xmlns:a16="http://schemas.microsoft.com/office/drawing/2014/main" id="{B6784DB2-F2B5-A339-A3C6-CC3CB846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70" y="1966293"/>
            <a:ext cx="7123457" cy="4452160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C7255E45-BA73-DF96-59C3-FC347CD25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0487BD-8D04-6C39-3A00-74BC8266D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66040-0F2D-D35F-7517-B12FE63A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7: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71F6-D17F-B992-F6B3-5F6D0B1C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is the percentage of each Order Item Size in the data ?</a:t>
            </a:r>
          </a:p>
        </p:txBody>
      </p:sp>
      <p:pic>
        <p:nvPicPr>
          <p:cNvPr id="7" name="Picture 6" descr="A pie chart with numbers and a few percentages&#10;&#10;AI-generated content may be incorrect.">
            <a:extLst>
              <a:ext uri="{FF2B5EF4-FFF2-40B4-BE49-F238E27FC236}">
                <a16:creationId xmlns:a16="http://schemas.microsoft.com/office/drawing/2014/main" id="{AECEEE92-A3A4-8DE4-5663-CAC16CA8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70" y="1966293"/>
            <a:ext cx="7123457" cy="4452160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02CB78E7-9E1A-A70E-8A7F-A4257278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3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9663A4-C46D-B62A-8597-5954D8581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AE759-B03C-048B-2D14-F7D4F472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7: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8C3B-A7DF-4DD5-D002-A95C115F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is the Box-Plot status of Zinc Weight in the data ?</a:t>
            </a:r>
          </a:p>
        </p:txBody>
      </p:sp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F3909A41-1517-AAD9-0E8A-15C5B4423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931B2-EFBC-3AEE-2FC3-0E840207C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53562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72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63DE32-341E-5D5C-80B4-5B315722C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706FE-214A-49A5-9650-42837DF1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7: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0BA9-F450-9D13-3F58-34732D0B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is the Box-Plot status of CBE $ in the data ?</a:t>
            </a:r>
          </a:p>
        </p:txBody>
      </p:sp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EB33BCA5-1CA5-C0AF-703E-862D3853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068457"/>
            <a:ext cx="8495662" cy="4247831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5FD599DC-FEB3-ED08-A6E6-6B78EBE12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5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082F14-02FF-41B6-2D91-DD944889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DEACF-8811-437D-373E-97F147A3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7: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7B1A-BE01-9388-0BAD-A8DC1BA8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is the relation between CBE $ and BM $ in the data ?</a:t>
            </a:r>
          </a:p>
        </p:txBody>
      </p:sp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D7351EF0-A1C5-63AE-2BA7-39EB899AF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29CD9-E90C-013C-10A9-3456950A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77" y="2310579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3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9C984-E566-C712-8D26-5B38BB02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D7D8C-95EA-E22A-E893-933B4F2E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7: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DD11-B682-B9C7-08D8-42E8A8A8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 there a relation between CUST_THICKNESS and CUST_WIDTH in the data ?</a:t>
            </a:r>
          </a:p>
        </p:txBody>
      </p:sp>
      <p:pic>
        <p:nvPicPr>
          <p:cNvPr id="9" name="Picture 8" descr="A graph showing a number of dots&#10;&#10;AI-generated content may be incorrect.">
            <a:extLst>
              <a:ext uri="{FF2B5EF4-FFF2-40B4-BE49-F238E27FC236}">
                <a16:creationId xmlns:a16="http://schemas.microsoft.com/office/drawing/2014/main" id="{4B12072F-553B-2C01-6E9B-542DC7B3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48" y="1966293"/>
            <a:ext cx="6669902" cy="4452160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5C2BE4EF-4226-D470-9573-7CA8414B0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8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594540-F2E8-BF00-3B37-C4DDFBAF1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D054F-496D-780F-CEC1-D3F555F3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7: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849C-C578-B786-428E-DE1FFF09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is the correlation bwetween all Numerical Values ?</a:t>
            </a:r>
          </a:p>
        </p:txBody>
      </p:sp>
      <p:pic>
        <p:nvPicPr>
          <p:cNvPr id="6" name="Picture 5" descr="A yellow and purple squares with white text&#10;&#10;AI-generated content may be incorrect.">
            <a:extLst>
              <a:ext uri="{FF2B5EF4-FFF2-40B4-BE49-F238E27FC236}">
                <a16:creationId xmlns:a16="http://schemas.microsoft.com/office/drawing/2014/main" id="{F9F19A86-BFCE-E086-BE61-CB588DE4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48" y="1966293"/>
            <a:ext cx="6669902" cy="4452160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A36463ED-C50C-A72D-8C7D-47E89173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08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67473-8316-9E5E-D201-A986452D2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38338-E4F0-89AF-C9BA-E42B8111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7: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D28C-F44D-58CA-C0F0-3C687C92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Box-Plot Comparison between Every Loaded line as per CBE $ in the data ?</a:t>
            </a:r>
          </a:p>
        </p:txBody>
      </p:sp>
      <p:pic>
        <p:nvPicPr>
          <p:cNvPr id="8" name="Picture 7" descr="A graph of different sizes and shapes&#10;&#10;AI-generated content may be incorrect.">
            <a:extLst>
              <a:ext uri="{FF2B5EF4-FFF2-40B4-BE49-F238E27FC236}">
                <a16:creationId xmlns:a16="http://schemas.microsoft.com/office/drawing/2014/main" id="{F303BF1F-5696-D0E7-1878-FEC2D1DC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493240"/>
            <a:ext cx="8495662" cy="3398265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5B426F8C-054E-8173-C0CB-08C21B998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5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 1</a:t>
            </a:r>
            <a:br>
              <a:rPr lang="en-US" dirty="0"/>
            </a:br>
            <a:r>
              <a:rPr lang="en-US" sz="4000" dirty="0"/>
              <a:t>Data Understanding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12" y="2433494"/>
            <a:ext cx="4385769" cy="3515022"/>
          </a:xfrm>
        </p:spPr>
        <p:txBody>
          <a:bodyPr anchor="t"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sz="1600" dirty="0"/>
              <a:t>Understand what each column is representing.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 The Challenge: The organization lacks a reliable data-driven forecast model for managing demand and supply over an 18-month planning horizon.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    The Consequences:  This leads to inefficient resource allocation, stock shortages or overstock, and suboptimal operational planning.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    The Objective:  To build an interactive, predictive system using Python and </a:t>
            </a:r>
            <a:r>
              <a:rPr lang="en-US" sz="1600" dirty="0" err="1"/>
              <a:t>Streamlit</a:t>
            </a:r>
            <a:r>
              <a:rPr lang="en-US" sz="1600" dirty="0"/>
              <a:t> that leverages historical data for smarter decision-making and improved forecasting accuracy.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5AE28E19-4FE4-89BF-F039-8BCFE37B2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3BCAFE-D2CC-00B3-357A-46B216CEC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ECDC5-2536-EEC7-6C48-76D326FF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7: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C296-A8EA-684E-21FD-0DEB7A734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Box-Plot Comparison between Every Incoterm as per CBE $ in the data ?</a:t>
            </a:r>
          </a:p>
        </p:txBody>
      </p:sp>
      <p:pic>
        <p:nvPicPr>
          <p:cNvPr id="6" name="Picture 5" descr="A graph of a diagram&#10;&#10;AI-generated content may be incorrect.">
            <a:extLst>
              <a:ext uri="{FF2B5EF4-FFF2-40B4-BE49-F238E27FC236}">
                <a16:creationId xmlns:a16="http://schemas.microsoft.com/office/drawing/2014/main" id="{3A51052B-1656-5979-EF7A-2156AC49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493240"/>
            <a:ext cx="8495662" cy="3398265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8B502A13-78E2-3A30-3672-0935867B0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9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716275-1820-CD89-0009-74DD1F982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5DB12-E4BA-C1DD-636B-73DBAE6C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7: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D8E7-DA00-545A-3A12-494E00D74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Bi-Bar Chart Comparison between Destination and Loaded Line in the data, AVG Base?</a:t>
            </a:r>
          </a:p>
        </p:txBody>
      </p:sp>
      <p:pic>
        <p:nvPicPr>
          <p:cNvPr id="7" name="Picture 6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674137F7-DEC0-429D-2FCF-19ACB174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493240"/>
            <a:ext cx="8495662" cy="3398265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3FB8BF50-FA0D-01F5-80A8-2601886BF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DC70B-BA6A-81F3-335F-DC4D5187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General Challenges</a:t>
            </a:r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 err="1">
                <a:solidFill>
                  <a:srgbClr val="FFFFFF"/>
                </a:solidFill>
              </a:rPr>
              <a:t>plotly</a:t>
            </a:r>
            <a:r>
              <a:rPr lang="en-US" sz="3500" dirty="0">
                <a:solidFill>
                  <a:srgbClr val="FFFFFF"/>
                </a:solidFill>
              </a:rPr>
              <a:t> colors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CA531-2703-D75A-E791-D9E391B68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3416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5452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9BE8F-F50A-4A3A-222C-84178490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General Challenges</a:t>
            </a:r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 err="1">
                <a:solidFill>
                  <a:srgbClr val="FFFFFF"/>
                </a:solidFill>
              </a:rPr>
              <a:t>astype</a:t>
            </a:r>
            <a:endParaRPr 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B2DC01-B8C3-8994-CBBE-3603A3C7E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97073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777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FFDA3-C7B2-83A0-9769-185CB37D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</a:rPr>
              <a:t>General Challenges</a:t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FFFF"/>
                </a:solidFill>
              </a:rPr>
              <a:t>Typo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0BC76C-5B9C-EE13-CD95-F8CFF5B89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2359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93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3333122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9C48E-0D5E-3635-9774-A92D8366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58" y="767258"/>
            <a:ext cx="2407001" cy="532348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General Challenges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Month Unification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9882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FC1BAB-211C-0BB2-F95D-459979BF1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437972"/>
              </p:ext>
            </p:extLst>
          </p:nvPr>
        </p:nvGraphicFramePr>
        <p:xfrm>
          <a:off x="3932187" y="1005298"/>
          <a:ext cx="4817176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805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41C64-72BD-8323-3C58-5250A85E8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752C0-C289-E92B-F2CA-7882EB7A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100" kern="1200">
                <a:latin typeface="+mj-lt"/>
                <a:ea typeface="+mj-ea"/>
                <a:cs typeface="+mj-cs"/>
              </a:rPr>
              <a:t>Section 8: Deployment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8255B-B305-85CB-C475-4EB015AA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00" b="1" dirty="0"/>
              <a:t>Releasing  written code into a live environment so  users can access and use it.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7E7D039F-8B65-0350-A076-69B72A89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338" b="-1"/>
          <a:stretch>
            <a:fillRect/>
          </a:stretch>
        </p:blipFill>
        <p:spPr>
          <a:xfrm>
            <a:off x="4541688" y="650494"/>
            <a:ext cx="4119243" cy="5324142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B73FE454-A04A-8EAE-3AE0-76740DB6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32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20DAF-CF2A-242A-6C4E-6610672C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/>
              <a:t>Section 8: Deployment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4010-5019-3D15-FB13-9BDCC259E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1549704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interactive web application is available at </a:t>
            </a:r>
            <a:r>
              <a:rPr lang="en-US" sz="1700" dirty="0" err="1"/>
              <a:t>Streamlit</a:t>
            </a:r>
            <a:endParaRPr lang="en-US" sz="1700" dirty="0"/>
          </a:p>
          <a:p>
            <a:r>
              <a:rPr lang="en-US" sz="1700" dirty="0"/>
              <a:t>It demonstrates the project's model, interactivity, and UI.</a:t>
            </a:r>
          </a:p>
          <a:p>
            <a:endParaRPr lang="en-US" sz="1700" dirty="0"/>
          </a:p>
        </p:txBody>
      </p:sp>
      <p:pic>
        <p:nvPicPr>
          <p:cNvPr id="9" name="Picture 8" descr="A logo with a paper boat&#10;&#10;AI-generated content may be incorrect.">
            <a:extLst>
              <a:ext uri="{FF2B5EF4-FFF2-40B4-BE49-F238E27FC236}">
                <a16:creationId xmlns:a16="http://schemas.microsoft.com/office/drawing/2014/main" id="{A3135858-F3A0-46E4-B89A-53495A32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3211470"/>
            <a:ext cx="3862707" cy="22598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A2CB7-CE29-D886-7DA8-EB832EAD4D5A}"/>
              </a:ext>
            </a:extLst>
          </p:cNvPr>
          <p:cNvSpPr txBox="1"/>
          <p:nvPr/>
        </p:nvSpPr>
        <p:spPr>
          <a:xfrm>
            <a:off x="1506793" y="4487001"/>
            <a:ext cx="19934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>
                <a:hlinkClick r:id="rId3"/>
              </a:rPr>
              <a:t>Link Here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86930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Streamlit</a:t>
            </a:r>
          </a:p>
        </p:txBody>
      </p:sp>
      <p:pic>
        <p:nvPicPr>
          <p:cNvPr id="6" name="Content Placeholder 5" descr="A close-up of a calendar&#10;&#10;AI-generated content may be incorrect.">
            <a:extLst>
              <a:ext uri="{FF2B5EF4-FFF2-40B4-BE49-F238E27FC236}">
                <a16:creationId xmlns:a16="http://schemas.microsoft.com/office/drawing/2014/main" id="{F0AEA8BF-787C-2906-C535-60445B319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338802"/>
            <a:ext cx="8178799" cy="3067049"/>
          </a:xfrm>
          <a:prstGeom prst="rect">
            <a:avLst/>
          </a:prstGeom>
        </p:spPr>
      </p:pic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286E1-958C-11CC-7098-40165E602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35656-40C9-45FC-5CBB-FB1FD931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Streamlit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CE8446-5CED-81D6-91A8-755F363FD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327" y="1675227"/>
            <a:ext cx="4495344" cy="4394199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027DED38-6892-672C-DA39-9F50D65B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8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Attribute Information</a:t>
            </a:r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9617E67-5901-227E-5101-638C17825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775215"/>
              </p:ext>
            </p:extLst>
          </p:nvPr>
        </p:nvGraphicFramePr>
        <p:xfrm>
          <a:off x="482600" y="1718458"/>
          <a:ext cx="8178800" cy="4307737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58544">
                  <a:extLst>
                    <a:ext uri="{9D8B030D-6E8A-4147-A177-3AD203B41FA5}">
                      <a16:colId xmlns:a16="http://schemas.microsoft.com/office/drawing/2014/main" val="493236902"/>
                    </a:ext>
                  </a:extLst>
                </a:gridCol>
                <a:gridCol w="5920256">
                  <a:extLst>
                    <a:ext uri="{9D8B030D-6E8A-4147-A177-3AD203B41FA5}">
                      <a16:colId xmlns:a16="http://schemas.microsoft.com/office/drawing/2014/main" val="2777230958"/>
                    </a:ext>
                  </a:extLst>
                </a:gridCol>
              </a:tblGrid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PLN-MM/YY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Planning period (e.g., 202310 = October 2023).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1102680771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 err="1">
                          <a:effectLst/>
                        </a:rPr>
                        <a:t>Sales_Doc</a:t>
                      </a:r>
                      <a:r>
                        <a:rPr lang="en-US" sz="1200" u="none" strike="noStrike" dirty="0">
                          <a:effectLst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  Unique identifier for sales document. 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584190725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Item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Line item number within the sales document.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4083340909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Likely a concatenated or encoded field (e.g., Sales Doc + Item = V).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1993481279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Loaded_line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Line status code values like CR, PP (might refer to process types).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818369375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New_Plan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Text version of planning month (e.g., "2024 Jan").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1512742131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Sold_to_party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Customer name in Arabic or English.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3240160488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Country_Key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Country (mostly "Egypt" in sample).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3464671757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Destination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Final customer destination category (e.g., "Local").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19496322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Material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Product code (e.g., CRCF, POCF).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2040174598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CUST_THICKNESS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Customer-requested thickness (in mm likely).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2309379330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CUST_WIDTH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Customer-requested width (in mm likely).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1396562058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KS_GRADE01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Product grade (e.g., DC01, DX51D).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2567126027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ZINC01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Zinc coating (values like 80, 120, 180; may be missing if not applicable).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2909725669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Remain_GRF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Remaining quantity or planning figure (possibly in tons or tons-equivalent).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898616571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Destination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Sub-destination or business segment (e.g., Corporate, Service Center).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1493903745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Creation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Incoterm (e.g., EXW, CPT – terms of delivery).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3320025463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CBE$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  Some cost or price per unit (As per Central Bank of Egypt Exchange Rate, in USD).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3272655465"/>
                  </a:ext>
                </a:extLst>
              </a:tr>
              <a:tr h="226723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300"/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>
                          <a:effectLst/>
                        </a:rPr>
                        <a:t>BM$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400" marR="7267" marT="726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Some cost or price per unit (As per Black Market Exchange Rate, in USD).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67" marR="7267" marT="7267" marB="0" anchor="b"/>
                </a:tc>
                <a:extLst>
                  <a:ext uri="{0D108BD9-81ED-4DB2-BD59-A6C34878D82A}">
                    <a16:rowId xmlns:a16="http://schemas.microsoft.com/office/drawing/2014/main" val="21829880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026158-745A-6F72-9A00-7DC13BC69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DD58A-4E6E-9D8C-5E01-90EA6A57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Streamlit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68B17F-0657-FF18-FCBC-FFE18945A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604612"/>
            <a:ext cx="8178799" cy="2535428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CD2CF5B9-08CE-5693-B1AE-7E3CEC4B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2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B87E55-8FB9-4EDB-4A4B-A056AF76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6A7BE-9A8C-5217-CC5A-5100E3C9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Streamlit</a:t>
            </a:r>
          </a:p>
        </p:txBody>
      </p:sp>
      <p:pic>
        <p:nvPicPr>
          <p:cNvPr id="8" name="Content Placeholder 7" descr="A white screen with blue lines&#10;&#10;AI-generated content may be incorrect.">
            <a:extLst>
              <a:ext uri="{FF2B5EF4-FFF2-40B4-BE49-F238E27FC236}">
                <a16:creationId xmlns:a16="http://schemas.microsoft.com/office/drawing/2014/main" id="{6DA33A98-590B-11C5-F486-A326F725B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737518"/>
            <a:ext cx="8178799" cy="2269616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1FBED94F-4609-BA4B-AB99-9E647AD8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8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CAE72A-02B7-5A2B-6242-9AD3E76C4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1EC53-BAAA-F5B9-A60A-E312C5C6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Streamlit</a:t>
            </a:r>
          </a:p>
        </p:txBody>
      </p:sp>
      <p:pic>
        <p:nvPicPr>
          <p:cNvPr id="7" name="Content Placeholder 6" descr="A pie chart with a pie chart in the middle&#10;&#10;AI-generated content may be incorrect.">
            <a:extLst>
              <a:ext uri="{FF2B5EF4-FFF2-40B4-BE49-F238E27FC236}">
                <a16:creationId xmlns:a16="http://schemas.microsoft.com/office/drawing/2014/main" id="{F75B2488-36B7-CD76-0CAC-798DD57EC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481930"/>
            <a:ext cx="8178799" cy="2780792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4BC622DE-E2F8-792D-B421-B44C75B78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54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A98FA-3826-C0F2-C6A1-B5D1940DB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C9ECB-6706-F9E6-2AAB-ED86E6FC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Streamlit</a:t>
            </a:r>
          </a:p>
        </p:txBody>
      </p:sp>
      <p:pic>
        <p:nvPicPr>
          <p:cNvPr id="7" name="Content Placeholder 6" descr="A graph of bar charts&#10;&#10;AI-generated content may be incorrect.">
            <a:extLst>
              <a:ext uri="{FF2B5EF4-FFF2-40B4-BE49-F238E27FC236}">
                <a16:creationId xmlns:a16="http://schemas.microsoft.com/office/drawing/2014/main" id="{988CB63D-4444-1646-8EDA-401D44A7C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533047"/>
            <a:ext cx="8178799" cy="2678558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973DFF6F-FADD-1E66-954A-8C6DF9FAF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9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1E7C7-8CE5-2936-F0BD-A4CE403C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 </a:t>
            </a:r>
          </a:p>
        </p:txBody>
      </p:sp>
      <p:pic>
        <p:nvPicPr>
          <p:cNvPr id="16" name="Picture 15" descr="A black and white logo&#10;&#10;AI-generated content may be incorrect.">
            <a:extLst>
              <a:ext uri="{FF2B5EF4-FFF2-40B4-BE49-F238E27FC236}">
                <a16:creationId xmlns:a16="http://schemas.microsoft.com/office/drawing/2014/main" id="{F664C314-02A3-0AAF-17AD-747ED92C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911316"/>
            <a:ext cx="8178799" cy="19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6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95992"/>
            <a:ext cx="3146355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200" dirty="0"/>
              <a:t>Section 2</a:t>
            </a:r>
            <a:br>
              <a:rPr lang="en-US" sz="4200" dirty="0"/>
            </a:br>
            <a:r>
              <a:rPr lang="en-US" sz="4200" dirty="0"/>
              <a:t>Import Necessary Libraries</a:t>
            </a:r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B0D7E997-5859-C2EC-0B82-7CE970B53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154199"/>
              </p:ext>
            </p:extLst>
          </p:nvPr>
        </p:nvGraphicFramePr>
        <p:xfrm>
          <a:off x="3686960" y="866585"/>
          <a:ext cx="4690291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492FAC-91BF-FA8F-C29A-06D55F986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C0F0E-19BC-9091-E07A-BFB0DC44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Section 3: Data Loading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A58FE07-DE51-EB69-6790-A071D4E30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2963571"/>
            <a:ext cx="8178799" cy="1817510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AAD25C5E-B74C-8126-99A3-CF2F1232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8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sz="4200" dirty="0"/>
              <a:t>Section 4: Data Exploration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Overview about the data</a:t>
            </a:r>
          </a:p>
          <a:p>
            <a:pPr lvl="2"/>
            <a:r>
              <a:rPr lang="en-US" dirty="0"/>
              <a:t>Check Data Types</a:t>
            </a:r>
          </a:p>
          <a:p>
            <a:pPr lvl="3"/>
            <a:r>
              <a:rPr lang="en-US" sz="2400" dirty="0"/>
              <a:t>Some Columns Type Conversion</a:t>
            </a:r>
          </a:p>
          <a:p>
            <a:pPr lvl="2"/>
            <a:r>
              <a:rPr lang="en-US" dirty="0"/>
              <a:t>Check Summary Statistics for Numerical Columns</a:t>
            </a:r>
          </a:p>
          <a:p>
            <a:pPr lvl="2"/>
            <a:r>
              <a:rPr lang="en-US" dirty="0"/>
              <a:t>Check Summary Statistics for Categorical Columns</a:t>
            </a:r>
          </a:p>
          <a:p>
            <a:pPr lvl="2"/>
            <a:r>
              <a:rPr lang="en-US" dirty="0"/>
              <a:t>Check Duplicates</a:t>
            </a:r>
          </a:p>
          <a:p>
            <a:pPr lvl="2"/>
            <a:r>
              <a:rPr lang="en-US" dirty="0"/>
              <a:t>Check Missing Values</a:t>
            </a:r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Section 5: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lvl="1"/>
            <a:r>
              <a:rPr lang="en-US" sz="3200" dirty="0"/>
              <a:t>In-Depth Check For each Column</a:t>
            </a:r>
          </a:p>
          <a:p>
            <a:pPr lvl="3"/>
            <a:r>
              <a:rPr lang="en-US" sz="3200" dirty="0"/>
              <a:t>Check of Unique Values</a:t>
            </a:r>
          </a:p>
          <a:p>
            <a:pPr lvl="3"/>
            <a:r>
              <a:rPr lang="en-US" sz="3200" dirty="0"/>
              <a:t>Some Values Unifications</a:t>
            </a:r>
          </a:p>
          <a:p>
            <a:pPr lvl="3"/>
            <a:r>
              <a:rPr lang="en-US" sz="3200" dirty="0"/>
              <a:t>Some Histograms Overview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0" y="1131511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742438" cy="547864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Section 6: Feature Engineering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40997" y="1207140"/>
            <a:ext cx="5678424" cy="425613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459" y="630936"/>
            <a:ext cx="3736705" cy="5478672"/>
          </a:xfrm>
          <a:noFill/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Any feature can help in analysis or what are most-related columns to the target Column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Demanded Month Separation from Year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Plan Month Separation from Year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Unification of Months Form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Order Item Type</a:t>
            </a:r>
          </a:p>
        </p:txBody>
      </p:sp>
      <p:pic>
        <p:nvPicPr>
          <p:cNvPr id="4" name="Picture 3" descr="Untitled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5102CD-849C-17F8-766F-567B05584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CA910-8A9C-FBF6-4C39-4A7B503F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7: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E238-B176-7454-6428-55D809C71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is the percentage of each product in the data ?</a:t>
            </a:r>
          </a:p>
        </p:txBody>
      </p:sp>
      <p:pic>
        <p:nvPicPr>
          <p:cNvPr id="6" name="Picture 5" descr="A pie chart with numbers and a few percentages&#10;&#10;AI-generated content may be incorrect.">
            <a:extLst>
              <a:ext uri="{FF2B5EF4-FFF2-40B4-BE49-F238E27FC236}">
                <a16:creationId xmlns:a16="http://schemas.microsoft.com/office/drawing/2014/main" id="{4A650913-6282-AAEF-BE3A-BF8B10A6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70" y="1966293"/>
            <a:ext cx="7123457" cy="4452160"/>
          </a:xfrm>
          <a:prstGeom prst="rect">
            <a:avLst/>
          </a:prstGeom>
        </p:spPr>
      </p:pic>
      <p:pic>
        <p:nvPicPr>
          <p:cNvPr id="4" name="Picture 3" descr="Untitled-1.png">
            <a:extLst>
              <a:ext uri="{FF2B5EF4-FFF2-40B4-BE49-F238E27FC236}">
                <a16:creationId xmlns:a16="http://schemas.microsoft.com/office/drawing/2014/main" id="{7543B312-BCBE-D32B-79BD-B80B6958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1440"/>
            <a:ext cx="1097280" cy="2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7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1026</Words>
  <Application>Microsoft Office PowerPoint</Application>
  <PresentationFormat>On-screen Show (4:3)</PresentationFormat>
  <Paragraphs>133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Arial</vt:lpstr>
      <vt:lpstr>Calibri</vt:lpstr>
      <vt:lpstr>Office Theme</vt:lpstr>
      <vt:lpstr>Mid Project MPS 18 Months Instructed by: Eng. Mohab Allam</vt:lpstr>
      <vt:lpstr>Section 1 Data Understanding </vt:lpstr>
      <vt:lpstr>Attribute Information</vt:lpstr>
      <vt:lpstr>Section 2 Import Necessary Libraries</vt:lpstr>
      <vt:lpstr>Section 3: Data Loading</vt:lpstr>
      <vt:lpstr>Section 4: Data Exploration</vt:lpstr>
      <vt:lpstr>Section 5: Data Cleaning</vt:lpstr>
      <vt:lpstr>Section 6: Feature Engineering</vt:lpstr>
      <vt:lpstr>Section 7: Data Analysis</vt:lpstr>
      <vt:lpstr>Section 7: Data Analysis</vt:lpstr>
      <vt:lpstr>Section 7: Data Analysis</vt:lpstr>
      <vt:lpstr>Section 7: Data Analysis</vt:lpstr>
      <vt:lpstr>Section 7: Data Analysis</vt:lpstr>
      <vt:lpstr>Section 7: Data Analysis</vt:lpstr>
      <vt:lpstr>Section 7: Data Analysis</vt:lpstr>
      <vt:lpstr>Section 7: Data Analysis</vt:lpstr>
      <vt:lpstr>Section 7: Data Analysis</vt:lpstr>
      <vt:lpstr>Section 7: Data Analysis</vt:lpstr>
      <vt:lpstr>Section 7: Data Analysis</vt:lpstr>
      <vt:lpstr>Section 7: Data Analysis</vt:lpstr>
      <vt:lpstr>Section 7: Data Analysis</vt:lpstr>
      <vt:lpstr>General Challenges plotly colors</vt:lpstr>
      <vt:lpstr>General Challenges astype</vt:lpstr>
      <vt:lpstr>General Challenges Typo</vt:lpstr>
      <vt:lpstr>General Challenges  Month Unification</vt:lpstr>
      <vt:lpstr>Section 8: Deployment</vt:lpstr>
      <vt:lpstr>Section 8: Deployment</vt:lpstr>
      <vt:lpstr>Streamlit</vt:lpstr>
      <vt:lpstr>Streamlit</vt:lpstr>
      <vt:lpstr>Streamlit</vt:lpstr>
      <vt:lpstr>Streamlit</vt:lpstr>
      <vt:lpstr>Streamlit</vt:lpstr>
      <vt:lpstr>Streamlit</vt:lpstr>
      <vt:lpstr>Thanks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Gad</cp:lastModifiedBy>
  <cp:revision>29</cp:revision>
  <dcterms:created xsi:type="dcterms:W3CDTF">2013-01-27T09:14:16Z</dcterms:created>
  <dcterms:modified xsi:type="dcterms:W3CDTF">2025-06-12T19:52:22Z</dcterms:modified>
  <cp:category/>
</cp:coreProperties>
</file>