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50711" y="3202251"/>
            <a:ext cx="12047092" cy="4208864"/>
            <a:chOff x="0" y="0"/>
            <a:chExt cx="232648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6489" cy="812800"/>
            </a:xfrm>
            <a:custGeom>
              <a:avLst/>
              <a:gdLst/>
              <a:ahLst/>
              <a:cxnLst/>
              <a:rect r="r" b="b" t="t" l="l"/>
              <a:pathLst>
                <a:path h="812800" w="2326489">
                  <a:moveTo>
                    <a:pt x="0" y="0"/>
                  </a:moveTo>
                  <a:lnTo>
                    <a:pt x="2326489" y="0"/>
                  </a:lnTo>
                  <a:lnTo>
                    <a:pt x="232648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326489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19596" y="4348786"/>
            <a:ext cx="12848809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PLATFORM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FULL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FOR ENGINEERING FACULTY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1607" y="6558949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ABOUT US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808278" y="769620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276283"/>
            <a:ext cx="5454497" cy="80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3"/>
              </a:lnSpc>
              <a:spcBef>
                <a:spcPct val="0"/>
              </a:spcBef>
            </a:pPr>
            <a:r>
              <a:rPr lang="en-US" sz="4979">
                <a:solidFill>
                  <a:srgbClr val="231F20"/>
                </a:solidFill>
                <a:latin typeface="Open Sauce"/>
              </a:rPr>
              <a:t>Project executor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1334" y="4265285"/>
            <a:ext cx="4909228" cy="59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7515" indent="-393758" lvl="1">
              <a:lnSpc>
                <a:spcPts val="4741"/>
              </a:lnSpc>
              <a:spcBef>
                <a:spcPct val="0"/>
              </a:spcBef>
              <a:buFont typeface="Arial"/>
              <a:buChar char="•"/>
            </a:pPr>
            <a:r>
              <a:rPr lang="en-US" sz="3647">
                <a:solidFill>
                  <a:srgbClr val="231F20"/>
                </a:solidFill>
                <a:latin typeface="Open Sauce"/>
              </a:rPr>
              <a:t>Ahmed elkharashy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4642" y="5525253"/>
            <a:ext cx="5993069" cy="81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7"/>
              </a:lnSpc>
              <a:spcBef>
                <a:spcPct val="0"/>
              </a:spcBef>
            </a:pPr>
            <a:r>
              <a:rPr lang="en-US" sz="5051">
                <a:solidFill>
                  <a:srgbClr val="231F20"/>
                </a:solidFill>
                <a:latin typeface="Open Sauce"/>
              </a:rPr>
              <a:t>Project supervisor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2191" y="7016149"/>
            <a:ext cx="4095488" cy="62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876">
                <a:solidFill>
                  <a:srgbClr val="231F20"/>
                </a:solidFill>
                <a:latin typeface="Open Sauce"/>
              </a:rPr>
              <a:t>Dr. Ahmed Salem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33625" y="257580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TECH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535454"/>
            <a:ext cx="4749748" cy="114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93198" indent="-746599" lvl="1">
              <a:lnSpc>
                <a:spcPts val="9544"/>
              </a:lnSpc>
              <a:spcBef>
                <a:spcPct val="0"/>
              </a:spcBef>
              <a:buFont typeface="Arial"/>
              <a:buChar char="•"/>
            </a:pPr>
            <a:r>
              <a:rPr lang="en-US" sz="6916" spc="677">
                <a:solidFill>
                  <a:srgbClr val="000000"/>
                </a:solidFill>
                <a:latin typeface="DM Sans"/>
              </a:rPr>
              <a:t>UI/UX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1519" y="2509032"/>
            <a:ext cx="11137389" cy="125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n-US" sz="3628">
                <a:solidFill>
                  <a:srgbClr val="000000"/>
                </a:solidFill>
                <a:latin typeface="Canva Sans"/>
              </a:rPr>
              <a:t>The user interface is designed to be sijmple and user friendly which gives better user exprience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90" y="5029200"/>
            <a:ext cx="6901375" cy="112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80119" indent="-740060" lvl="1">
              <a:lnSpc>
                <a:spcPts val="9460"/>
              </a:lnSpc>
              <a:spcBef>
                <a:spcPct val="0"/>
              </a:spcBef>
              <a:buFont typeface="Arial"/>
              <a:buChar char="•"/>
            </a:pPr>
            <a:r>
              <a:rPr lang="en-US" sz="6855" spc="671">
                <a:solidFill>
                  <a:srgbClr val="000000"/>
                </a:solidFill>
                <a:latin typeface="DM Sans"/>
              </a:rPr>
              <a:t>Back-end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1085" y="5076825"/>
            <a:ext cx="937370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For server-side i’ve used nodeJs and mysql as a core ,I used express as a framework  which provides me with the power to create a strong powerfull and scalable app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724664"/>
            <a:ext cx="6901085" cy="112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80119" indent="-740060" lvl="1">
              <a:lnSpc>
                <a:spcPts val="9460"/>
              </a:lnSpc>
              <a:spcBef>
                <a:spcPct val="0"/>
              </a:spcBef>
              <a:buFont typeface="Arial"/>
              <a:buChar char="•"/>
            </a:pPr>
            <a:r>
              <a:rPr lang="en-US" sz="6855" spc="671">
                <a:solidFill>
                  <a:srgbClr val="000000"/>
                </a:solidFill>
                <a:latin typeface="DM Sans"/>
              </a:rPr>
              <a:t>Front-end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84806" y="8086146"/>
            <a:ext cx="10357925" cy="117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4"/>
              </a:lnSpc>
            </a:pPr>
            <a:r>
              <a:rPr lang="en-US" sz="3374">
                <a:solidFill>
                  <a:srgbClr val="000000"/>
                </a:solidFill>
                <a:latin typeface="Canva Sans"/>
              </a:rPr>
              <a:t>For client-side I used basic front-end technologies like Html5,css,js and bootstrap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334" y="933450"/>
            <a:ext cx="8216271" cy="92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0769" indent="-605385" lvl="1">
              <a:lnSpc>
                <a:spcPts val="7739"/>
              </a:lnSpc>
              <a:spcBef>
                <a:spcPct val="0"/>
              </a:spcBef>
              <a:buFont typeface="Arial"/>
              <a:buChar char="•"/>
            </a:pPr>
            <a:r>
              <a:rPr lang="en-US" sz="5608" spc="549">
                <a:solidFill>
                  <a:srgbClr val="000000"/>
                </a:solidFill>
                <a:latin typeface="DM Sans"/>
              </a:rPr>
              <a:t>Designg patterns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3788" y="2030236"/>
            <a:ext cx="1511617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 used MVC - which stands for Model View Controller- design pattern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as acore design pattern for my project ,due to its efficiancy and reliablity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782333"/>
            <a:ext cx="4791075" cy="1175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93198" indent="-746599" lvl="1">
              <a:lnSpc>
                <a:spcPts val="9544"/>
              </a:lnSpc>
              <a:spcBef>
                <a:spcPct val="0"/>
              </a:spcBef>
              <a:buFont typeface="Arial"/>
              <a:buChar char="•"/>
            </a:pPr>
            <a:r>
              <a:rPr lang="en-US" sz="6916" spc="677">
                <a:solidFill>
                  <a:srgbClr val="000000"/>
                </a:solidFill>
                <a:latin typeface="DM Sans"/>
              </a:rPr>
              <a:t>Others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3788" y="5076825"/>
            <a:ext cx="872399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 also have used so many node modules and iam going to mention some of them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3788" y="6885940"/>
            <a:ext cx="2715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nodemon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3788" y="8094980"/>
            <a:ext cx="34237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body-parser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24271" y="6885940"/>
            <a:ext cx="21818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upload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0805" y="8094980"/>
            <a:ext cx="38010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express-router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904990"/>
            <a:ext cx="4010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express-session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25250" y="8094980"/>
            <a:ext cx="4010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express-session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Usability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BENEFITS OF THE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30975" y="4045241"/>
            <a:ext cx="3360904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This web platform can be used as in production platfom due to hiegh perfomance and security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110858" y="3206190"/>
            <a:ext cx="4310922" cy="647719"/>
            <a:chOff x="0" y="0"/>
            <a:chExt cx="1135387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5387" cy="170593"/>
            </a:xfrm>
            <a:custGeom>
              <a:avLst/>
              <a:gdLst/>
              <a:ahLst/>
              <a:cxnLst/>
              <a:rect r="r" b="b" t="t" l="l"/>
              <a:pathLst>
                <a:path h="170593" w="1135387">
                  <a:moveTo>
                    <a:pt x="0" y="0"/>
                  </a:moveTo>
                  <a:lnTo>
                    <a:pt x="1135387" y="0"/>
                  </a:lnTo>
                  <a:lnTo>
                    <a:pt x="1135387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35387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Interactive Learning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Scalabilty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40758" y="4045241"/>
            <a:ext cx="3360904" cy="170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can accommodate large numbers of users simultaneously, making them scalable and suitable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463548" y="4045241"/>
            <a:ext cx="336090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This platform supports  multimedia content which give it flexiblity and vareity of 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5492" y="6347289"/>
            <a:ext cx="8158850" cy="77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3"/>
              </a:lnSpc>
              <a:spcBef>
                <a:spcPct val="0"/>
              </a:spcBef>
            </a:pPr>
            <a:r>
              <a:rPr lang="en-US" sz="4610" spc="451">
                <a:solidFill>
                  <a:srgbClr val="231F20"/>
                </a:solidFill>
                <a:latin typeface="Oswald"/>
              </a:rPr>
              <a:t>ENVIRONMENT FRIENDLY 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46306" y="7381669"/>
            <a:ext cx="1283341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E-learning plays a significant role in preserving the environment by reducing paper consumption.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DAF8zi8FqCI</dc:identifier>
  <dcterms:modified xsi:type="dcterms:W3CDTF">2011-08-01T06:04:30Z</dcterms:modified>
  <cp:revision>1</cp:revision>
  <dc:title>full stack</dc:title>
</cp:coreProperties>
</file>