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62100" y="2921507"/>
            <a:ext cx="1964689" cy="982980"/>
          </a:xfrm>
          <a:custGeom>
            <a:avLst/>
            <a:gdLst/>
            <a:ahLst/>
            <a:cxnLst/>
            <a:rect l="l" t="t" r="r" b="b"/>
            <a:pathLst>
              <a:path w="1964689" h="982979">
                <a:moveTo>
                  <a:pt x="0" y="98297"/>
                </a:moveTo>
                <a:lnTo>
                  <a:pt x="7733" y="60061"/>
                </a:lnTo>
                <a:lnTo>
                  <a:pt x="28813" y="28813"/>
                </a:lnTo>
                <a:lnTo>
                  <a:pt x="60061" y="7733"/>
                </a:lnTo>
                <a:lnTo>
                  <a:pt x="98298" y="0"/>
                </a:lnTo>
                <a:lnTo>
                  <a:pt x="1866138" y="0"/>
                </a:lnTo>
                <a:lnTo>
                  <a:pt x="1904374" y="7733"/>
                </a:lnTo>
                <a:lnTo>
                  <a:pt x="1935622" y="28813"/>
                </a:lnTo>
                <a:lnTo>
                  <a:pt x="1956702" y="60061"/>
                </a:lnTo>
                <a:lnTo>
                  <a:pt x="1964436" y="98297"/>
                </a:lnTo>
                <a:lnTo>
                  <a:pt x="1964436" y="884681"/>
                </a:lnTo>
                <a:lnTo>
                  <a:pt x="1956702" y="922918"/>
                </a:lnTo>
                <a:lnTo>
                  <a:pt x="1935622" y="954166"/>
                </a:lnTo>
                <a:lnTo>
                  <a:pt x="1904374" y="975246"/>
                </a:lnTo>
                <a:lnTo>
                  <a:pt x="1866138" y="982979"/>
                </a:lnTo>
                <a:lnTo>
                  <a:pt x="98298" y="982979"/>
                </a:lnTo>
                <a:lnTo>
                  <a:pt x="60061" y="975246"/>
                </a:lnTo>
                <a:lnTo>
                  <a:pt x="28813" y="954166"/>
                </a:lnTo>
                <a:lnTo>
                  <a:pt x="7733" y="922918"/>
                </a:lnTo>
                <a:lnTo>
                  <a:pt x="0" y="884681"/>
                </a:lnTo>
                <a:lnTo>
                  <a:pt x="0" y="98297"/>
                </a:lnTo>
                <a:close/>
              </a:path>
            </a:pathLst>
          </a:custGeom>
          <a:ln w="12191">
            <a:solidFill>
              <a:srgbClr val="949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9815" y="1620393"/>
            <a:ext cx="853236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192000" cy="784860"/>
          </a:xfrm>
          <a:custGeom>
            <a:avLst/>
            <a:gdLst/>
            <a:ahLst/>
            <a:cxnLst/>
            <a:rect l="l" t="t" r="r" b="b"/>
            <a:pathLst>
              <a:path w="12192000" h="784860">
                <a:moveTo>
                  <a:pt x="12192000" y="0"/>
                </a:moveTo>
                <a:lnTo>
                  <a:pt x="0" y="0"/>
                </a:lnTo>
                <a:lnTo>
                  <a:pt x="0" y="784860"/>
                </a:lnTo>
                <a:lnTo>
                  <a:pt x="12192000" y="7848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 algn="ctr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machine</a:t>
            </a:r>
            <a:r>
              <a:rPr lang="ar-EG" spc="-229" dirty="0"/>
              <a:t> </a:t>
            </a:r>
            <a:r>
              <a:rPr lang="en-US" spc="-229" dirty="0"/>
              <a:t> Learning </a:t>
            </a:r>
            <a:endParaRPr spc="-229" dirty="0"/>
          </a:p>
        </p:txBody>
      </p:sp>
      <p:sp>
        <p:nvSpPr>
          <p:cNvPr id="4" name="object 4"/>
          <p:cNvSpPr txBox="1"/>
          <p:nvPr/>
        </p:nvSpPr>
        <p:spPr>
          <a:xfrm>
            <a:off x="3810000" y="3929825"/>
            <a:ext cx="4382770" cy="9335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20"/>
              </a:spcBef>
            </a:pPr>
            <a:r>
              <a:rPr sz="2400" b="1" dirty="0">
                <a:latin typeface="Carlito"/>
                <a:cs typeface="Carlito"/>
              </a:rPr>
              <a:t>Lec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4</a:t>
            </a:r>
            <a:endParaRPr sz="2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endParaRPr lang="en-US" sz="2400" b="1" spc="-1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250" y="2661031"/>
            <a:ext cx="4382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Logistic </a:t>
            </a:r>
            <a:r>
              <a:rPr sz="3200" b="1" spc="-10" dirty="0">
                <a:solidFill>
                  <a:srgbClr val="C00000"/>
                </a:solidFill>
                <a:latin typeface="Carlito"/>
                <a:cs typeface="Carlito"/>
              </a:rPr>
              <a:t>Regression</a:t>
            </a:r>
            <a:r>
              <a:rPr sz="3200" b="1" spc="-1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C00000"/>
                </a:solidFill>
                <a:latin typeface="Carlito"/>
                <a:cs typeface="Carlito"/>
              </a:rPr>
              <a:t>Model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1919668" y="1649187"/>
            <a:ext cx="7393305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simplify </a:t>
            </a:r>
            <a:r>
              <a:rPr sz="2400" dirty="0">
                <a:latin typeface="Times New Roman"/>
                <a:cs typeface="Times New Roman"/>
              </a:rPr>
              <a:t>L(</a:t>
            </a:r>
            <a:r>
              <a:rPr sz="2400" dirty="0">
                <a:latin typeface="Verdana"/>
                <a:cs typeface="Verdana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) by taking its </a:t>
            </a:r>
            <a:r>
              <a:rPr sz="2400" b="1" i="1" dirty="0">
                <a:latin typeface="Times New Roman"/>
                <a:cs typeface="Times New Roman"/>
              </a:rPr>
              <a:t>log </a:t>
            </a:r>
            <a:r>
              <a:rPr sz="2400" dirty="0">
                <a:latin typeface="Times New Roman"/>
                <a:cs typeface="Times New Roman"/>
              </a:rPr>
              <a:t>and then </a:t>
            </a:r>
            <a:r>
              <a:rPr sz="2400" spc="-5" dirty="0">
                <a:latin typeface="Times New Roman"/>
                <a:cs typeface="Times New Roman"/>
              </a:rPr>
              <a:t>differentiate  </a:t>
            </a:r>
            <a:r>
              <a:rPr sz="2400" dirty="0">
                <a:latin typeface="Times New Roman"/>
                <a:cs typeface="Times New Roman"/>
              </a:rPr>
              <a:t>to get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gradient.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xmlns="" id="{93B412D4-2624-4289-89F0-8E52AF3A7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2" t="43329" r="26818" b="4618"/>
          <a:stretch/>
        </p:blipFill>
        <p:spPr>
          <a:xfrm>
            <a:off x="2069967" y="2803838"/>
            <a:ext cx="7093458" cy="3567995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xmlns="" id="{59717525-0A21-4240-9B35-AE157CCE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5" t="16650" r="31250" b="66675"/>
          <a:stretch/>
        </p:blipFill>
        <p:spPr>
          <a:xfrm>
            <a:off x="2758820" y="306687"/>
            <a:ext cx="5715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377" y="171957"/>
            <a:ext cx="4003675" cy="318135"/>
            <a:chOff x="3524377" y="171957"/>
            <a:chExt cx="4003675" cy="318135"/>
          </a:xfrm>
        </p:grpSpPr>
        <p:sp>
          <p:nvSpPr>
            <p:cNvPr id="3" name="object 3"/>
            <p:cNvSpPr/>
            <p:nvPr/>
          </p:nvSpPr>
          <p:spPr>
            <a:xfrm>
              <a:off x="3525266" y="172846"/>
              <a:ext cx="4001769" cy="3161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87063" y="236601"/>
              <a:ext cx="86995" cy="130175"/>
            </a:xfrm>
            <a:custGeom>
              <a:avLst/>
              <a:gdLst/>
              <a:ahLst/>
              <a:cxnLst/>
              <a:rect l="l" t="t" r="r" b="b"/>
              <a:pathLst>
                <a:path w="86995" h="130175">
                  <a:moveTo>
                    <a:pt x="43052" y="0"/>
                  </a:moveTo>
                  <a:lnTo>
                    <a:pt x="0" y="129666"/>
                  </a:lnTo>
                  <a:lnTo>
                    <a:pt x="86487" y="129666"/>
                  </a:lnTo>
                  <a:lnTo>
                    <a:pt x="43307" y="0"/>
                  </a:lnTo>
                  <a:lnTo>
                    <a:pt x="4305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08980" y="226060"/>
              <a:ext cx="129412" cy="209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3956" y="226060"/>
              <a:ext cx="129412" cy="2092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0330" y="224789"/>
              <a:ext cx="86232" cy="883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5266" y="172846"/>
              <a:ext cx="4001770" cy="316230"/>
            </a:xfrm>
            <a:custGeom>
              <a:avLst/>
              <a:gdLst/>
              <a:ahLst/>
              <a:cxnLst/>
              <a:rect l="l" t="t" r="r" b="b"/>
              <a:pathLst>
                <a:path w="4001770" h="316230">
                  <a:moveTo>
                    <a:pt x="3777488" y="5460"/>
                  </a:moveTo>
                  <a:lnTo>
                    <a:pt x="3992626" y="5460"/>
                  </a:lnTo>
                  <a:lnTo>
                    <a:pt x="3994023" y="5460"/>
                  </a:lnTo>
                  <a:lnTo>
                    <a:pt x="3995292" y="5842"/>
                  </a:lnTo>
                  <a:lnTo>
                    <a:pt x="3996436" y="6730"/>
                  </a:lnTo>
                  <a:lnTo>
                    <a:pt x="3997579" y="7620"/>
                  </a:lnTo>
                  <a:lnTo>
                    <a:pt x="3998594" y="9017"/>
                  </a:lnTo>
                  <a:lnTo>
                    <a:pt x="3999357" y="11049"/>
                  </a:lnTo>
                  <a:lnTo>
                    <a:pt x="4000245" y="12953"/>
                  </a:lnTo>
                  <a:lnTo>
                    <a:pt x="4000754" y="15621"/>
                  </a:lnTo>
                  <a:lnTo>
                    <a:pt x="4001135" y="18923"/>
                  </a:lnTo>
                  <a:lnTo>
                    <a:pt x="4001516" y="22225"/>
                  </a:lnTo>
                  <a:lnTo>
                    <a:pt x="4001769" y="26161"/>
                  </a:lnTo>
                  <a:lnTo>
                    <a:pt x="4001769" y="30987"/>
                  </a:lnTo>
                  <a:lnTo>
                    <a:pt x="4001769" y="35432"/>
                  </a:lnTo>
                  <a:lnTo>
                    <a:pt x="4001516" y="39370"/>
                  </a:lnTo>
                  <a:lnTo>
                    <a:pt x="4001135" y="42545"/>
                  </a:lnTo>
                  <a:lnTo>
                    <a:pt x="4000754" y="45847"/>
                  </a:lnTo>
                  <a:lnTo>
                    <a:pt x="4000245" y="48386"/>
                  </a:lnTo>
                  <a:lnTo>
                    <a:pt x="3999357" y="50419"/>
                  </a:lnTo>
                  <a:lnTo>
                    <a:pt x="3998594" y="52324"/>
                  </a:lnTo>
                  <a:lnTo>
                    <a:pt x="3997579" y="53848"/>
                  </a:lnTo>
                  <a:lnTo>
                    <a:pt x="3996436" y="54736"/>
                  </a:lnTo>
                  <a:lnTo>
                    <a:pt x="3995292" y="55752"/>
                  </a:lnTo>
                  <a:lnTo>
                    <a:pt x="3994023" y="56133"/>
                  </a:lnTo>
                  <a:lnTo>
                    <a:pt x="3992626" y="56133"/>
                  </a:lnTo>
                  <a:lnTo>
                    <a:pt x="3916172" y="56133"/>
                  </a:lnTo>
                  <a:lnTo>
                    <a:pt x="3916172" y="302260"/>
                  </a:lnTo>
                  <a:lnTo>
                    <a:pt x="3916172" y="303783"/>
                  </a:lnTo>
                  <a:lnTo>
                    <a:pt x="3915664" y="305180"/>
                  </a:lnTo>
                  <a:lnTo>
                    <a:pt x="3899916" y="311403"/>
                  </a:lnTo>
                  <a:lnTo>
                    <a:pt x="3895979" y="311912"/>
                  </a:lnTo>
                  <a:lnTo>
                    <a:pt x="3891026" y="312165"/>
                  </a:lnTo>
                  <a:lnTo>
                    <a:pt x="3885057" y="312165"/>
                  </a:lnTo>
                  <a:lnTo>
                    <a:pt x="3878961" y="312165"/>
                  </a:lnTo>
                  <a:lnTo>
                    <a:pt x="3874008" y="311912"/>
                  </a:lnTo>
                  <a:lnTo>
                    <a:pt x="3870070" y="311403"/>
                  </a:lnTo>
                  <a:lnTo>
                    <a:pt x="3866007" y="310895"/>
                  </a:lnTo>
                  <a:lnTo>
                    <a:pt x="3853815" y="303783"/>
                  </a:lnTo>
                  <a:lnTo>
                    <a:pt x="3853815" y="302260"/>
                  </a:lnTo>
                  <a:lnTo>
                    <a:pt x="3853815" y="56133"/>
                  </a:lnTo>
                  <a:lnTo>
                    <a:pt x="3777488" y="56133"/>
                  </a:lnTo>
                  <a:lnTo>
                    <a:pt x="3775837" y="56133"/>
                  </a:lnTo>
                  <a:lnTo>
                    <a:pt x="3774566" y="55752"/>
                  </a:lnTo>
                  <a:lnTo>
                    <a:pt x="3773424" y="54736"/>
                  </a:lnTo>
                  <a:lnTo>
                    <a:pt x="3772281" y="53848"/>
                  </a:lnTo>
                  <a:lnTo>
                    <a:pt x="3771391" y="52324"/>
                  </a:lnTo>
                  <a:lnTo>
                    <a:pt x="3770630" y="50419"/>
                  </a:lnTo>
                  <a:lnTo>
                    <a:pt x="3769867" y="48386"/>
                  </a:lnTo>
                  <a:lnTo>
                    <a:pt x="3769233" y="45847"/>
                  </a:lnTo>
                  <a:lnTo>
                    <a:pt x="3768852" y="42545"/>
                  </a:lnTo>
                  <a:lnTo>
                    <a:pt x="3768470" y="39370"/>
                  </a:lnTo>
                  <a:lnTo>
                    <a:pt x="3768216" y="35432"/>
                  </a:lnTo>
                  <a:lnTo>
                    <a:pt x="3768216" y="30987"/>
                  </a:lnTo>
                  <a:lnTo>
                    <a:pt x="3768216" y="26161"/>
                  </a:lnTo>
                  <a:lnTo>
                    <a:pt x="3768470" y="22225"/>
                  </a:lnTo>
                  <a:lnTo>
                    <a:pt x="3768852" y="18923"/>
                  </a:lnTo>
                  <a:lnTo>
                    <a:pt x="3769233" y="15621"/>
                  </a:lnTo>
                  <a:lnTo>
                    <a:pt x="3769867" y="12953"/>
                  </a:lnTo>
                  <a:lnTo>
                    <a:pt x="3770630" y="11049"/>
                  </a:lnTo>
                  <a:lnTo>
                    <a:pt x="3771391" y="9017"/>
                  </a:lnTo>
                  <a:lnTo>
                    <a:pt x="3772281" y="7620"/>
                  </a:lnTo>
                  <a:lnTo>
                    <a:pt x="3773424" y="6730"/>
                  </a:lnTo>
                  <a:lnTo>
                    <a:pt x="3774566" y="5842"/>
                  </a:lnTo>
                  <a:lnTo>
                    <a:pt x="3775837" y="5460"/>
                  </a:lnTo>
                  <a:lnTo>
                    <a:pt x="3777488" y="5460"/>
                  </a:lnTo>
                  <a:close/>
                </a:path>
                <a:path w="4001770" h="316230">
                  <a:moveTo>
                    <a:pt x="3262376" y="5460"/>
                  </a:moveTo>
                  <a:lnTo>
                    <a:pt x="3414776" y="5460"/>
                  </a:lnTo>
                  <a:lnTo>
                    <a:pt x="3416173" y="5460"/>
                  </a:lnTo>
                  <a:lnTo>
                    <a:pt x="3417442" y="5842"/>
                  </a:lnTo>
                  <a:lnTo>
                    <a:pt x="3418459" y="6603"/>
                  </a:lnTo>
                  <a:lnTo>
                    <a:pt x="3419602" y="7366"/>
                  </a:lnTo>
                  <a:lnTo>
                    <a:pt x="3420491" y="8762"/>
                  </a:lnTo>
                  <a:lnTo>
                    <a:pt x="3421380" y="10795"/>
                  </a:lnTo>
                  <a:lnTo>
                    <a:pt x="3422141" y="12700"/>
                  </a:lnTo>
                  <a:lnTo>
                    <a:pt x="3422650" y="15239"/>
                  </a:lnTo>
                  <a:lnTo>
                    <a:pt x="3423031" y="18287"/>
                  </a:lnTo>
                  <a:lnTo>
                    <a:pt x="3423539" y="21335"/>
                  </a:lnTo>
                  <a:lnTo>
                    <a:pt x="3423666" y="25273"/>
                  </a:lnTo>
                  <a:lnTo>
                    <a:pt x="3423666" y="29972"/>
                  </a:lnTo>
                  <a:lnTo>
                    <a:pt x="3423666" y="34417"/>
                  </a:lnTo>
                  <a:lnTo>
                    <a:pt x="3423539" y="38100"/>
                  </a:lnTo>
                  <a:lnTo>
                    <a:pt x="3423031" y="41148"/>
                  </a:lnTo>
                  <a:lnTo>
                    <a:pt x="3422650" y="44196"/>
                  </a:lnTo>
                  <a:lnTo>
                    <a:pt x="3418459" y="52704"/>
                  </a:lnTo>
                  <a:lnTo>
                    <a:pt x="3417442" y="53594"/>
                  </a:lnTo>
                  <a:lnTo>
                    <a:pt x="3416173" y="54101"/>
                  </a:lnTo>
                  <a:lnTo>
                    <a:pt x="3414776" y="54101"/>
                  </a:lnTo>
                  <a:lnTo>
                    <a:pt x="3305683" y="54101"/>
                  </a:lnTo>
                  <a:lnTo>
                    <a:pt x="3305683" y="128650"/>
                  </a:lnTo>
                  <a:lnTo>
                    <a:pt x="3398012" y="128650"/>
                  </a:lnTo>
                  <a:lnTo>
                    <a:pt x="3399409" y="128650"/>
                  </a:lnTo>
                  <a:lnTo>
                    <a:pt x="3400679" y="129031"/>
                  </a:lnTo>
                  <a:lnTo>
                    <a:pt x="3401822" y="129921"/>
                  </a:lnTo>
                  <a:lnTo>
                    <a:pt x="3403091" y="130809"/>
                  </a:lnTo>
                  <a:lnTo>
                    <a:pt x="3403981" y="132079"/>
                  </a:lnTo>
                  <a:lnTo>
                    <a:pt x="3404742" y="133857"/>
                  </a:lnTo>
                  <a:lnTo>
                    <a:pt x="3405632" y="135762"/>
                  </a:lnTo>
                  <a:lnTo>
                    <a:pt x="3406140" y="138175"/>
                  </a:lnTo>
                  <a:lnTo>
                    <a:pt x="3406520" y="141224"/>
                  </a:lnTo>
                  <a:lnTo>
                    <a:pt x="3407029" y="144272"/>
                  </a:lnTo>
                  <a:lnTo>
                    <a:pt x="3407156" y="147954"/>
                  </a:lnTo>
                  <a:lnTo>
                    <a:pt x="3407156" y="152400"/>
                  </a:lnTo>
                  <a:lnTo>
                    <a:pt x="3407156" y="156972"/>
                  </a:lnTo>
                  <a:lnTo>
                    <a:pt x="3407029" y="160781"/>
                  </a:lnTo>
                  <a:lnTo>
                    <a:pt x="3406520" y="163702"/>
                  </a:lnTo>
                  <a:lnTo>
                    <a:pt x="3406140" y="166750"/>
                  </a:lnTo>
                  <a:lnTo>
                    <a:pt x="3405632" y="169163"/>
                  </a:lnTo>
                  <a:lnTo>
                    <a:pt x="3404742" y="170942"/>
                  </a:lnTo>
                  <a:lnTo>
                    <a:pt x="3403981" y="172720"/>
                  </a:lnTo>
                  <a:lnTo>
                    <a:pt x="3403091" y="173989"/>
                  </a:lnTo>
                  <a:lnTo>
                    <a:pt x="3401822" y="174878"/>
                  </a:lnTo>
                  <a:lnTo>
                    <a:pt x="3400679" y="175641"/>
                  </a:lnTo>
                  <a:lnTo>
                    <a:pt x="3399409" y="176022"/>
                  </a:lnTo>
                  <a:lnTo>
                    <a:pt x="3398012" y="176022"/>
                  </a:lnTo>
                  <a:lnTo>
                    <a:pt x="3305683" y="176022"/>
                  </a:lnTo>
                  <a:lnTo>
                    <a:pt x="3305683" y="262127"/>
                  </a:lnTo>
                  <a:lnTo>
                    <a:pt x="3415665" y="262127"/>
                  </a:lnTo>
                  <a:lnTo>
                    <a:pt x="3417062" y="262127"/>
                  </a:lnTo>
                  <a:lnTo>
                    <a:pt x="3422523" y="267588"/>
                  </a:lnTo>
                  <a:lnTo>
                    <a:pt x="3423285" y="269366"/>
                  </a:lnTo>
                  <a:lnTo>
                    <a:pt x="3423919" y="271906"/>
                  </a:lnTo>
                  <a:lnTo>
                    <a:pt x="3424301" y="274954"/>
                  </a:lnTo>
                  <a:lnTo>
                    <a:pt x="3424682" y="278002"/>
                  </a:lnTo>
                  <a:lnTo>
                    <a:pt x="3424809" y="281813"/>
                  </a:lnTo>
                  <a:lnTo>
                    <a:pt x="3424809" y="286385"/>
                  </a:lnTo>
                  <a:lnTo>
                    <a:pt x="3424809" y="290956"/>
                  </a:lnTo>
                  <a:lnTo>
                    <a:pt x="3417062" y="310641"/>
                  </a:lnTo>
                  <a:lnTo>
                    <a:pt x="3415665" y="310641"/>
                  </a:lnTo>
                  <a:lnTo>
                    <a:pt x="3262376" y="310641"/>
                  </a:lnTo>
                  <a:lnTo>
                    <a:pt x="3257168" y="310641"/>
                  </a:lnTo>
                  <a:lnTo>
                    <a:pt x="3252724" y="309117"/>
                  </a:lnTo>
                  <a:lnTo>
                    <a:pt x="3249294" y="306069"/>
                  </a:lnTo>
                  <a:lnTo>
                    <a:pt x="3245739" y="303022"/>
                  </a:lnTo>
                  <a:lnTo>
                    <a:pt x="3243961" y="298068"/>
                  </a:lnTo>
                  <a:lnTo>
                    <a:pt x="3243961" y="291083"/>
                  </a:lnTo>
                  <a:lnTo>
                    <a:pt x="3243961" y="25019"/>
                  </a:lnTo>
                  <a:lnTo>
                    <a:pt x="3243961" y="18160"/>
                  </a:lnTo>
                  <a:lnTo>
                    <a:pt x="3245739" y="13080"/>
                  </a:lnTo>
                  <a:lnTo>
                    <a:pt x="3249294" y="10032"/>
                  </a:lnTo>
                  <a:lnTo>
                    <a:pt x="3252724" y="6984"/>
                  </a:lnTo>
                  <a:lnTo>
                    <a:pt x="3257168" y="5460"/>
                  </a:lnTo>
                  <a:lnTo>
                    <a:pt x="3262376" y="5460"/>
                  </a:lnTo>
                  <a:close/>
                </a:path>
                <a:path w="4001770" h="316230">
                  <a:moveTo>
                    <a:pt x="2546096" y="5460"/>
                  </a:moveTo>
                  <a:lnTo>
                    <a:pt x="2698496" y="5460"/>
                  </a:lnTo>
                  <a:lnTo>
                    <a:pt x="2699893" y="5460"/>
                  </a:lnTo>
                  <a:lnTo>
                    <a:pt x="2701163" y="5842"/>
                  </a:lnTo>
                  <a:lnTo>
                    <a:pt x="2702179" y="6603"/>
                  </a:lnTo>
                  <a:lnTo>
                    <a:pt x="2703322" y="7366"/>
                  </a:lnTo>
                  <a:lnTo>
                    <a:pt x="2704211" y="8762"/>
                  </a:lnTo>
                  <a:lnTo>
                    <a:pt x="2705100" y="10795"/>
                  </a:lnTo>
                  <a:lnTo>
                    <a:pt x="2705862" y="12700"/>
                  </a:lnTo>
                  <a:lnTo>
                    <a:pt x="2706370" y="15239"/>
                  </a:lnTo>
                  <a:lnTo>
                    <a:pt x="2706751" y="18287"/>
                  </a:lnTo>
                  <a:lnTo>
                    <a:pt x="2707259" y="21335"/>
                  </a:lnTo>
                  <a:lnTo>
                    <a:pt x="2707386" y="25273"/>
                  </a:lnTo>
                  <a:lnTo>
                    <a:pt x="2707386" y="29972"/>
                  </a:lnTo>
                  <a:lnTo>
                    <a:pt x="2707386" y="34417"/>
                  </a:lnTo>
                  <a:lnTo>
                    <a:pt x="2707259" y="38100"/>
                  </a:lnTo>
                  <a:lnTo>
                    <a:pt x="2706751" y="41148"/>
                  </a:lnTo>
                  <a:lnTo>
                    <a:pt x="2706370" y="44196"/>
                  </a:lnTo>
                  <a:lnTo>
                    <a:pt x="2702179" y="52704"/>
                  </a:lnTo>
                  <a:lnTo>
                    <a:pt x="2701163" y="53594"/>
                  </a:lnTo>
                  <a:lnTo>
                    <a:pt x="2699893" y="54101"/>
                  </a:lnTo>
                  <a:lnTo>
                    <a:pt x="2698496" y="54101"/>
                  </a:lnTo>
                  <a:lnTo>
                    <a:pt x="2589403" y="54101"/>
                  </a:lnTo>
                  <a:lnTo>
                    <a:pt x="2589403" y="128650"/>
                  </a:lnTo>
                  <a:lnTo>
                    <a:pt x="2681732" y="128650"/>
                  </a:lnTo>
                  <a:lnTo>
                    <a:pt x="2683129" y="128650"/>
                  </a:lnTo>
                  <a:lnTo>
                    <a:pt x="2684399" y="129031"/>
                  </a:lnTo>
                  <a:lnTo>
                    <a:pt x="2685542" y="129921"/>
                  </a:lnTo>
                  <a:lnTo>
                    <a:pt x="2686812" y="130809"/>
                  </a:lnTo>
                  <a:lnTo>
                    <a:pt x="2687701" y="132079"/>
                  </a:lnTo>
                  <a:lnTo>
                    <a:pt x="2688463" y="133857"/>
                  </a:lnTo>
                  <a:lnTo>
                    <a:pt x="2689352" y="135762"/>
                  </a:lnTo>
                  <a:lnTo>
                    <a:pt x="2689860" y="138175"/>
                  </a:lnTo>
                  <a:lnTo>
                    <a:pt x="2690241" y="141224"/>
                  </a:lnTo>
                  <a:lnTo>
                    <a:pt x="2690749" y="144272"/>
                  </a:lnTo>
                  <a:lnTo>
                    <a:pt x="2690876" y="147954"/>
                  </a:lnTo>
                  <a:lnTo>
                    <a:pt x="2690876" y="152400"/>
                  </a:lnTo>
                  <a:lnTo>
                    <a:pt x="2690876" y="156972"/>
                  </a:lnTo>
                  <a:lnTo>
                    <a:pt x="2690749" y="160781"/>
                  </a:lnTo>
                  <a:lnTo>
                    <a:pt x="2690241" y="163702"/>
                  </a:lnTo>
                  <a:lnTo>
                    <a:pt x="2689860" y="166750"/>
                  </a:lnTo>
                  <a:lnTo>
                    <a:pt x="2689352" y="169163"/>
                  </a:lnTo>
                  <a:lnTo>
                    <a:pt x="2688463" y="170942"/>
                  </a:lnTo>
                  <a:lnTo>
                    <a:pt x="2687701" y="172720"/>
                  </a:lnTo>
                  <a:lnTo>
                    <a:pt x="2686812" y="173989"/>
                  </a:lnTo>
                  <a:lnTo>
                    <a:pt x="2685542" y="174878"/>
                  </a:lnTo>
                  <a:lnTo>
                    <a:pt x="2684399" y="175641"/>
                  </a:lnTo>
                  <a:lnTo>
                    <a:pt x="2683129" y="176022"/>
                  </a:lnTo>
                  <a:lnTo>
                    <a:pt x="2681732" y="176022"/>
                  </a:lnTo>
                  <a:lnTo>
                    <a:pt x="2589403" y="176022"/>
                  </a:lnTo>
                  <a:lnTo>
                    <a:pt x="2589403" y="262127"/>
                  </a:lnTo>
                  <a:lnTo>
                    <a:pt x="2699385" y="262127"/>
                  </a:lnTo>
                  <a:lnTo>
                    <a:pt x="2700782" y="262127"/>
                  </a:lnTo>
                  <a:lnTo>
                    <a:pt x="2706243" y="267588"/>
                  </a:lnTo>
                  <a:lnTo>
                    <a:pt x="2707005" y="269366"/>
                  </a:lnTo>
                  <a:lnTo>
                    <a:pt x="2707640" y="271906"/>
                  </a:lnTo>
                  <a:lnTo>
                    <a:pt x="2708021" y="274954"/>
                  </a:lnTo>
                  <a:lnTo>
                    <a:pt x="2708402" y="278002"/>
                  </a:lnTo>
                  <a:lnTo>
                    <a:pt x="2708529" y="281813"/>
                  </a:lnTo>
                  <a:lnTo>
                    <a:pt x="2708529" y="286385"/>
                  </a:lnTo>
                  <a:lnTo>
                    <a:pt x="2708529" y="290956"/>
                  </a:lnTo>
                  <a:lnTo>
                    <a:pt x="2706243" y="305307"/>
                  </a:lnTo>
                  <a:lnTo>
                    <a:pt x="2705481" y="307213"/>
                  </a:lnTo>
                  <a:lnTo>
                    <a:pt x="2704465" y="308482"/>
                  </a:lnTo>
                  <a:lnTo>
                    <a:pt x="2703322" y="309372"/>
                  </a:lnTo>
                  <a:lnTo>
                    <a:pt x="2702052" y="310261"/>
                  </a:lnTo>
                  <a:lnTo>
                    <a:pt x="2700782" y="310641"/>
                  </a:lnTo>
                  <a:lnTo>
                    <a:pt x="2699385" y="310641"/>
                  </a:lnTo>
                  <a:lnTo>
                    <a:pt x="2546096" y="310641"/>
                  </a:lnTo>
                  <a:lnTo>
                    <a:pt x="2540889" y="310641"/>
                  </a:lnTo>
                  <a:lnTo>
                    <a:pt x="2536444" y="309117"/>
                  </a:lnTo>
                  <a:lnTo>
                    <a:pt x="2533015" y="306069"/>
                  </a:lnTo>
                  <a:lnTo>
                    <a:pt x="2529459" y="303022"/>
                  </a:lnTo>
                  <a:lnTo>
                    <a:pt x="2527681" y="298068"/>
                  </a:lnTo>
                  <a:lnTo>
                    <a:pt x="2527681" y="291083"/>
                  </a:lnTo>
                  <a:lnTo>
                    <a:pt x="2527681" y="25019"/>
                  </a:lnTo>
                  <a:lnTo>
                    <a:pt x="2527681" y="18160"/>
                  </a:lnTo>
                  <a:lnTo>
                    <a:pt x="2529459" y="13080"/>
                  </a:lnTo>
                  <a:lnTo>
                    <a:pt x="2533015" y="10032"/>
                  </a:lnTo>
                  <a:lnTo>
                    <a:pt x="2536444" y="6984"/>
                  </a:lnTo>
                  <a:lnTo>
                    <a:pt x="2540889" y="5460"/>
                  </a:lnTo>
                  <a:lnTo>
                    <a:pt x="2546096" y="5460"/>
                  </a:lnTo>
                  <a:close/>
                </a:path>
                <a:path w="4001770" h="316230">
                  <a:moveTo>
                    <a:pt x="2241296" y="5460"/>
                  </a:moveTo>
                  <a:lnTo>
                    <a:pt x="2319528" y="5460"/>
                  </a:lnTo>
                  <a:lnTo>
                    <a:pt x="2339147" y="6056"/>
                  </a:lnTo>
                  <a:lnTo>
                    <a:pt x="2388743" y="14985"/>
                  </a:lnTo>
                  <a:lnTo>
                    <a:pt x="2426354" y="34524"/>
                  </a:lnTo>
                  <a:lnTo>
                    <a:pt x="2453814" y="64246"/>
                  </a:lnTo>
                  <a:lnTo>
                    <a:pt x="2470747" y="104018"/>
                  </a:lnTo>
                  <a:lnTo>
                    <a:pt x="2476373" y="153543"/>
                  </a:lnTo>
                  <a:lnTo>
                    <a:pt x="2475702" y="173811"/>
                  </a:lnTo>
                  <a:lnTo>
                    <a:pt x="2465451" y="225425"/>
                  </a:lnTo>
                  <a:lnTo>
                    <a:pt x="2443644" y="264019"/>
                  </a:lnTo>
                  <a:lnTo>
                    <a:pt x="2411190" y="290512"/>
                  </a:lnTo>
                  <a:lnTo>
                    <a:pt x="2368682" y="305712"/>
                  </a:lnTo>
                  <a:lnTo>
                    <a:pt x="2314194" y="310641"/>
                  </a:lnTo>
                  <a:lnTo>
                    <a:pt x="2241296" y="310641"/>
                  </a:lnTo>
                  <a:lnTo>
                    <a:pt x="2236089" y="310641"/>
                  </a:lnTo>
                  <a:lnTo>
                    <a:pt x="2231644" y="309117"/>
                  </a:lnTo>
                  <a:lnTo>
                    <a:pt x="2228215" y="306069"/>
                  </a:lnTo>
                  <a:lnTo>
                    <a:pt x="2224659" y="303022"/>
                  </a:lnTo>
                  <a:lnTo>
                    <a:pt x="2222881" y="298068"/>
                  </a:lnTo>
                  <a:lnTo>
                    <a:pt x="2222881" y="291083"/>
                  </a:lnTo>
                  <a:lnTo>
                    <a:pt x="2222881" y="25019"/>
                  </a:lnTo>
                  <a:lnTo>
                    <a:pt x="2222881" y="18160"/>
                  </a:lnTo>
                  <a:lnTo>
                    <a:pt x="2224659" y="13080"/>
                  </a:lnTo>
                  <a:lnTo>
                    <a:pt x="2228215" y="10032"/>
                  </a:lnTo>
                  <a:lnTo>
                    <a:pt x="2231644" y="6984"/>
                  </a:lnTo>
                  <a:lnTo>
                    <a:pt x="2236089" y="5460"/>
                  </a:lnTo>
                  <a:lnTo>
                    <a:pt x="2241296" y="5460"/>
                  </a:lnTo>
                  <a:close/>
                </a:path>
                <a:path w="4001770" h="316230">
                  <a:moveTo>
                    <a:pt x="1855724" y="5460"/>
                  </a:moveTo>
                  <a:lnTo>
                    <a:pt x="2070862" y="5460"/>
                  </a:lnTo>
                  <a:lnTo>
                    <a:pt x="2072259" y="5460"/>
                  </a:lnTo>
                  <a:lnTo>
                    <a:pt x="2073529" y="5842"/>
                  </a:lnTo>
                  <a:lnTo>
                    <a:pt x="2074672" y="6730"/>
                  </a:lnTo>
                  <a:lnTo>
                    <a:pt x="2075814" y="7620"/>
                  </a:lnTo>
                  <a:lnTo>
                    <a:pt x="2076831" y="9017"/>
                  </a:lnTo>
                  <a:lnTo>
                    <a:pt x="2077593" y="11049"/>
                  </a:lnTo>
                  <a:lnTo>
                    <a:pt x="2078482" y="12953"/>
                  </a:lnTo>
                  <a:lnTo>
                    <a:pt x="2078989" y="15621"/>
                  </a:lnTo>
                  <a:lnTo>
                    <a:pt x="2079371" y="18923"/>
                  </a:lnTo>
                  <a:lnTo>
                    <a:pt x="2079752" y="22225"/>
                  </a:lnTo>
                  <a:lnTo>
                    <a:pt x="2080006" y="26161"/>
                  </a:lnTo>
                  <a:lnTo>
                    <a:pt x="2080006" y="30987"/>
                  </a:lnTo>
                  <a:lnTo>
                    <a:pt x="2080006" y="35432"/>
                  </a:lnTo>
                  <a:lnTo>
                    <a:pt x="2079752" y="39370"/>
                  </a:lnTo>
                  <a:lnTo>
                    <a:pt x="2079371" y="42545"/>
                  </a:lnTo>
                  <a:lnTo>
                    <a:pt x="2078989" y="45847"/>
                  </a:lnTo>
                  <a:lnTo>
                    <a:pt x="2078482" y="48386"/>
                  </a:lnTo>
                  <a:lnTo>
                    <a:pt x="2077593" y="50419"/>
                  </a:lnTo>
                  <a:lnTo>
                    <a:pt x="2076831" y="52324"/>
                  </a:lnTo>
                  <a:lnTo>
                    <a:pt x="2075814" y="53848"/>
                  </a:lnTo>
                  <a:lnTo>
                    <a:pt x="2074672" y="54736"/>
                  </a:lnTo>
                  <a:lnTo>
                    <a:pt x="2073529" y="55752"/>
                  </a:lnTo>
                  <a:lnTo>
                    <a:pt x="2072259" y="56133"/>
                  </a:lnTo>
                  <a:lnTo>
                    <a:pt x="2070862" y="56133"/>
                  </a:lnTo>
                  <a:lnTo>
                    <a:pt x="1994408" y="56133"/>
                  </a:lnTo>
                  <a:lnTo>
                    <a:pt x="1994408" y="302260"/>
                  </a:lnTo>
                  <a:lnTo>
                    <a:pt x="1994408" y="303783"/>
                  </a:lnTo>
                  <a:lnTo>
                    <a:pt x="1993900" y="305180"/>
                  </a:lnTo>
                  <a:lnTo>
                    <a:pt x="1978152" y="311403"/>
                  </a:lnTo>
                  <a:lnTo>
                    <a:pt x="1974214" y="311912"/>
                  </a:lnTo>
                  <a:lnTo>
                    <a:pt x="1969262" y="312165"/>
                  </a:lnTo>
                  <a:lnTo>
                    <a:pt x="1963293" y="312165"/>
                  </a:lnTo>
                  <a:lnTo>
                    <a:pt x="1957197" y="312165"/>
                  </a:lnTo>
                  <a:lnTo>
                    <a:pt x="1952244" y="311912"/>
                  </a:lnTo>
                  <a:lnTo>
                    <a:pt x="1948307" y="311403"/>
                  </a:lnTo>
                  <a:lnTo>
                    <a:pt x="1944243" y="310895"/>
                  </a:lnTo>
                  <a:lnTo>
                    <a:pt x="1932051" y="303783"/>
                  </a:lnTo>
                  <a:lnTo>
                    <a:pt x="1932051" y="302260"/>
                  </a:lnTo>
                  <a:lnTo>
                    <a:pt x="1932051" y="56133"/>
                  </a:lnTo>
                  <a:lnTo>
                    <a:pt x="1855724" y="56133"/>
                  </a:lnTo>
                  <a:lnTo>
                    <a:pt x="1854073" y="56133"/>
                  </a:lnTo>
                  <a:lnTo>
                    <a:pt x="1852803" y="55752"/>
                  </a:lnTo>
                  <a:lnTo>
                    <a:pt x="1851660" y="54736"/>
                  </a:lnTo>
                  <a:lnTo>
                    <a:pt x="1850517" y="53848"/>
                  </a:lnTo>
                  <a:lnTo>
                    <a:pt x="1849628" y="52324"/>
                  </a:lnTo>
                  <a:lnTo>
                    <a:pt x="1848866" y="50419"/>
                  </a:lnTo>
                  <a:lnTo>
                    <a:pt x="1848104" y="48386"/>
                  </a:lnTo>
                  <a:lnTo>
                    <a:pt x="1847469" y="45847"/>
                  </a:lnTo>
                  <a:lnTo>
                    <a:pt x="1847088" y="42545"/>
                  </a:lnTo>
                  <a:lnTo>
                    <a:pt x="1846707" y="39370"/>
                  </a:lnTo>
                  <a:lnTo>
                    <a:pt x="1846453" y="35432"/>
                  </a:lnTo>
                  <a:lnTo>
                    <a:pt x="1846453" y="30987"/>
                  </a:lnTo>
                  <a:lnTo>
                    <a:pt x="1846453" y="26161"/>
                  </a:lnTo>
                  <a:lnTo>
                    <a:pt x="1848866" y="11049"/>
                  </a:lnTo>
                  <a:lnTo>
                    <a:pt x="1849628" y="9017"/>
                  </a:lnTo>
                  <a:lnTo>
                    <a:pt x="1850517" y="7620"/>
                  </a:lnTo>
                  <a:lnTo>
                    <a:pt x="1851660" y="6730"/>
                  </a:lnTo>
                  <a:lnTo>
                    <a:pt x="1852803" y="5842"/>
                  </a:lnTo>
                  <a:lnTo>
                    <a:pt x="1854073" y="5460"/>
                  </a:lnTo>
                  <a:lnTo>
                    <a:pt x="1855724" y="5460"/>
                  </a:lnTo>
                  <a:close/>
                </a:path>
                <a:path w="4001770" h="316230">
                  <a:moveTo>
                    <a:pt x="1340612" y="5460"/>
                  </a:moveTo>
                  <a:lnTo>
                    <a:pt x="1493012" y="5460"/>
                  </a:lnTo>
                  <a:lnTo>
                    <a:pt x="1494409" y="5460"/>
                  </a:lnTo>
                  <a:lnTo>
                    <a:pt x="1495679" y="5842"/>
                  </a:lnTo>
                  <a:lnTo>
                    <a:pt x="1496695" y="6603"/>
                  </a:lnTo>
                  <a:lnTo>
                    <a:pt x="1497838" y="7366"/>
                  </a:lnTo>
                  <a:lnTo>
                    <a:pt x="1498727" y="8762"/>
                  </a:lnTo>
                  <a:lnTo>
                    <a:pt x="1499616" y="10795"/>
                  </a:lnTo>
                  <a:lnTo>
                    <a:pt x="1500378" y="12700"/>
                  </a:lnTo>
                  <a:lnTo>
                    <a:pt x="1500886" y="15239"/>
                  </a:lnTo>
                  <a:lnTo>
                    <a:pt x="1501267" y="18287"/>
                  </a:lnTo>
                  <a:lnTo>
                    <a:pt x="1501775" y="21335"/>
                  </a:lnTo>
                  <a:lnTo>
                    <a:pt x="1501902" y="25273"/>
                  </a:lnTo>
                  <a:lnTo>
                    <a:pt x="1501902" y="29972"/>
                  </a:lnTo>
                  <a:lnTo>
                    <a:pt x="1501902" y="34417"/>
                  </a:lnTo>
                  <a:lnTo>
                    <a:pt x="1501775" y="38100"/>
                  </a:lnTo>
                  <a:lnTo>
                    <a:pt x="1501267" y="41148"/>
                  </a:lnTo>
                  <a:lnTo>
                    <a:pt x="1500886" y="44196"/>
                  </a:lnTo>
                  <a:lnTo>
                    <a:pt x="1496695" y="52704"/>
                  </a:lnTo>
                  <a:lnTo>
                    <a:pt x="1495679" y="53594"/>
                  </a:lnTo>
                  <a:lnTo>
                    <a:pt x="1494409" y="54101"/>
                  </a:lnTo>
                  <a:lnTo>
                    <a:pt x="1493012" y="54101"/>
                  </a:lnTo>
                  <a:lnTo>
                    <a:pt x="1383919" y="54101"/>
                  </a:lnTo>
                  <a:lnTo>
                    <a:pt x="1383919" y="128650"/>
                  </a:lnTo>
                  <a:lnTo>
                    <a:pt x="1476248" y="128650"/>
                  </a:lnTo>
                  <a:lnTo>
                    <a:pt x="1477645" y="128650"/>
                  </a:lnTo>
                  <a:lnTo>
                    <a:pt x="1478914" y="129031"/>
                  </a:lnTo>
                  <a:lnTo>
                    <a:pt x="1480058" y="129921"/>
                  </a:lnTo>
                  <a:lnTo>
                    <a:pt x="1481328" y="130809"/>
                  </a:lnTo>
                  <a:lnTo>
                    <a:pt x="1482217" y="132079"/>
                  </a:lnTo>
                  <a:lnTo>
                    <a:pt x="1482979" y="133857"/>
                  </a:lnTo>
                  <a:lnTo>
                    <a:pt x="1483868" y="135762"/>
                  </a:lnTo>
                  <a:lnTo>
                    <a:pt x="1484376" y="138175"/>
                  </a:lnTo>
                  <a:lnTo>
                    <a:pt x="1484757" y="141224"/>
                  </a:lnTo>
                  <a:lnTo>
                    <a:pt x="1485264" y="144272"/>
                  </a:lnTo>
                  <a:lnTo>
                    <a:pt x="1485392" y="147954"/>
                  </a:lnTo>
                  <a:lnTo>
                    <a:pt x="1485392" y="152400"/>
                  </a:lnTo>
                  <a:lnTo>
                    <a:pt x="1485392" y="156972"/>
                  </a:lnTo>
                  <a:lnTo>
                    <a:pt x="1485264" y="160781"/>
                  </a:lnTo>
                  <a:lnTo>
                    <a:pt x="1484757" y="163702"/>
                  </a:lnTo>
                  <a:lnTo>
                    <a:pt x="1484376" y="166750"/>
                  </a:lnTo>
                  <a:lnTo>
                    <a:pt x="1483868" y="169163"/>
                  </a:lnTo>
                  <a:lnTo>
                    <a:pt x="1482979" y="170942"/>
                  </a:lnTo>
                  <a:lnTo>
                    <a:pt x="1482217" y="172720"/>
                  </a:lnTo>
                  <a:lnTo>
                    <a:pt x="1481328" y="173989"/>
                  </a:lnTo>
                  <a:lnTo>
                    <a:pt x="1480058" y="174878"/>
                  </a:lnTo>
                  <a:lnTo>
                    <a:pt x="1478914" y="175641"/>
                  </a:lnTo>
                  <a:lnTo>
                    <a:pt x="1477645" y="176022"/>
                  </a:lnTo>
                  <a:lnTo>
                    <a:pt x="1476248" y="176022"/>
                  </a:lnTo>
                  <a:lnTo>
                    <a:pt x="1383919" y="176022"/>
                  </a:lnTo>
                  <a:lnTo>
                    <a:pt x="1383919" y="262127"/>
                  </a:lnTo>
                  <a:lnTo>
                    <a:pt x="1493901" y="262127"/>
                  </a:lnTo>
                  <a:lnTo>
                    <a:pt x="1495298" y="262127"/>
                  </a:lnTo>
                  <a:lnTo>
                    <a:pt x="1500759" y="267588"/>
                  </a:lnTo>
                  <a:lnTo>
                    <a:pt x="1501521" y="269366"/>
                  </a:lnTo>
                  <a:lnTo>
                    <a:pt x="1502156" y="271906"/>
                  </a:lnTo>
                  <a:lnTo>
                    <a:pt x="1502537" y="274954"/>
                  </a:lnTo>
                  <a:lnTo>
                    <a:pt x="1502918" y="278002"/>
                  </a:lnTo>
                  <a:lnTo>
                    <a:pt x="1503045" y="281813"/>
                  </a:lnTo>
                  <a:lnTo>
                    <a:pt x="1503045" y="286385"/>
                  </a:lnTo>
                  <a:lnTo>
                    <a:pt x="1503045" y="290956"/>
                  </a:lnTo>
                  <a:lnTo>
                    <a:pt x="1502918" y="294766"/>
                  </a:lnTo>
                  <a:lnTo>
                    <a:pt x="1502537" y="297814"/>
                  </a:lnTo>
                  <a:lnTo>
                    <a:pt x="1502156" y="300863"/>
                  </a:lnTo>
                  <a:lnTo>
                    <a:pt x="1501521" y="303402"/>
                  </a:lnTo>
                  <a:lnTo>
                    <a:pt x="1500759" y="305307"/>
                  </a:lnTo>
                  <a:lnTo>
                    <a:pt x="1499997" y="307213"/>
                  </a:lnTo>
                  <a:lnTo>
                    <a:pt x="1498981" y="308482"/>
                  </a:lnTo>
                  <a:lnTo>
                    <a:pt x="1497838" y="309372"/>
                  </a:lnTo>
                  <a:lnTo>
                    <a:pt x="1496568" y="310261"/>
                  </a:lnTo>
                  <a:lnTo>
                    <a:pt x="1495298" y="310641"/>
                  </a:lnTo>
                  <a:lnTo>
                    <a:pt x="1493901" y="310641"/>
                  </a:lnTo>
                  <a:lnTo>
                    <a:pt x="1340612" y="310641"/>
                  </a:lnTo>
                  <a:lnTo>
                    <a:pt x="1335405" y="310641"/>
                  </a:lnTo>
                  <a:lnTo>
                    <a:pt x="1330960" y="309117"/>
                  </a:lnTo>
                  <a:lnTo>
                    <a:pt x="1327531" y="306069"/>
                  </a:lnTo>
                  <a:lnTo>
                    <a:pt x="1323975" y="303022"/>
                  </a:lnTo>
                  <a:lnTo>
                    <a:pt x="1322197" y="298068"/>
                  </a:lnTo>
                  <a:lnTo>
                    <a:pt x="1322197" y="291083"/>
                  </a:lnTo>
                  <a:lnTo>
                    <a:pt x="1322197" y="25019"/>
                  </a:lnTo>
                  <a:lnTo>
                    <a:pt x="1322197" y="18160"/>
                  </a:lnTo>
                  <a:lnTo>
                    <a:pt x="1323975" y="13080"/>
                  </a:lnTo>
                  <a:lnTo>
                    <a:pt x="1327531" y="10032"/>
                  </a:lnTo>
                  <a:lnTo>
                    <a:pt x="1330960" y="6984"/>
                  </a:lnTo>
                  <a:lnTo>
                    <a:pt x="1335405" y="5460"/>
                  </a:lnTo>
                  <a:lnTo>
                    <a:pt x="1340612" y="5460"/>
                  </a:lnTo>
                  <a:close/>
                </a:path>
                <a:path w="4001770" h="316230">
                  <a:moveTo>
                    <a:pt x="906272" y="5460"/>
                  </a:moveTo>
                  <a:lnTo>
                    <a:pt x="984504" y="5460"/>
                  </a:lnTo>
                  <a:lnTo>
                    <a:pt x="1004177" y="6056"/>
                  </a:lnTo>
                  <a:lnTo>
                    <a:pt x="1053719" y="14985"/>
                  </a:lnTo>
                  <a:lnTo>
                    <a:pt x="1091330" y="34524"/>
                  </a:lnTo>
                  <a:lnTo>
                    <a:pt x="1118790" y="64246"/>
                  </a:lnTo>
                  <a:lnTo>
                    <a:pt x="1135723" y="104018"/>
                  </a:lnTo>
                  <a:lnTo>
                    <a:pt x="1141349" y="153543"/>
                  </a:lnTo>
                  <a:lnTo>
                    <a:pt x="1140678" y="173811"/>
                  </a:lnTo>
                  <a:lnTo>
                    <a:pt x="1130427" y="225425"/>
                  </a:lnTo>
                  <a:lnTo>
                    <a:pt x="1108620" y="264019"/>
                  </a:lnTo>
                  <a:lnTo>
                    <a:pt x="1076166" y="290512"/>
                  </a:lnTo>
                  <a:lnTo>
                    <a:pt x="1033658" y="305712"/>
                  </a:lnTo>
                  <a:lnTo>
                    <a:pt x="979170" y="310641"/>
                  </a:lnTo>
                  <a:lnTo>
                    <a:pt x="906272" y="310641"/>
                  </a:lnTo>
                  <a:lnTo>
                    <a:pt x="901064" y="310641"/>
                  </a:lnTo>
                  <a:lnTo>
                    <a:pt x="896620" y="309117"/>
                  </a:lnTo>
                  <a:lnTo>
                    <a:pt x="893191" y="306069"/>
                  </a:lnTo>
                  <a:lnTo>
                    <a:pt x="889635" y="303022"/>
                  </a:lnTo>
                  <a:lnTo>
                    <a:pt x="887857" y="298068"/>
                  </a:lnTo>
                  <a:lnTo>
                    <a:pt x="887857" y="291083"/>
                  </a:lnTo>
                  <a:lnTo>
                    <a:pt x="887857" y="25019"/>
                  </a:lnTo>
                  <a:lnTo>
                    <a:pt x="887857" y="18160"/>
                  </a:lnTo>
                  <a:lnTo>
                    <a:pt x="889635" y="13080"/>
                  </a:lnTo>
                  <a:lnTo>
                    <a:pt x="893191" y="10032"/>
                  </a:lnTo>
                  <a:lnTo>
                    <a:pt x="896620" y="6984"/>
                  </a:lnTo>
                  <a:lnTo>
                    <a:pt x="901064" y="5460"/>
                  </a:lnTo>
                  <a:lnTo>
                    <a:pt x="906272" y="5460"/>
                  </a:lnTo>
                  <a:close/>
                </a:path>
                <a:path w="4001770" h="316230">
                  <a:moveTo>
                    <a:pt x="342392" y="5460"/>
                  </a:moveTo>
                  <a:lnTo>
                    <a:pt x="421386" y="5460"/>
                  </a:lnTo>
                  <a:lnTo>
                    <a:pt x="429387" y="5460"/>
                  </a:lnTo>
                  <a:lnTo>
                    <a:pt x="435991" y="5587"/>
                  </a:lnTo>
                  <a:lnTo>
                    <a:pt x="441198" y="5969"/>
                  </a:lnTo>
                  <a:lnTo>
                    <a:pt x="446405" y="6223"/>
                  </a:lnTo>
                  <a:lnTo>
                    <a:pt x="451104" y="6603"/>
                  </a:lnTo>
                  <a:lnTo>
                    <a:pt x="488442" y="16128"/>
                  </a:lnTo>
                  <a:lnTo>
                    <a:pt x="522525" y="43878"/>
                  </a:lnTo>
                  <a:lnTo>
                    <a:pt x="534209" y="80347"/>
                  </a:lnTo>
                  <a:lnTo>
                    <a:pt x="534543" y="89153"/>
                  </a:lnTo>
                  <a:lnTo>
                    <a:pt x="534304" y="96680"/>
                  </a:lnTo>
                  <a:lnTo>
                    <a:pt x="519303" y="139700"/>
                  </a:lnTo>
                  <a:lnTo>
                    <a:pt x="488759" y="163512"/>
                  </a:lnTo>
                  <a:lnTo>
                    <a:pt x="475361" y="168655"/>
                  </a:lnTo>
                  <a:lnTo>
                    <a:pt x="479933" y="170942"/>
                  </a:lnTo>
                  <a:lnTo>
                    <a:pt x="509650" y="203453"/>
                  </a:lnTo>
                  <a:lnTo>
                    <a:pt x="544449" y="283082"/>
                  </a:lnTo>
                  <a:lnTo>
                    <a:pt x="550418" y="301116"/>
                  </a:lnTo>
                  <a:lnTo>
                    <a:pt x="550418" y="302640"/>
                  </a:lnTo>
                  <a:lnTo>
                    <a:pt x="550418" y="304418"/>
                  </a:lnTo>
                  <a:lnTo>
                    <a:pt x="544957" y="310006"/>
                  </a:lnTo>
                  <a:lnTo>
                    <a:pt x="542671" y="310768"/>
                  </a:lnTo>
                  <a:lnTo>
                    <a:pt x="539114" y="311276"/>
                  </a:lnTo>
                  <a:lnTo>
                    <a:pt x="534543" y="311657"/>
                  </a:lnTo>
                  <a:lnTo>
                    <a:pt x="530098" y="311912"/>
                  </a:lnTo>
                  <a:lnTo>
                    <a:pt x="523875" y="312165"/>
                  </a:lnTo>
                  <a:lnTo>
                    <a:pt x="516000" y="312165"/>
                  </a:lnTo>
                  <a:lnTo>
                    <a:pt x="509397" y="312165"/>
                  </a:lnTo>
                  <a:lnTo>
                    <a:pt x="490855" y="309879"/>
                  </a:lnTo>
                  <a:lnTo>
                    <a:pt x="488569" y="308990"/>
                  </a:lnTo>
                  <a:lnTo>
                    <a:pt x="486918" y="307848"/>
                  </a:lnTo>
                  <a:lnTo>
                    <a:pt x="486029" y="306577"/>
                  </a:lnTo>
                  <a:lnTo>
                    <a:pt x="485013" y="305180"/>
                  </a:lnTo>
                  <a:lnTo>
                    <a:pt x="484250" y="303656"/>
                  </a:lnTo>
                  <a:lnTo>
                    <a:pt x="483616" y="301751"/>
                  </a:lnTo>
                  <a:lnTo>
                    <a:pt x="456311" y="233552"/>
                  </a:lnTo>
                  <a:lnTo>
                    <a:pt x="436118" y="198119"/>
                  </a:lnTo>
                  <a:lnTo>
                    <a:pt x="432308" y="194055"/>
                  </a:lnTo>
                  <a:lnTo>
                    <a:pt x="427863" y="191007"/>
                  </a:lnTo>
                  <a:lnTo>
                    <a:pt x="422783" y="188975"/>
                  </a:lnTo>
                  <a:lnTo>
                    <a:pt x="417703" y="186943"/>
                  </a:lnTo>
                  <a:lnTo>
                    <a:pt x="411988" y="185927"/>
                  </a:lnTo>
                  <a:lnTo>
                    <a:pt x="405384" y="185927"/>
                  </a:lnTo>
                  <a:lnTo>
                    <a:pt x="385953" y="185927"/>
                  </a:lnTo>
                  <a:lnTo>
                    <a:pt x="385953" y="302260"/>
                  </a:lnTo>
                  <a:lnTo>
                    <a:pt x="385953" y="303783"/>
                  </a:lnTo>
                  <a:lnTo>
                    <a:pt x="385445" y="305180"/>
                  </a:lnTo>
                  <a:lnTo>
                    <a:pt x="384429" y="306450"/>
                  </a:lnTo>
                  <a:lnTo>
                    <a:pt x="383413" y="307720"/>
                  </a:lnTo>
                  <a:lnTo>
                    <a:pt x="381762" y="308737"/>
                  </a:lnTo>
                  <a:lnTo>
                    <a:pt x="379349" y="309499"/>
                  </a:lnTo>
                  <a:lnTo>
                    <a:pt x="377063" y="310261"/>
                  </a:lnTo>
                  <a:lnTo>
                    <a:pt x="373888" y="310895"/>
                  </a:lnTo>
                  <a:lnTo>
                    <a:pt x="369950" y="311403"/>
                  </a:lnTo>
                  <a:lnTo>
                    <a:pt x="366013" y="311912"/>
                  </a:lnTo>
                  <a:lnTo>
                    <a:pt x="360934" y="312165"/>
                  </a:lnTo>
                  <a:lnTo>
                    <a:pt x="354838" y="312165"/>
                  </a:lnTo>
                  <a:lnTo>
                    <a:pt x="348869" y="312165"/>
                  </a:lnTo>
                  <a:lnTo>
                    <a:pt x="330326" y="309499"/>
                  </a:lnTo>
                  <a:lnTo>
                    <a:pt x="327913" y="308737"/>
                  </a:lnTo>
                  <a:lnTo>
                    <a:pt x="326263" y="307720"/>
                  </a:lnTo>
                  <a:lnTo>
                    <a:pt x="325374" y="306450"/>
                  </a:lnTo>
                  <a:lnTo>
                    <a:pt x="324358" y="305180"/>
                  </a:lnTo>
                  <a:lnTo>
                    <a:pt x="323976" y="303783"/>
                  </a:lnTo>
                  <a:lnTo>
                    <a:pt x="323976" y="302260"/>
                  </a:lnTo>
                  <a:lnTo>
                    <a:pt x="323976" y="25019"/>
                  </a:lnTo>
                  <a:lnTo>
                    <a:pt x="323976" y="18160"/>
                  </a:lnTo>
                  <a:lnTo>
                    <a:pt x="325755" y="13080"/>
                  </a:lnTo>
                  <a:lnTo>
                    <a:pt x="329311" y="10032"/>
                  </a:lnTo>
                  <a:lnTo>
                    <a:pt x="332739" y="6984"/>
                  </a:lnTo>
                  <a:lnTo>
                    <a:pt x="337185" y="5460"/>
                  </a:lnTo>
                  <a:lnTo>
                    <a:pt x="342392" y="5460"/>
                  </a:lnTo>
                  <a:close/>
                </a:path>
                <a:path w="4001770" h="316230">
                  <a:moveTo>
                    <a:pt x="3704716" y="4445"/>
                  </a:moveTo>
                  <a:lnTo>
                    <a:pt x="3710051" y="4445"/>
                  </a:lnTo>
                  <a:lnTo>
                    <a:pt x="3714495" y="4699"/>
                  </a:lnTo>
                  <a:lnTo>
                    <a:pt x="3730625" y="10413"/>
                  </a:lnTo>
                  <a:lnTo>
                    <a:pt x="3731514" y="11683"/>
                  </a:lnTo>
                  <a:lnTo>
                    <a:pt x="3731894" y="13080"/>
                  </a:lnTo>
                  <a:lnTo>
                    <a:pt x="3731894" y="14604"/>
                  </a:lnTo>
                  <a:lnTo>
                    <a:pt x="3731894" y="289051"/>
                  </a:lnTo>
                  <a:lnTo>
                    <a:pt x="3731894" y="292607"/>
                  </a:lnTo>
                  <a:lnTo>
                    <a:pt x="3731260" y="295782"/>
                  </a:lnTo>
                  <a:lnTo>
                    <a:pt x="3729990" y="298703"/>
                  </a:lnTo>
                  <a:lnTo>
                    <a:pt x="3728719" y="301498"/>
                  </a:lnTo>
                  <a:lnTo>
                    <a:pt x="3727068" y="303911"/>
                  </a:lnTo>
                  <a:lnTo>
                    <a:pt x="3724910" y="305688"/>
                  </a:lnTo>
                  <a:lnTo>
                    <a:pt x="3722751" y="307593"/>
                  </a:lnTo>
                  <a:lnTo>
                    <a:pt x="3720211" y="308990"/>
                  </a:lnTo>
                  <a:lnTo>
                    <a:pt x="3717290" y="309879"/>
                  </a:lnTo>
                  <a:lnTo>
                    <a:pt x="3714368" y="310768"/>
                  </a:lnTo>
                  <a:lnTo>
                    <a:pt x="3711448" y="311150"/>
                  </a:lnTo>
                  <a:lnTo>
                    <a:pt x="3708527" y="311150"/>
                  </a:lnTo>
                  <a:lnTo>
                    <a:pt x="3682111" y="311150"/>
                  </a:lnTo>
                  <a:lnTo>
                    <a:pt x="3676523" y="311150"/>
                  </a:lnTo>
                  <a:lnTo>
                    <a:pt x="3671824" y="310641"/>
                  </a:lnTo>
                  <a:lnTo>
                    <a:pt x="3667760" y="309499"/>
                  </a:lnTo>
                  <a:lnTo>
                    <a:pt x="3663823" y="308355"/>
                  </a:lnTo>
                  <a:lnTo>
                    <a:pt x="3660140" y="306450"/>
                  </a:lnTo>
                  <a:lnTo>
                    <a:pt x="3656711" y="303529"/>
                  </a:lnTo>
                  <a:lnTo>
                    <a:pt x="3653282" y="300608"/>
                  </a:lnTo>
                  <a:lnTo>
                    <a:pt x="3650107" y="296672"/>
                  </a:lnTo>
                  <a:lnTo>
                    <a:pt x="3646932" y="291718"/>
                  </a:lnTo>
                  <a:lnTo>
                    <a:pt x="3643757" y="286765"/>
                  </a:lnTo>
                  <a:lnTo>
                    <a:pt x="3640201" y="280288"/>
                  </a:lnTo>
                  <a:lnTo>
                    <a:pt x="3636264" y="272541"/>
                  </a:lnTo>
                  <a:lnTo>
                    <a:pt x="3560317" y="129794"/>
                  </a:lnTo>
                  <a:lnTo>
                    <a:pt x="3543522" y="94948"/>
                  </a:lnTo>
                  <a:lnTo>
                    <a:pt x="3534664" y="73659"/>
                  </a:lnTo>
                  <a:lnTo>
                    <a:pt x="3534156" y="73659"/>
                  </a:lnTo>
                  <a:lnTo>
                    <a:pt x="3534606" y="82135"/>
                  </a:lnTo>
                  <a:lnTo>
                    <a:pt x="3534997" y="90598"/>
                  </a:lnTo>
                  <a:lnTo>
                    <a:pt x="3535316" y="99038"/>
                  </a:lnTo>
                  <a:lnTo>
                    <a:pt x="3535553" y="107442"/>
                  </a:lnTo>
                  <a:lnTo>
                    <a:pt x="3535793" y="115968"/>
                  </a:lnTo>
                  <a:lnTo>
                    <a:pt x="3535949" y="124602"/>
                  </a:lnTo>
                  <a:lnTo>
                    <a:pt x="3536035" y="133355"/>
                  </a:lnTo>
                  <a:lnTo>
                    <a:pt x="3536061" y="142239"/>
                  </a:lnTo>
                  <a:lnTo>
                    <a:pt x="3536061" y="302005"/>
                  </a:lnTo>
                  <a:lnTo>
                    <a:pt x="3536061" y="303529"/>
                  </a:lnTo>
                  <a:lnTo>
                    <a:pt x="3535680" y="304926"/>
                  </a:lnTo>
                  <a:lnTo>
                    <a:pt x="3534791" y="306197"/>
                  </a:lnTo>
                  <a:lnTo>
                    <a:pt x="3533902" y="307466"/>
                  </a:lnTo>
                  <a:lnTo>
                    <a:pt x="3532378" y="308482"/>
                  </a:lnTo>
                  <a:lnTo>
                    <a:pt x="3530218" y="309372"/>
                  </a:lnTo>
                  <a:lnTo>
                    <a:pt x="3528187" y="310261"/>
                  </a:lnTo>
                  <a:lnTo>
                    <a:pt x="3525266" y="310895"/>
                  </a:lnTo>
                  <a:lnTo>
                    <a:pt x="3521710" y="311403"/>
                  </a:lnTo>
                  <a:lnTo>
                    <a:pt x="3518027" y="311912"/>
                  </a:lnTo>
                  <a:lnTo>
                    <a:pt x="3513455" y="312165"/>
                  </a:lnTo>
                  <a:lnTo>
                    <a:pt x="3507740" y="312165"/>
                  </a:lnTo>
                  <a:lnTo>
                    <a:pt x="3502279" y="312165"/>
                  </a:lnTo>
                  <a:lnTo>
                    <a:pt x="3481324" y="306197"/>
                  </a:lnTo>
                  <a:lnTo>
                    <a:pt x="3480562" y="304926"/>
                  </a:lnTo>
                  <a:lnTo>
                    <a:pt x="3480181" y="303529"/>
                  </a:lnTo>
                  <a:lnTo>
                    <a:pt x="3480181" y="302005"/>
                  </a:lnTo>
                  <a:lnTo>
                    <a:pt x="3480181" y="27685"/>
                  </a:lnTo>
                  <a:lnTo>
                    <a:pt x="3480181" y="20193"/>
                  </a:lnTo>
                  <a:lnTo>
                    <a:pt x="3482340" y="14731"/>
                  </a:lnTo>
                  <a:lnTo>
                    <a:pt x="3486658" y="11049"/>
                  </a:lnTo>
                  <a:lnTo>
                    <a:pt x="3490976" y="7238"/>
                  </a:lnTo>
                  <a:lnTo>
                    <a:pt x="3496310" y="5460"/>
                  </a:lnTo>
                  <a:lnTo>
                    <a:pt x="3502533" y="5460"/>
                  </a:lnTo>
                  <a:lnTo>
                    <a:pt x="3535807" y="5460"/>
                  </a:lnTo>
                  <a:lnTo>
                    <a:pt x="3541776" y="5460"/>
                  </a:lnTo>
                  <a:lnTo>
                    <a:pt x="3546856" y="5969"/>
                  </a:lnTo>
                  <a:lnTo>
                    <a:pt x="3550919" y="6984"/>
                  </a:lnTo>
                  <a:lnTo>
                    <a:pt x="3554984" y="8000"/>
                  </a:lnTo>
                  <a:lnTo>
                    <a:pt x="3558666" y="9651"/>
                  </a:lnTo>
                  <a:lnTo>
                    <a:pt x="3561841" y="12064"/>
                  </a:lnTo>
                  <a:lnTo>
                    <a:pt x="3565143" y="14477"/>
                  </a:lnTo>
                  <a:lnTo>
                    <a:pt x="3568191" y="17652"/>
                  </a:lnTo>
                  <a:lnTo>
                    <a:pt x="3570986" y="21844"/>
                  </a:lnTo>
                  <a:lnTo>
                    <a:pt x="3573780" y="26034"/>
                  </a:lnTo>
                  <a:lnTo>
                    <a:pt x="3576701" y="31114"/>
                  </a:lnTo>
                  <a:lnTo>
                    <a:pt x="3579749" y="37337"/>
                  </a:lnTo>
                  <a:lnTo>
                    <a:pt x="3639185" y="148844"/>
                  </a:lnTo>
                  <a:lnTo>
                    <a:pt x="3642614" y="155575"/>
                  </a:lnTo>
                  <a:lnTo>
                    <a:pt x="3646042" y="162305"/>
                  </a:lnTo>
                  <a:lnTo>
                    <a:pt x="3649344" y="168782"/>
                  </a:lnTo>
                  <a:lnTo>
                    <a:pt x="3652774" y="175386"/>
                  </a:lnTo>
                  <a:lnTo>
                    <a:pt x="3656076" y="181863"/>
                  </a:lnTo>
                  <a:lnTo>
                    <a:pt x="3659251" y="188340"/>
                  </a:lnTo>
                  <a:lnTo>
                    <a:pt x="3662299" y="194944"/>
                  </a:lnTo>
                  <a:lnTo>
                    <a:pt x="3665347" y="201294"/>
                  </a:lnTo>
                  <a:lnTo>
                    <a:pt x="3668394" y="207644"/>
                  </a:lnTo>
                  <a:lnTo>
                    <a:pt x="3671316" y="213867"/>
                  </a:lnTo>
                  <a:lnTo>
                    <a:pt x="3674237" y="220217"/>
                  </a:lnTo>
                  <a:lnTo>
                    <a:pt x="3677158" y="226440"/>
                  </a:lnTo>
                  <a:lnTo>
                    <a:pt x="3677412" y="226440"/>
                  </a:lnTo>
                  <a:lnTo>
                    <a:pt x="3677054" y="218134"/>
                  </a:lnTo>
                  <a:lnTo>
                    <a:pt x="3676745" y="209613"/>
                  </a:lnTo>
                  <a:lnTo>
                    <a:pt x="3675911" y="166074"/>
                  </a:lnTo>
                  <a:lnTo>
                    <a:pt x="3675888" y="157860"/>
                  </a:lnTo>
                  <a:lnTo>
                    <a:pt x="3675888" y="14604"/>
                  </a:lnTo>
                  <a:lnTo>
                    <a:pt x="3675888" y="13080"/>
                  </a:lnTo>
                  <a:lnTo>
                    <a:pt x="3676395" y="11683"/>
                  </a:lnTo>
                  <a:lnTo>
                    <a:pt x="3677412" y="10413"/>
                  </a:lnTo>
                  <a:lnTo>
                    <a:pt x="3678301" y="9144"/>
                  </a:lnTo>
                  <a:lnTo>
                    <a:pt x="3679825" y="8000"/>
                  </a:lnTo>
                  <a:lnTo>
                    <a:pt x="3682111" y="7111"/>
                  </a:lnTo>
                  <a:lnTo>
                    <a:pt x="3684269" y="6223"/>
                  </a:lnTo>
                  <a:lnTo>
                    <a:pt x="3687191" y="5460"/>
                  </a:lnTo>
                  <a:lnTo>
                    <a:pt x="3690747" y="5079"/>
                  </a:lnTo>
                  <a:lnTo>
                    <a:pt x="3694430" y="4699"/>
                  </a:lnTo>
                  <a:lnTo>
                    <a:pt x="3699002" y="4445"/>
                  </a:lnTo>
                  <a:lnTo>
                    <a:pt x="3704716" y="4445"/>
                  </a:lnTo>
                  <a:close/>
                </a:path>
                <a:path w="4001770" h="316230">
                  <a:moveTo>
                    <a:pt x="1782953" y="4445"/>
                  </a:moveTo>
                  <a:lnTo>
                    <a:pt x="1788287" y="4445"/>
                  </a:lnTo>
                  <a:lnTo>
                    <a:pt x="1792732" y="4699"/>
                  </a:lnTo>
                  <a:lnTo>
                    <a:pt x="1808861" y="10413"/>
                  </a:lnTo>
                  <a:lnTo>
                    <a:pt x="1809750" y="11683"/>
                  </a:lnTo>
                  <a:lnTo>
                    <a:pt x="1810131" y="13080"/>
                  </a:lnTo>
                  <a:lnTo>
                    <a:pt x="1810131" y="14604"/>
                  </a:lnTo>
                  <a:lnTo>
                    <a:pt x="1810131" y="289051"/>
                  </a:lnTo>
                  <a:lnTo>
                    <a:pt x="1810131" y="292607"/>
                  </a:lnTo>
                  <a:lnTo>
                    <a:pt x="1809496" y="295782"/>
                  </a:lnTo>
                  <a:lnTo>
                    <a:pt x="1808226" y="298703"/>
                  </a:lnTo>
                  <a:lnTo>
                    <a:pt x="1806956" y="301498"/>
                  </a:lnTo>
                  <a:lnTo>
                    <a:pt x="1805305" y="303911"/>
                  </a:lnTo>
                  <a:lnTo>
                    <a:pt x="1803146" y="305688"/>
                  </a:lnTo>
                  <a:lnTo>
                    <a:pt x="1800987" y="307593"/>
                  </a:lnTo>
                  <a:lnTo>
                    <a:pt x="1798447" y="308990"/>
                  </a:lnTo>
                  <a:lnTo>
                    <a:pt x="1795526" y="309879"/>
                  </a:lnTo>
                  <a:lnTo>
                    <a:pt x="1792605" y="310768"/>
                  </a:lnTo>
                  <a:lnTo>
                    <a:pt x="1789684" y="311150"/>
                  </a:lnTo>
                  <a:lnTo>
                    <a:pt x="1786763" y="311150"/>
                  </a:lnTo>
                  <a:lnTo>
                    <a:pt x="1760347" y="311150"/>
                  </a:lnTo>
                  <a:lnTo>
                    <a:pt x="1754759" y="311150"/>
                  </a:lnTo>
                  <a:lnTo>
                    <a:pt x="1750060" y="310641"/>
                  </a:lnTo>
                  <a:lnTo>
                    <a:pt x="1745996" y="309499"/>
                  </a:lnTo>
                  <a:lnTo>
                    <a:pt x="1742059" y="308355"/>
                  </a:lnTo>
                  <a:lnTo>
                    <a:pt x="1738376" y="306450"/>
                  </a:lnTo>
                  <a:lnTo>
                    <a:pt x="1734947" y="303529"/>
                  </a:lnTo>
                  <a:lnTo>
                    <a:pt x="1731518" y="300608"/>
                  </a:lnTo>
                  <a:lnTo>
                    <a:pt x="1728343" y="296672"/>
                  </a:lnTo>
                  <a:lnTo>
                    <a:pt x="1725168" y="291718"/>
                  </a:lnTo>
                  <a:lnTo>
                    <a:pt x="1721993" y="286765"/>
                  </a:lnTo>
                  <a:lnTo>
                    <a:pt x="1718437" y="280288"/>
                  </a:lnTo>
                  <a:lnTo>
                    <a:pt x="1714500" y="272541"/>
                  </a:lnTo>
                  <a:lnTo>
                    <a:pt x="1638554" y="129794"/>
                  </a:lnTo>
                  <a:lnTo>
                    <a:pt x="1621758" y="94948"/>
                  </a:lnTo>
                  <a:lnTo>
                    <a:pt x="1612900" y="73659"/>
                  </a:lnTo>
                  <a:lnTo>
                    <a:pt x="1612392" y="73659"/>
                  </a:lnTo>
                  <a:lnTo>
                    <a:pt x="1612842" y="82135"/>
                  </a:lnTo>
                  <a:lnTo>
                    <a:pt x="1613233" y="90598"/>
                  </a:lnTo>
                  <a:lnTo>
                    <a:pt x="1613552" y="99038"/>
                  </a:lnTo>
                  <a:lnTo>
                    <a:pt x="1613789" y="107442"/>
                  </a:lnTo>
                  <a:lnTo>
                    <a:pt x="1614029" y="115968"/>
                  </a:lnTo>
                  <a:lnTo>
                    <a:pt x="1614185" y="124602"/>
                  </a:lnTo>
                  <a:lnTo>
                    <a:pt x="1614271" y="133355"/>
                  </a:lnTo>
                  <a:lnTo>
                    <a:pt x="1614297" y="142239"/>
                  </a:lnTo>
                  <a:lnTo>
                    <a:pt x="1614297" y="302005"/>
                  </a:lnTo>
                  <a:lnTo>
                    <a:pt x="1614297" y="303529"/>
                  </a:lnTo>
                  <a:lnTo>
                    <a:pt x="1613916" y="304926"/>
                  </a:lnTo>
                  <a:lnTo>
                    <a:pt x="1613027" y="306197"/>
                  </a:lnTo>
                  <a:lnTo>
                    <a:pt x="1612138" y="307466"/>
                  </a:lnTo>
                  <a:lnTo>
                    <a:pt x="1610614" y="308482"/>
                  </a:lnTo>
                  <a:lnTo>
                    <a:pt x="1608455" y="309372"/>
                  </a:lnTo>
                  <a:lnTo>
                    <a:pt x="1606423" y="310261"/>
                  </a:lnTo>
                  <a:lnTo>
                    <a:pt x="1603502" y="310895"/>
                  </a:lnTo>
                  <a:lnTo>
                    <a:pt x="1599946" y="311403"/>
                  </a:lnTo>
                  <a:lnTo>
                    <a:pt x="1596263" y="311912"/>
                  </a:lnTo>
                  <a:lnTo>
                    <a:pt x="1591691" y="312165"/>
                  </a:lnTo>
                  <a:lnTo>
                    <a:pt x="1585976" y="312165"/>
                  </a:lnTo>
                  <a:lnTo>
                    <a:pt x="1580514" y="312165"/>
                  </a:lnTo>
                  <a:lnTo>
                    <a:pt x="1558417" y="303529"/>
                  </a:lnTo>
                  <a:lnTo>
                    <a:pt x="1558417" y="302005"/>
                  </a:lnTo>
                  <a:lnTo>
                    <a:pt x="1558417" y="27685"/>
                  </a:lnTo>
                  <a:lnTo>
                    <a:pt x="1558417" y="20193"/>
                  </a:lnTo>
                  <a:lnTo>
                    <a:pt x="1560576" y="14731"/>
                  </a:lnTo>
                  <a:lnTo>
                    <a:pt x="1564894" y="11049"/>
                  </a:lnTo>
                  <a:lnTo>
                    <a:pt x="1569212" y="7238"/>
                  </a:lnTo>
                  <a:lnTo>
                    <a:pt x="1574546" y="5460"/>
                  </a:lnTo>
                  <a:lnTo>
                    <a:pt x="1580769" y="5460"/>
                  </a:lnTo>
                  <a:lnTo>
                    <a:pt x="1614043" y="5460"/>
                  </a:lnTo>
                  <a:lnTo>
                    <a:pt x="1620012" y="5460"/>
                  </a:lnTo>
                  <a:lnTo>
                    <a:pt x="1625092" y="5969"/>
                  </a:lnTo>
                  <a:lnTo>
                    <a:pt x="1629156" y="6984"/>
                  </a:lnTo>
                  <a:lnTo>
                    <a:pt x="1633220" y="8000"/>
                  </a:lnTo>
                  <a:lnTo>
                    <a:pt x="1636903" y="9651"/>
                  </a:lnTo>
                  <a:lnTo>
                    <a:pt x="1640078" y="12064"/>
                  </a:lnTo>
                  <a:lnTo>
                    <a:pt x="1643380" y="14477"/>
                  </a:lnTo>
                  <a:lnTo>
                    <a:pt x="1646428" y="17652"/>
                  </a:lnTo>
                  <a:lnTo>
                    <a:pt x="1649222" y="21844"/>
                  </a:lnTo>
                  <a:lnTo>
                    <a:pt x="1652016" y="26034"/>
                  </a:lnTo>
                  <a:lnTo>
                    <a:pt x="1654937" y="31114"/>
                  </a:lnTo>
                  <a:lnTo>
                    <a:pt x="1657985" y="37337"/>
                  </a:lnTo>
                  <a:lnTo>
                    <a:pt x="1717421" y="148844"/>
                  </a:lnTo>
                  <a:lnTo>
                    <a:pt x="1720850" y="155575"/>
                  </a:lnTo>
                  <a:lnTo>
                    <a:pt x="1724279" y="162305"/>
                  </a:lnTo>
                  <a:lnTo>
                    <a:pt x="1727581" y="168782"/>
                  </a:lnTo>
                  <a:lnTo>
                    <a:pt x="1731010" y="175386"/>
                  </a:lnTo>
                  <a:lnTo>
                    <a:pt x="1734312" y="181863"/>
                  </a:lnTo>
                  <a:lnTo>
                    <a:pt x="1737487" y="188340"/>
                  </a:lnTo>
                  <a:lnTo>
                    <a:pt x="1740535" y="194944"/>
                  </a:lnTo>
                  <a:lnTo>
                    <a:pt x="1743583" y="201294"/>
                  </a:lnTo>
                  <a:lnTo>
                    <a:pt x="1746631" y="207644"/>
                  </a:lnTo>
                  <a:lnTo>
                    <a:pt x="1749552" y="213867"/>
                  </a:lnTo>
                  <a:lnTo>
                    <a:pt x="1752473" y="220217"/>
                  </a:lnTo>
                  <a:lnTo>
                    <a:pt x="1755394" y="226440"/>
                  </a:lnTo>
                  <a:lnTo>
                    <a:pt x="1755648" y="226440"/>
                  </a:lnTo>
                  <a:lnTo>
                    <a:pt x="1755290" y="218134"/>
                  </a:lnTo>
                  <a:lnTo>
                    <a:pt x="1754981" y="209613"/>
                  </a:lnTo>
                  <a:lnTo>
                    <a:pt x="1754147" y="166074"/>
                  </a:lnTo>
                  <a:lnTo>
                    <a:pt x="1754124" y="157860"/>
                  </a:lnTo>
                  <a:lnTo>
                    <a:pt x="1754124" y="14604"/>
                  </a:lnTo>
                  <a:lnTo>
                    <a:pt x="1754124" y="13080"/>
                  </a:lnTo>
                  <a:lnTo>
                    <a:pt x="1754632" y="11683"/>
                  </a:lnTo>
                  <a:lnTo>
                    <a:pt x="1755648" y="10413"/>
                  </a:lnTo>
                  <a:lnTo>
                    <a:pt x="1756537" y="9144"/>
                  </a:lnTo>
                  <a:lnTo>
                    <a:pt x="1758061" y="8000"/>
                  </a:lnTo>
                  <a:lnTo>
                    <a:pt x="1760347" y="7111"/>
                  </a:lnTo>
                  <a:lnTo>
                    <a:pt x="1762506" y="6223"/>
                  </a:lnTo>
                  <a:lnTo>
                    <a:pt x="1765427" y="5460"/>
                  </a:lnTo>
                  <a:lnTo>
                    <a:pt x="1768983" y="5079"/>
                  </a:lnTo>
                  <a:lnTo>
                    <a:pt x="1772666" y="4699"/>
                  </a:lnTo>
                  <a:lnTo>
                    <a:pt x="1777238" y="4445"/>
                  </a:lnTo>
                  <a:lnTo>
                    <a:pt x="1782953" y="4445"/>
                  </a:lnTo>
                  <a:close/>
                </a:path>
                <a:path w="4001770" h="316230">
                  <a:moveTo>
                    <a:pt x="1223772" y="4063"/>
                  </a:moveTo>
                  <a:lnTo>
                    <a:pt x="1229868" y="4063"/>
                  </a:lnTo>
                  <a:lnTo>
                    <a:pt x="1234948" y="4318"/>
                  </a:lnTo>
                  <a:lnTo>
                    <a:pt x="1238885" y="4699"/>
                  </a:lnTo>
                  <a:lnTo>
                    <a:pt x="1242822" y="5206"/>
                  </a:lnTo>
                  <a:lnTo>
                    <a:pt x="1245997" y="5842"/>
                  </a:lnTo>
                  <a:lnTo>
                    <a:pt x="1248283" y="6603"/>
                  </a:lnTo>
                  <a:lnTo>
                    <a:pt x="1250696" y="7366"/>
                  </a:lnTo>
                  <a:lnTo>
                    <a:pt x="1252347" y="8381"/>
                  </a:lnTo>
                  <a:lnTo>
                    <a:pt x="1253363" y="9651"/>
                  </a:lnTo>
                  <a:lnTo>
                    <a:pt x="1254379" y="10922"/>
                  </a:lnTo>
                  <a:lnTo>
                    <a:pt x="1254887" y="12319"/>
                  </a:lnTo>
                  <a:lnTo>
                    <a:pt x="1254887" y="13970"/>
                  </a:lnTo>
                  <a:lnTo>
                    <a:pt x="1254887" y="302260"/>
                  </a:lnTo>
                  <a:lnTo>
                    <a:pt x="1254887" y="303783"/>
                  </a:lnTo>
                  <a:lnTo>
                    <a:pt x="1254379" y="305180"/>
                  </a:lnTo>
                  <a:lnTo>
                    <a:pt x="1253363" y="306450"/>
                  </a:lnTo>
                  <a:lnTo>
                    <a:pt x="1252347" y="307720"/>
                  </a:lnTo>
                  <a:lnTo>
                    <a:pt x="1250696" y="308737"/>
                  </a:lnTo>
                  <a:lnTo>
                    <a:pt x="1248283" y="309499"/>
                  </a:lnTo>
                  <a:lnTo>
                    <a:pt x="1245997" y="310261"/>
                  </a:lnTo>
                  <a:lnTo>
                    <a:pt x="1242822" y="310895"/>
                  </a:lnTo>
                  <a:lnTo>
                    <a:pt x="1238885" y="311403"/>
                  </a:lnTo>
                  <a:lnTo>
                    <a:pt x="1234948" y="311912"/>
                  </a:lnTo>
                  <a:lnTo>
                    <a:pt x="1229868" y="312165"/>
                  </a:lnTo>
                  <a:lnTo>
                    <a:pt x="1223772" y="312165"/>
                  </a:lnTo>
                  <a:lnTo>
                    <a:pt x="1217803" y="312165"/>
                  </a:lnTo>
                  <a:lnTo>
                    <a:pt x="1212850" y="311912"/>
                  </a:lnTo>
                  <a:lnTo>
                    <a:pt x="1208786" y="311403"/>
                  </a:lnTo>
                  <a:lnTo>
                    <a:pt x="1204722" y="310895"/>
                  </a:lnTo>
                  <a:lnTo>
                    <a:pt x="1201547" y="310261"/>
                  </a:lnTo>
                  <a:lnTo>
                    <a:pt x="1199261" y="309499"/>
                  </a:lnTo>
                  <a:lnTo>
                    <a:pt x="1196848" y="308737"/>
                  </a:lnTo>
                  <a:lnTo>
                    <a:pt x="1195197" y="307720"/>
                  </a:lnTo>
                  <a:lnTo>
                    <a:pt x="1194181" y="306450"/>
                  </a:lnTo>
                  <a:lnTo>
                    <a:pt x="1193164" y="305180"/>
                  </a:lnTo>
                  <a:lnTo>
                    <a:pt x="1192657" y="303783"/>
                  </a:lnTo>
                  <a:lnTo>
                    <a:pt x="1192657" y="302260"/>
                  </a:lnTo>
                  <a:lnTo>
                    <a:pt x="1192657" y="13970"/>
                  </a:lnTo>
                  <a:lnTo>
                    <a:pt x="1192657" y="12319"/>
                  </a:lnTo>
                  <a:lnTo>
                    <a:pt x="1193164" y="10922"/>
                  </a:lnTo>
                  <a:lnTo>
                    <a:pt x="1194181" y="9651"/>
                  </a:lnTo>
                  <a:lnTo>
                    <a:pt x="1195197" y="8381"/>
                  </a:lnTo>
                  <a:lnTo>
                    <a:pt x="1196848" y="7366"/>
                  </a:lnTo>
                  <a:lnTo>
                    <a:pt x="1199388" y="6603"/>
                  </a:lnTo>
                  <a:lnTo>
                    <a:pt x="1201801" y="5842"/>
                  </a:lnTo>
                  <a:lnTo>
                    <a:pt x="1204976" y="5206"/>
                  </a:lnTo>
                  <a:lnTo>
                    <a:pt x="1208913" y="4699"/>
                  </a:lnTo>
                  <a:lnTo>
                    <a:pt x="1212850" y="4318"/>
                  </a:lnTo>
                  <a:lnTo>
                    <a:pt x="1217803" y="4063"/>
                  </a:lnTo>
                  <a:lnTo>
                    <a:pt x="1223772" y="4063"/>
                  </a:lnTo>
                  <a:close/>
                </a:path>
                <a:path w="4001770" h="316230">
                  <a:moveTo>
                    <a:pt x="705866" y="4063"/>
                  </a:moveTo>
                  <a:lnTo>
                    <a:pt x="715137" y="4063"/>
                  </a:lnTo>
                  <a:lnTo>
                    <a:pt x="722503" y="4191"/>
                  </a:lnTo>
                  <a:lnTo>
                    <a:pt x="727963" y="4445"/>
                  </a:lnTo>
                  <a:lnTo>
                    <a:pt x="733551" y="4572"/>
                  </a:lnTo>
                  <a:lnTo>
                    <a:pt x="737870" y="5206"/>
                  </a:lnTo>
                  <a:lnTo>
                    <a:pt x="740918" y="6096"/>
                  </a:lnTo>
                  <a:lnTo>
                    <a:pt x="743966" y="6857"/>
                  </a:lnTo>
                  <a:lnTo>
                    <a:pt x="750951" y="17018"/>
                  </a:lnTo>
                  <a:lnTo>
                    <a:pt x="845312" y="287527"/>
                  </a:lnTo>
                  <a:lnTo>
                    <a:pt x="847089" y="293242"/>
                  </a:lnTo>
                  <a:lnTo>
                    <a:pt x="848360" y="297688"/>
                  </a:lnTo>
                  <a:lnTo>
                    <a:pt x="848741" y="300989"/>
                  </a:lnTo>
                  <a:lnTo>
                    <a:pt x="849249" y="304291"/>
                  </a:lnTo>
                  <a:lnTo>
                    <a:pt x="837692" y="311530"/>
                  </a:lnTo>
                  <a:lnTo>
                    <a:pt x="833247" y="311912"/>
                  </a:lnTo>
                  <a:lnTo>
                    <a:pt x="827278" y="312165"/>
                  </a:lnTo>
                  <a:lnTo>
                    <a:pt x="819531" y="312165"/>
                  </a:lnTo>
                  <a:lnTo>
                    <a:pt x="811530" y="312165"/>
                  </a:lnTo>
                  <a:lnTo>
                    <a:pt x="785622" y="307339"/>
                  </a:lnTo>
                  <a:lnTo>
                    <a:pt x="784606" y="306197"/>
                  </a:lnTo>
                  <a:lnTo>
                    <a:pt x="783844" y="304545"/>
                  </a:lnTo>
                  <a:lnTo>
                    <a:pt x="783209" y="302387"/>
                  </a:lnTo>
                  <a:lnTo>
                    <a:pt x="762762" y="241045"/>
                  </a:lnTo>
                  <a:lnTo>
                    <a:pt x="648081" y="241045"/>
                  </a:lnTo>
                  <a:lnTo>
                    <a:pt x="628650" y="300736"/>
                  </a:lnTo>
                  <a:lnTo>
                    <a:pt x="628142" y="303022"/>
                  </a:lnTo>
                  <a:lnTo>
                    <a:pt x="627253" y="304800"/>
                  </a:lnTo>
                  <a:lnTo>
                    <a:pt x="626237" y="306324"/>
                  </a:lnTo>
                  <a:lnTo>
                    <a:pt x="625221" y="307848"/>
                  </a:lnTo>
                  <a:lnTo>
                    <a:pt x="623570" y="308990"/>
                  </a:lnTo>
                  <a:lnTo>
                    <a:pt x="621284" y="309879"/>
                  </a:lnTo>
                  <a:lnTo>
                    <a:pt x="618998" y="310768"/>
                  </a:lnTo>
                  <a:lnTo>
                    <a:pt x="615823" y="311276"/>
                  </a:lnTo>
                  <a:lnTo>
                    <a:pt x="611632" y="311657"/>
                  </a:lnTo>
                  <a:lnTo>
                    <a:pt x="607441" y="311912"/>
                  </a:lnTo>
                  <a:lnTo>
                    <a:pt x="601980" y="312165"/>
                  </a:lnTo>
                  <a:lnTo>
                    <a:pt x="595249" y="312165"/>
                  </a:lnTo>
                  <a:lnTo>
                    <a:pt x="588010" y="312165"/>
                  </a:lnTo>
                  <a:lnTo>
                    <a:pt x="582295" y="311912"/>
                  </a:lnTo>
                  <a:lnTo>
                    <a:pt x="578231" y="311403"/>
                  </a:lnTo>
                  <a:lnTo>
                    <a:pt x="574167" y="310895"/>
                  </a:lnTo>
                  <a:lnTo>
                    <a:pt x="571373" y="309752"/>
                  </a:lnTo>
                  <a:lnTo>
                    <a:pt x="569722" y="307975"/>
                  </a:lnTo>
                  <a:lnTo>
                    <a:pt x="568198" y="306197"/>
                  </a:lnTo>
                  <a:lnTo>
                    <a:pt x="567563" y="303656"/>
                  </a:lnTo>
                  <a:lnTo>
                    <a:pt x="568071" y="300354"/>
                  </a:lnTo>
                  <a:lnTo>
                    <a:pt x="568579" y="297052"/>
                  </a:lnTo>
                  <a:lnTo>
                    <a:pt x="569722" y="292607"/>
                  </a:lnTo>
                  <a:lnTo>
                    <a:pt x="571626" y="287147"/>
                  </a:lnTo>
                  <a:lnTo>
                    <a:pt x="665734" y="16255"/>
                  </a:lnTo>
                  <a:lnTo>
                    <a:pt x="675005" y="6096"/>
                  </a:lnTo>
                  <a:lnTo>
                    <a:pt x="677799" y="5206"/>
                  </a:lnTo>
                  <a:lnTo>
                    <a:pt x="681609" y="4572"/>
                  </a:lnTo>
                  <a:lnTo>
                    <a:pt x="686562" y="4445"/>
                  </a:lnTo>
                  <a:lnTo>
                    <a:pt x="691388" y="4191"/>
                  </a:lnTo>
                  <a:lnTo>
                    <a:pt x="697864" y="4063"/>
                  </a:lnTo>
                  <a:lnTo>
                    <a:pt x="705866" y="4063"/>
                  </a:lnTo>
                  <a:close/>
                </a:path>
                <a:path w="4001770" h="316230">
                  <a:moveTo>
                    <a:pt x="3114802" y="507"/>
                  </a:moveTo>
                  <a:lnTo>
                    <a:pt x="3123311" y="507"/>
                  </a:lnTo>
                  <a:lnTo>
                    <a:pt x="3131439" y="1143"/>
                  </a:lnTo>
                  <a:lnTo>
                    <a:pt x="3139313" y="2667"/>
                  </a:lnTo>
                  <a:lnTo>
                    <a:pt x="3147187" y="4063"/>
                  </a:lnTo>
                  <a:lnTo>
                    <a:pt x="3154426" y="5842"/>
                  </a:lnTo>
                  <a:lnTo>
                    <a:pt x="3161157" y="8127"/>
                  </a:lnTo>
                  <a:lnTo>
                    <a:pt x="3167888" y="10413"/>
                  </a:lnTo>
                  <a:lnTo>
                    <a:pt x="3173857" y="13080"/>
                  </a:lnTo>
                  <a:lnTo>
                    <a:pt x="3179191" y="16128"/>
                  </a:lnTo>
                  <a:lnTo>
                    <a:pt x="3184525" y="19050"/>
                  </a:lnTo>
                  <a:lnTo>
                    <a:pt x="3188335" y="21589"/>
                  </a:lnTo>
                  <a:lnTo>
                    <a:pt x="3190366" y="23749"/>
                  </a:lnTo>
                  <a:lnTo>
                    <a:pt x="3192526" y="25907"/>
                  </a:lnTo>
                  <a:lnTo>
                    <a:pt x="3194050" y="27685"/>
                  </a:lnTo>
                  <a:lnTo>
                    <a:pt x="3194812" y="29082"/>
                  </a:lnTo>
                  <a:lnTo>
                    <a:pt x="3195574" y="30479"/>
                  </a:lnTo>
                  <a:lnTo>
                    <a:pt x="3197733" y="42291"/>
                  </a:lnTo>
                  <a:lnTo>
                    <a:pt x="3197987" y="45211"/>
                  </a:lnTo>
                  <a:lnTo>
                    <a:pt x="3198114" y="48895"/>
                  </a:lnTo>
                  <a:lnTo>
                    <a:pt x="3198114" y="53339"/>
                  </a:lnTo>
                  <a:lnTo>
                    <a:pt x="3198114" y="58038"/>
                  </a:lnTo>
                  <a:lnTo>
                    <a:pt x="3197860" y="62102"/>
                  </a:lnTo>
                  <a:lnTo>
                    <a:pt x="3197606" y="65404"/>
                  </a:lnTo>
                  <a:lnTo>
                    <a:pt x="3197352" y="68706"/>
                  </a:lnTo>
                  <a:lnTo>
                    <a:pt x="3193161" y="77850"/>
                  </a:lnTo>
                  <a:lnTo>
                    <a:pt x="3192017" y="78867"/>
                  </a:lnTo>
                  <a:lnTo>
                    <a:pt x="3190748" y="79248"/>
                  </a:lnTo>
                  <a:lnTo>
                    <a:pt x="3189351" y="79248"/>
                  </a:lnTo>
                  <a:lnTo>
                    <a:pt x="3186938" y="79248"/>
                  </a:lnTo>
                  <a:lnTo>
                    <a:pt x="3184016" y="77850"/>
                  </a:lnTo>
                  <a:lnTo>
                    <a:pt x="3180334" y="75183"/>
                  </a:lnTo>
                  <a:lnTo>
                    <a:pt x="3176778" y="72389"/>
                  </a:lnTo>
                  <a:lnTo>
                    <a:pt x="3172079" y="69342"/>
                  </a:lnTo>
                  <a:lnTo>
                    <a:pt x="3132756" y="53625"/>
                  </a:lnTo>
                  <a:lnTo>
                    <a:pt x="3117341" y="52577"/>
                  </a:lnTo>
                  <a:lnTo>
                    <a:pt x="3108531" y="53052"/>
                  </a:lnTo>
                  <a:lnTo>
                    <a:pt x="3071733" y="69103"/>
                  </a:lnTo>
                  <a:lnTo>
                    <a:pt x="3048341" y="105247"/>
                  </a:lnTo>
                  <a:lnTo>
                    <a:pt x="3040584" y="146792"/>
                  </a:lnTo>
                  <a:lnTo>
                    <a:pt x="3040253" y="158750"/>
                  </a:lnTo>
                  <a:lnTo>
                    <a:pt x="3040608" y="171747"/>
                  </a:lnTo>
                  <a:lnTo>
                    <a:pt x="3048890" y="214758"/>
                  </a:lnTo>
                  <a:lnTo>
                    <a:pt x="3072923" y="248888"/>
                  </a:lnTo>
                  <a:lnTo>
                    <a:pt x="3110160" y="262634"/>
                  </a:lnTo>
                  <a:lnTo>
                    <a:pt x="3118992" y="263016"/>
                  </a:lnTo>
                  <a:lnTo>
                    <a:pt x="3126993" y="262778"/>
                  </a:lnTo>
                  <a:lnTo>
                    <a:pt x="3168268" y="250570"/>
                  </a:lnTo>
                  <a:lnTo>
                    <a:pt x="3173984" y="247395"/>
                  </a:lnTo>
                  <a:lnTo>
                    <a:pt x="3178683" y="244601"/>
                  </a:lnTo>
                  <a:lnTo>
                    <a:pt x="3182366" y="242062"/>
                  </a:lnTo>
                  <a:lnTo>
                    <a:pt x="3186049" y="239522"/>
                  </a:lnTo>
                  <a:lnTo>
                    <a:pt x="3188969" y="238251"/>
                  </a:lnTo>
                  <a:lnTo>
                    <a:pt x="3191002" y="238251"/>
                  </a:lnTo>
                  <a:lnTo>
                    <a:pt x="3192526" y="238251"/>
                  </a:lnTo>
                  <a:lnTo>
                    <a:pt x="3198494" y="250951"/>
                  </a:lnTo>
                  <a:lnTo>
                    <a:pt x="3198876" y="254253"/>
                  </a:lnTo>
                  <a:lnTo>
                    <a:pt x="3199003" y="258825"/>
                  </a:lnTo>
                  <a:lnTo>
                    <a:pt x="3199003" y="264413"/>
                  </a:lnTo>
                  <a:lnTo>
                    <a:pt x="3199003" y="268350"/>
                  </a:lnTo>
                  <a:lnTo>
                    <a:pt x="3198876" y="271779"/>
                  </a:lnTo>
                  <a:lnTo>
                    <a:pt x="3198622" y="274447"/>
                  </a:lnTo>
                  <a:lnTo>
                    <a:pt x="3198367" y="277240"/>
                  </a:lnTo>
                  <a:lnTo>
                    <a:pt x="3198114" y="279653"/>
                  </a:lnTo>
                  <a:lnTo>
                    <a:pt x="3197606" y="281558"/>
                  </a:lnTo>
                  <a:lnTo>
                    <a:pt x="3197098" y="283590"/>
                  </a:lnTo>
                  <a:lnTo>
                    <a:pt x="3191891" y="291464"/>
                  </a:lnTo>
                  <a:lnTo>
                    <a:pt x="3190240" y="293242"/>
                  </a:lnTo>
                  <a:lnTo>
                    <a:pt x="3148457" y="311276"/>
                  </a:lnTo>
                  <a:lnTo>
                    <a:pt x="3109341" y="315594"/>
                  </a:lnTo>
                  <a:lnTo>
                    <a:pt x="3094081" y="314997"/>
                  </a:lnTo>
                  <a:lnTo>
                    <a:pt x="3052826" y="305942"/>
                  </a:lnTo>
                  <a:lnTo>
                    <a:pt x="3019107" y="286136"/>
                  </a:lnTo>
                  <a:lnTo>
                    <a:pt x="2994199" y="255492"/>
                  </a:lnTo>
                  <a:lnTo>
                    <a:pt x="2978574" y="214129"/>
                  </a:lnTo>
                  <a:lnTo>
                    <a:pt x="2973324" y="162051"/>
                  </a:lnTo>
                  <a:lnTo>
                    <a:pt x="2973966" y="143166"/>
                  </a:lnTo>
                  <a:lnTo>
                    <a:pt x="2983611" y="92963"/>
                  </a:lnTo>
                  <a:lnTo>
                    <a:pt x="3003881" y="53119"/>
                  </a:lnTo>
                  <a:lnTo>
                    <a:pt x="3033188" y="24209"/>
                  </a:lnTo>
                  <a:lnTo>
                    <a:pt x="3070760" y="6508"/>
                  </a:lnTo>
                  <a:lnTo>
                    <a:pt x="3099438" y="1174"/>
                  </a:lnTo>
                  <a:lnTo>
                    <a:pt x="3114802" y="507"/>
                  </a:lnTo>
                  <a:close/>
                </a:path>
                <a:path w="4001770" h="316230">
                  <a:moveTo>
                    <a:pt x="159004" y="253"/>
                  </a:moveTo>
                  <a:lnTo>
                    <a:pt x="203053" y="4399"/>
                  </a:lnTo>
                  <a:lnTo>
                    <a:pt x="243712" y="17906"/>
                  </a:lnTo>
                  <a:lnTo>
                    <a:pt x="254888" y="25780"/>
                  </a:lnTo>
                  <a:lnTo>
                    <a:pt x="257048" y="27939"/>
                  </a:lnTo>
                  <a:lnTo>
                    <a:pt x="258572" y="30987"/>
                  </a:lnTo>
                  <a:lnTo>
                    <a:pt x="259587" y="35051"/>
                  </a:lnTo>
                  <a:lnTo>
                    <a:pt x="260476" y="39116"/>
                  </a:lnTo>
                  <a:lnTo>
                    <a:pt x="260985" y="44957"/>
                  </a:lnTo>
                  <a:lnTo>
                    <a:pt x="260985" y="52831"/>
                  </a:lnTo>
                  <a:lnTo>
                    <a:pt x="260985" y="57403"/>
                  </a:lnTo>
                  <a:lnTo>
                    <a:pt x="260731" y="61341"/>
                  </a:lnTo>
                  <a:lnTo>
                    <a:pt x="260350" y="64643"/>
                  </a:lnTo>
                  <a:lnTo>
                    <a:pt x="259969" y="67945"/>
                  </a:lnTo>
                  <a:lnTo>
                    <a:pt x="259461" y="70611"/>
                  </a:lnTo>
                  <a:lnTo>
                    <a:pt x="258699" y="72517"/>
                  </a:lnTo>
                  <a:lnTo>
                    <a:pt x="258063" y="74549"/>
                  </a:lnTo>
                  <a:lnTo>
                    <a:pt x="257175" y="75946"/>
                  </a:lnTo>
                  <a:lnTo>
                    <a:pt x="256159" y="76707"/>
                  </a:lnTo>
                  <a:lnTo>
                    <a:pt x="255143" y="77470"/>
                  </a:lnTo>
                  <a:lnTo>
                    <a:pt x="253873" y="77850"/>
                  </a:lnTo>
                  <a:lnTo>
                    <a:pt x="252475" y="77850"/>
                  </a:lnTo>
                  <a:lnTo>
                    <a:pt x="250444" y="77850"/>
                  </a:lnTo>
                  <a:lnTo>
                    <a:pt x="247142" y="76453"/>
                  </a:lnTo>
                  <a:lnTo>
                    <a:pt x="242570" y="73659"/>
                  </a:lnTo>
                  <a:lnTo>
                    <a:pt x="237998" y="70738"/>
                  </a:lnTo>
                  <a:lnTo>
                    <a:pt x="231901" y="67691"/>
                  </a:lnTo>
                  <a:lnTo>
                    <a:pt x="189216" y="53391"/>
                  </a:lnTo>
                  <a:lnTo>
                    <a:pt x="160909" y="50926"/>
                  </a:lnTo>
                  <a:lnTo>
                    <a:pt x="150119" y="51423"/>
                  </a:lnTo>
                  <a:lnTo>
                    <a:pt x="112154" y="62888"/>
                  </a:lnTo>
                  <a:lnTo>
                    <a:pt x="78914" y="95789"/>
                  </a:lnTo>
                  <a:lnTo>
                    <a:pt x="65468" y="134826"/>
                  </a:lnTo>
                  <a:lnTo>
                    <a:pt x="63754" y="157606"/>
                  </a:lnTo>
                  <a:lnTo>
                    <a:pt x="64184" y="170275"/>
                  </a:lnTo>
                  <a:lnTo>
                    <a:pt x="74525" y="213284"/>
                  </a:lnTo>
                  <a:lnTo>
                    <a:pt x="103981" y="248888"/>
                  </a:lnTo>
                  <a:lnTo>
                    <a:pt x="148647" y="263858"/>
                  </a:lnTo>
                  <a:lnTo>
                    <a:pt x="159004" y="264287"/>
                  </a:lnTo>
                  <a:lnTo>
                    <a:pt x="165988" y="264287"/>
                  </a:lnTo>
                  <a:lnTo>
                    <a:pt x="198500" y="184023"/>
                  </a:lnTo>
                  <a:lnTo>
                    <a:pt x="140588" y="184023"/>
                  </a:lnTo>
                  <a:lnTo>
                    <a:pt x="137795" y="184023"/>
                  </a:lnTo>
                  <a:lnTo>
                    <a:pt x="135636" y="182245"/>
                  </a:lnTo>
                  <a:lnTo>
                    <a:pt x="133985" y="178688"/>
                  </a:lnTo>
                  <a:lnTo>
                    <a:pt x="132461" y="175132"/>
                  </a:lnTo>
                  <a:lnTo>
                    <a:pt x="131699" y="169163"/>
                  </a:lnTo>
                  <a:lnTo>
                    <a:pt x="131699" y="160654"/>
                  </a:lnTo>
                  <a:lnTo>
                    <a:pt x="131699" y="156209"/>
                  </a:lnTo>
                  <a:lnTo>
                    <a:pt x="131825" y="152526"/>
                  </a:lnTo>
                  <a:lnTo>
                    <a:pt x="132334" y="149605"/>
                  </a:lnTo>
                  <a:lnTo>
                    <a:pt x="132714" y="146557"/>
                  </a:lnTo>
                  <a:lnTo>
                    <a:pt x="136906" y="138429"/>
                  </a:lnTo>
                  <a:lnTo>
                    <a:pt x="137922" y="137541"/>
                  </a:lnTo>
                  <a:lnTo>
                    <a:pt x="139192" y="137032"/>
                  </a:lnTo>
                  <a:lnTo>
                    <a:pt x="140588" y="137032"/>
                  </a:lnTo>
                  <a:lnTo>
                    <a:pt x="243712" y="137032"/>
                  </a:lnTo>
                  <a:lnTo>
                    <a:pt x="246253" y="137032"/>
                  </a:lnTo>
                  <a:lnTo>
                    <a:pt x="248538" y="137541"/>
                  </a:lnTo>
                  <a:lnTo>
                    <a:pt x="250444" y="138429"/>
                  </a:lnTo>
                  <a:lnTo>
                    <a:pt x="252475" y="139192"/>
                  </a:lnTo>
                  <a:lnTo>
                    <a:pt x="260223" y="153797"/>
                  </a:lnTo>
                  <a:lnTo>
                    <a:pt x="260223" y="156845"/>
                  </a:lnTo>
                  <a:lnTo>
                    <a:pt x="260223" y="278383"/>
                  </a:lnTo>
                  <a:lnTo>
                    <a:pt x="260223" y="283082"/>
                  </a:lnTo>
                  <a:lnTo>
                    <a:pt x="259461" y="287274"/>
                  </a:lnTo>
                  <a:lnTo>
                    <a:pt x="257810" y="290702"/>
                  </a:lnTo>
                  <a:lnTo>
                    <a:pt x="256159" y="294258"/>
                  </a:lnTo>
                  <a:lnTo>
                    <a:pt x="252730" y="297052"/>
                  </a:lnTo>
                  <a:lnTo>
                    <a:pt x="247650" y="299085"/>
                  </a:lnTo>
                  <a:lnTo>
                    <a:pt x="242570" y="301243"/>
                  </a:lnTo>
                  <a:lnTo>
                    <a:pt x="205105" y="311150"/>
                  </a:lnTo>
                  <a:lnTo>
                    <a:pt x="197104" y="312800"/>
                  </a:lnTo>
                  <a:lnTo>
                    <a:pt x="188849" y="313943"/>
                  </a:lnTo>
                  <a:lnTo>
                    <a:pt x="180594" y="314705"/>
                  </a:lnTo>
                  <a:lnTo>
                    <a:pt x="172338" y="315467"/>
                  </a:lnTo>
                  <a:lnTo>
                    <a:pt x="164084" y="315849"/>
                  </a:lnTo>
                  <a:lnTo>
                    <a:pt x="155701" y="315849"/>
                  </a:lnTo>
                  <a:lnTo>
                    <a:pt x="105231" y="310008"/>
                  </a:lnTo>
                  <a:lnTo>
                    <a:pt x="63595" y="292576"/>
                  </a:lnTo>
                  <a:lnTo>
                    <a:pt x="31867" y="264425"/>
                  </a:lnTo>
                  <a:lnTo>
                    <a:pt x="10668" y="226313"/>
                  </a:lnTo>
                  <a:lnTo>
                    <a:pt x="666" y="179058"/>
                  </a:lnTo>
                  <a:lnTo>
                    <a:pt x="0" y="161417"/>
                  </a:lnTo>
                  <a:lnTo>
                    <a:pt x="714" y="143128"/>
                  </a:lnTo>
                  <a:lnTo>
                    <a:pt x="11430" y="93979"/>
                  </a:lnTo>
                  <a:lnTo>
                    <a:pt x="33647" y="54332"/>
                  </a:lnTo>
                  <a:lnTo>
                    <a:pt x="66373" y="24876"/>
                  </a:lnTo>
                  <a:lnTo>
                    <a:pt x="108694" y="6469"/>
                  </a:lnTo>
                  <a:lnTo>
                    <a:pt x="141408" y="944"/>
                  </a:lnTo>
                  <a:lnTo>
                    <a:pt x="159004" y="253"/>
                  </a:lnTo>
                  <a:close/>
                </a:path>
                <a:path w="4001770" h="316230">
                  <a:moveTo>
                    <a:pt x="2848483" y="0"/>
                  </a:moveTo>
                  <a:lnTo>
                    <a:pt x="2855722" y="0"/>
                  </a:lnTo>
                  <a:lnTo>
                    <a:pt x="2862961" y="634"/>
                  </a:lnTo>
                  <a:lnTo>
                    <a:pt x="2870200" y="1650"/>
                  </a:lnTo>
                  <a:lnTo>
                    <a:pt x="2877439" y="2794"/>
                  </a:lnTo>
                  <a:lnTo>
                    <a:pt x="2884170" y="4318"/>
                  </a:lnTo>
                  <a:lnTo>
                    <a:pt x="2890393" y="6223"/>
                  </a:lnTo>
                  <a:lnTo>
                    <a:pt x="2896743" y="8000"/>
                  </a:lnTo>
                  <a:lnTo>
                    <a:pt x="2902331" y="10159"/>
                  </a:lnTo>
                  <a:lnTo>
                    <a:pt x="2907157" y="12573"/>
                  </a:lnTo>
                  <a:lnTo>
                    <a:pt x="2912110" y="14858"/>
                  </a:lnTo>
                  <a:lnTo>
                    <a:pt x="2915285" y="16891"/>
                  </a:lnTo>
                  <a:lnTo>
                    <a:pt x="2916809" y="18414"/>
                  </a:lnTo>
                  <a:lnTo>
                    <a:pt x="2918460" y="19938"/>
                  </a:lnTo>
                  <a:lnTo>
                    <a:pt x="2922270" y="33654"/>
                  </a:lnTo>
                  <a:lnTo>
                    <a:pt x="2922397" y="36449"/>
                  </a:lnTo>
                  <a:lnTo>
                    <a:pt x="2922524" y="39750"/>
                  </a:lnTo>
                  <a:lnTo>
                    <a:pt x="2922524" y="43942"/>
                  </a:lnTo>
                  <a:lnTo>
                    <a:pt x="2922524" y="48513"/>
                  </a:lnTo>
                  <a:lnTo>
                    <a:pt x="2921000" y="63246"/>
                  </a:lnTo>
                  <a:lnTo>
                    <a:pt x="2920492" y="65277"/>
                  </a:lnTo>
                  <a:lnTo>
                    <a:pt x="2919603" y="66801"/>
                  </a:lnTo>
                  <a:lnTo>
                    <a:pt x="2918587" y="67691"/>
                  </a:lnTo>
                  <a:lnTo>
                    <a:pt x="2917571" y="68706"/>
                  </a:lnTo>
                  <a:lnTo>
                    <a:pt x="2916301" y="69087"/>
                  </a:lnTo>
                  <a:lnTo>
                    <a:pt x="2914523" y="69087"/>
                  </a:lnTo>
                  <a:lnTo>
                    <a:pt x="2912745" y="69087"/>
                  </a:lnTo>
                  <a:lnTo>
                    <a:pt x="2910078" y="68072"/>
                  </a:lnTo>
                  <a:lnTo>
                    <a:pt x="2906268" y="65785"/>
                  </a:lnTo>
                  <a:lnTo>
                    <a:pt x="2902458" y="63626"/>
                  </a:lnTo>
                  <a:lnTo>
                    <a:pt x="2897886" y="61213"/>
                  </a:lnTo>
                  <a:lnTo>
                    <a:pt x="2892298" y="58674"/>
                  </a:lnTo>
                  <a:lnTo>
                    <a:pt x="2886837" y="56006"/>
                  </a:lnTo>
                  <a:lnTo>
                    <a:pt x="2880487" y="53721"/>
                  </a:lnTo>
                  <a:lnTo>
                    <a:pt x="2873248" y="51561"/>
                  </a:lnTo>
                  <a:lnTo>
                    <a:pt x="2866009" y="49402"/>
                  </a:lnTo>
                  <a:lnTo>
                    <a:pt x="2858008" y="48386"/>
                  </a:lnTo>
                  <a:lnTo>
                    <a:pt x="2849372" y="48386"/>
                  </a:lnTo>
                  <a:lnTo>
                    <a:pt x="2842641" y="48386"/>
                  </a:lnTo>
                  <a:lnTo>
                    <a:pt x="2836799" y="49149"/>
                  </a:lnTo>
                  <a:lnTo>
                    <a:pt x="2831719" y="50800"/>
                  </a:lnTo>
                  <a:lnTo>
                    <a:pt x="2826639" y="52450"/>
                  </a:lnTo>
                  <a:lnTo>
                    <a:pt x="2822448" y="54736"/>
                  </a:lnTo>
                  <a:lnTo>
                    <a:pt x="2819146" y="57657"/>
                  </a:lnTo>
                  <a:lnTo>
                    <a:pt x="2815717" y="60578"/>
                  </a:lnTo>
                  <a:lnTo>
                    <a:pt x="2813177" y="64134"/>
                  </a:lnTo>
                  <a:lnTo>
                    <a:pt x="2811526" y="68199"/>
                  </a:lnTo>
                  <a:lnTo>
                    <a:pt x="2809875" y="72262"/>
                  </a:lnTo>
                  <a:lnTo>
                    <a:pt x="2809113" y="76580"/>
                  </a:lnTo>
                  <a:lnTo>
                    <a:pt x="2809113" y="81152"/>
                  </a:lnTo>
                  <a:lnTo>
                    <a:pt x="2809113" y="87883"/>
                  </a:lnTo>
                  <a:lnTo>
                    <a:pt x="2835656" y="115824"/>
                  </a:lnTo>
                  <a:lnTo>
                    <a:pt x="2850642" y="122808"/>
                  </a:lnTo>
                  <a:lnTo>
                    <a:pt x="2856517" y="125406"/>
                  </a:lnTo>
                  <a:lnTo>
                    <a:pt x="2892772" y="142908"/>
                  </a:lnTo>
                  <a:lnTo>
                    <a:pt x="2924087" y="168838"/>
                  </a:lnTo>
                  <a:lnTo>
                    <a:pt x="2939839" y="210272"/>
                  </a:lnTo>
                  <a:lnTo>
                    <a:pt x="2940177" y="219201"/>
                  </a:lnTo>
                  <a:lnTo>
                    <a:pt x="2939627" y="230844"/>
                  </a:lnTo>
                  <a:lnTo>
                    <a:pt x="2926405" y="270109"/>
                  </a:lnTo>
                  <a:lnTo>
                    <a:pt x="2898949" y="297434"/>
                  </a:lnTo>
                  <a:lnTo>
                    <a:pt x="2860635" y="312673"/>
                  </a:lnTo>
                  <a:lnTo>
                    <a:pt x="2827274" y="316102"/>
                  </a:lnTo>
                  <a:lnTo>
                    <a:pt x="2819509" y="315938"/>
                  </a:lnTo>
                  <a:lnTo>
                    <a:pt x="2780792" y="309752"/>
                  </a:lnTo>
                  <a:lnTo>
                    <a:pt x="2773934" y="307213"/>
                  </a:lnTo>
                  <a:lnTo>
                    <a:pt x="2766949" y="304800"/>
                  </a:lnTo>
                  <a:lnTo>
                    <a:pt x="2746502" y="292480"/>
                  </a:lnTo>
                  <a:lnTo>
                    <a:pt x="2744470" y="290449"/>
                  </a:lnTo>
                  <a:lnTo>
                    <a:pt x="2743073" y="287527"/>
                  </a:lnTo>
                  <a:lnTo>
                    <a:pt x="2742184" y="283717"/>
                  </a:lnTo>
                  <a:lnTo>
                    <a:pt x="2741295" y="279780"/>
                  </a:lnTo>
                  <a:lnTo>
                    <a:pt x="2740914" y="274319"/>
                  </a:lnTo>
                  <a:lnTo>
                    <a:pt x="2740914" y="267080"/>
                  </a:lnTo>
                  <a:lnTo>
                    <a:pt x="2740914" y="262127"/>
                  </a:lnTo>
                  <a:lnTo>
                    <a:pt x="2741041" y="258063"/>
                  </a:lnTo>
                  <a:lnTo>
                    <a:pt x="2741422" y="254762"/>
                  </a:lnTo>
                  <a:lnTo>
                    <a:pt x="2741676" y="251460"/>
                  </a:lnTo>
                  <a:lnTo>
                    <a:pt x="2742184" y="248792"/>
                  </a:lnTo>
                  <a:lnTo>
                    <a:pt x="2742946" y="246761"/>
                  </a:lnTo>
                  <a:lnTo>
                    <a:pt x="2743581" y="244728"/>
                  </a:lnTo>
                  <a:lnTo>
                    <a:pt x="2744597" y="243331"/>
                  </a:lnTo>
                  <a:lnTo>
                    <a:pt x="2745740" y="242442"/>
                  </a:lnTo>
                  <a:lnTo>
                    <a:pt x="2746883" y="241553"/>
                  </a:lnTo>
                  <a:lnTo>
                    <a:pt x="2748280" y="241045"/>
                  </a:lnTo>
                  <a:lnTo>
                    <a:pt x="2749804" y="241045"/>
                  </a:lnTo>
                  <a:lnTo>
                    <a:pt x="2752090" y="241045"/>
                  </a:lnTo>
                  <a:lnTo>
                    <a:pt x="2755138" y="242442"/>
                  </a:lnTo>
                  <a:lnTo>
                    <a:pt x="2759202" y="244982"/>
                  </a:lnTo>
                  <a:lnTo>
                    <a:pt x="2763139" y="247650"/>
                  </a:lnTo>
                  <a:lnTo>
                    <a:pt x="2768346" y="250443"/>
                  </a:lnTo>
                  <a:lnTo>
                    <a:pt x="2803989" y="263921"/>
                  </a:lnTo>
                  <a:lnTo>
                    <a:pt x="2827528" y="266064"/>
                  </a:lnTo>
                  <a:lnTo>
                    <a:pt x="2835021" y="266064"/>
                  </a:lnTo>
                  <a:lnTo>
                    <a:pt x="2862961" y="255777"/>
                  </a:lnTo>
                  <a:lnTo>
                    <a:pt x="2867152" y="252475"/>
                  </a:lnTo>
                  <a:lnTo>
                    <a:pt x="2870327" y="248285"/>
                  </a:lnTo>
                  <a:lnTo>
                    <a:pt x="2872486" y="243458"/>
                  </a:lnTo>
                  <a:lnTo>
                    <a:pt x="2874772" y="238632"/>
                  </a:lnTo>
                  <a:lnTo>
                    <a:pt x="2875788" y="233172"/>
                  </a:lnTo>
                  <a:lnTo>
                    <a:pt x="2875788" y="227202"/>
                  </a:lnTo>
                  <a:lnTo>
                    <a:pt x="2875788" y="220217"/>
                  </a:lnTo>
                  <a:lnTo>
                    <a:pt x="2855468" y="196214"/>
                  </a:lnTo>
                  <a:lnTo>
                    <a:pt x="2849372" y="192277"/>
                  </a:lnTo>
                  <a:lnTo>
                    <a:pt x="2842514" y="188722"/>
                  </a:lnTo>
                  <a:lnTo>
                    <a:pt x="2834767" y="185292"/>
                  </a:lnTo>
                  <a:lnTo>
                    <a:pt x="2828930" y="182751"/>
                  </a:lnTo>
                  <a:lnTo>
                    <a:pt x="2823035" y="180101"/>
                  </a:lnTo>
                  <a:lnTo>
                    <a:pt x="2817068" y="177381"/>
                  </a:lnTo>
                  <a:lnTo>
                    <a:pt x="2811018" y="174625"/>
                  </a:lnTo>
                  <a:lnTo>
                    <a:pt x="2804894" y="171672"/>
                  </a:lnTo>
                  <a:lnTo>
                    <a:pt x="2771157" y="149383"/>
                  </a:lnTo>
                  <a:lnTo>
                    <a:pt x="2749282" y="113585"/>
                  </a:lnTo>
                  <a:lnTo>
                    <a:pt x="2746121" y="88010"/>
                  </a:lnTo>
                  <a:lnTo>
                    <a:pt x="2746623" y="77388"/>
                  </a:lnTo>
                  <a:lnTo>
                    <a:pt x="2763805" y="34242"/>
                  </a:lnTo>
                  <a:lnTo>
                    <a:pt x="2799633" y="8485"/>
                  </a:lnTo>
                  <a:lnTo>
                    <a:pt x="2838128" y="335"/>
                  </a:lnTo>
                  <a:lnTo>
                    <a:pt x="284848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2558005B-E730-4F03-8815-95DE9EEEC7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874" t="22210" r="18125" b="5533"/>
          <a:stretch/>
        </p:blipFill>
        <p:spPr>
          <a:xfrm>
            <a:off x="1143000" y="914400"/>
            <a:ext cx="9564370" cy="57707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D883F-F374-4A98-9C23-980C97E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16" y="3200400"/>
            <a:ext cx="8532368" cy="6965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Any Question </a:t>
            </a:r>
          </a:p>
        </p:txBody>
      </p:sp>
    </p:spTree>
    <p:extLst>
      <p:ext uri="{BB962C8B-B14F-4D97-AF65-F5344CB8AC3E}">
        <p14:creationId xmlns:p14="http://schemas.microsoft.com/office/powerpoint/2010/main" val="362428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22725" y="386079"/>
            <a:ext cx="2983865" cy="318770"/>
            <a:chOff x="4022725" y="386079"/>
            <a:chExt cx="2983865" cy="318770"/>
          </a:xfrm>
        </p:grpSpPr>
        <p:sp>
          <p:nvSpPr>
            <p:cNvPr id="3" name="object 3"/>
            <p:cNvSpPr/>
            <p:nvPr/>
          </p:nvSpPr>
          <p:spPr>
            <a:xfrm>
              <a:off x="4023614" y="386968"/>
              <a:ext cx="2982087" cy="31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0170" y="439546"/>
              <a:ext cx="104775" cy="142875"/>
            </a:xfrm>
            <a:custGeom>
              <a:avLst/>
              <a:gdLst/>
              <a:ahLst/>
              <a:cxnLst/>
              <a:rect l="l" t="t" r="r" b="b"/>
              <a:pathLst>
                <a:path w="104775" h="142875">
                  <a:moveTo>
                    <a:pt x="51562" y="0"/>
                  </a:moveTo>
                  <a:lnTo>
                    <a:pt x="0" y="142493"/>
                  </a:lnTo>
                  <a:lnTo>
                    <a:pt x="104775" y="142493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92239" y="421004"/>
              <a:ext cx="191262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10377" y="389381"/>
              <a:ext cx="1695450" cy="311785"/>
            </a:xfrm>
            <a:custGeom>
              <a:avLst/>
              <a:gdLst/>
              <a:ahLst/>
              <a:cxnLst/>
              <a:rect l="l" t="t" r="r" b="b"/>
              <a:pathLst>
                <a:path w="1695450" h="311784">
                  <a:moveTo>
                    <a:pt x="789177" y="1396"/>
                  </a:moveTo>
                  <a:lnTo>
                    <a:pt x="996061" y="1396"/>
                  </a:lnTo>
                  <a:lnTo>
                    <a:pt x="998093" y="1396"/>
                  </a:lnTo>
                  <a:lnTo>
                    <a:pt x="999871" y="1904"/>
                  </a:lnTo>
                  <a:lnTo>
                    <a:pt x="1001649" y="2920"/>
                  </a:lnTo>
                  <a:lnTo>
                    <a:pt x="1003300" y="3809"/>
                  </a:lnTo>
                  <a:lnTo>
                    <a:pt x="1004570" y="5206"/>
                  </a:lnTo>
                  <a:lnTo>
                    <a:pt x="1008252" y="16890"/>
                  </a:lnTo>
                  <a:lnTo>
                    <a:pt x="1008252" y="19050"/>
                  </a:lnTo>
                  <a:lnTo>
                    <a:pt x="1008252" y="21208"/>
                  </a:lnTo>
                  <a:lnTo>
                    <a:pt x="998220" y="36067"/>
                  </a:lnTo>
                  <a:lnTo>
                    <a:pt x="996061" y="36067"/>
                  </a:lnTo>
                  <a:lnTo>
                    <a:pt x="911733" y="36067"/>
                  </a:lnTo>
                  <a:lnTo>
                    <a:pt x="911733" y="300863"/>
                  </a:lnTo>
                  <a:lnTo>
                    <a:pt x="911733" y="302640"/>
                  </a:lnTo>
                  <a:lnTo>
                    <a:pt x="911225" y="304291"/>
                  </a:lnTo>
                  <a:lnTo>
                    <a:pt x="910336" y="305815"/>
                  </a:lnTo>
                  <a:lnTo>
                    <a:pt x="909320" y="307466"/>
                  </a:lnTo>
                  <a:lnTo>
                    <a:pt x="907923" y="308609"/>
                  </a:lnTo>
                  <a:lnTo>
                    <a:pt x="906145" y="309371"/>
                  </a:lnTo>
                  <a:lnTo>
                    <a:pt x="904367" y="310260"/>
                  </a:lnTo>
                  <a:lnTo>
                    <a:pt x="902462" y="310768"/>
                  </a:lnTo>
                  <a:lnTo>
                    <a:pt x="900430" y="311150"/>
                  </a:lnTo>
                  <a:lnTo>
                    <a:pt x="898398" y="311403"/>
                  </a:lnTo>
                  <a:lnTo>
                    <a:pt x="895731" y="311657"/>
                  </a:lnTo>
                  <a:lnTo>
                    <a:pt x="892683" y="311657"/>
                  </a:lnTo>
                  <a:lnTo>
                    <a:pt x="889508" y="311657"/>
                  </a:lnTo>
                  <a:lnTo>
                    <a:pt x="879221" y="309498"/>
                  </a:lnTo>
                  <a:lnTo>
                    <a:pt x="877443" y="308737"/>
                  </a:lnTo>
                  <a:lnTo>
                    <a:pt x="876173" y="307593"/>
                  </a:lnTo>
                  <a:lnTo>
                    <a:pt x="875157" y="305942"/>
                  </a:lnTo>
                  <a:lnTo>
                    <a:pt x="874268" y="304418"/>
                  </a:lnTo>
                  <a:lnTo>
                    <a:pt x="873760" y="302767"/>
                  </a:lnTo>
                  <a:lnTo>
                    <a:pt x="873760" y="300863"/>
                  </a:lnTo>
                  <a:lnTo>
                    <a:pt x="873760" y="36067"/>
                  </a:lnTo>
                  <a:lnTo>
                    <a:pt x="789177" y="36067"/>
                  </a:lnTo>
                  <a:lnTo>
                    <a:pt x="787019" y="36067"/>
                  </a:lnTo>
                  <a:lnTo>
                    <a:pt x="785113" y="35559"/>
                  </a:lnTo>
                  <a:lnTo>
                    <a:pt x="783589" y="34543"/>
                  </a:lnTo>
                  <a:lnTo>
                    <a:pt x="782066" y="33654"/>
                  </a:lnTo>
                  <a:lnTo>
                    <a:pt x="780796" y="32384"/>
                  </a:lnTo>
                  <a:lnTo>
                    <a:pt x="779907" y="30860"/>
                  </a:lnTo>
                  <a:lnTo>
                    <a:pt x="778891" y="29337"/>
                  </a:lnTo>
                  <a:lnTo>
                    <a:pt x="778256" y="27558"/>
                  </a:lnTo>
                  <a:lnTo>
                    <a:pt x="777875" y="25653"/>
                  </a:lnTo>
                  <a:lnTo>
                    <a:pt x="777494" y="23621"/>
                  </a:lnTo>
                  <a:lnTo>
                    <a:pt x="777239" y="21462"/>
                  </a:lnTo>
                  <a:lnTo>
                    <a:pt x="777239" y="19050"/>
                  </a:lnTo>
                  <a:lnTo>
                    <a:pt x="777239" y="16637"/>
                  </a:lnTo>
                  <a:lnTo>
                    <a:pt x="787019" y="1396"/>
                  </a:lnTo>
                  <a:lnTo>
                    <a:pt x="789177" y="1396"/>
                  </a:lnTo>
                  <a:close/>
                </a:path>
                <a:path w="1695450" h="311784">
                  <a:moveTo>
                    <a:pt x="17780" y="1396"/>
                  </a:moveTo>
                  <a:lnTo>
                    <a:pt x="148844" y="1396"/>
                  </a:lnTo>
                  <a:lnTo>
                    <a:pt x="150749" y="1396"/>
                  </a:lnTo>
                  <a:lnTo>
                    <a:pt x="152654" y="1904"/>
                  </a:lnTo>
                  <a:lnTo>
                    <a:pt x="160527" y="12572"/>
                  </a:lnTo>
                  <a:lnTo>
                    <a:pt x="160909" y="14731"/>
                  </a:lnTo>
                  <a:lnTo>
                    <a:pt x="161162" y="16890"/>
                  </a:lnTo>
                  <a:lnTo>
                    <a:pt x="161162" y="19050"/>
                  </a:lnTo>
                  <a:lnTo>
                    <a:pt x="161162" y="21208"/>
                  </a:lnTo>
                  <a:lnTo>
                    <a:pt x="160909" y="23367"/>
                  </a:lnTo>
                  <a:lnTo>
                    <a:pt x="160527" y="25400"/>
                  </a:lnTo>
                  <a:lnTo>
                    <a:pt x="160147" y="27558"/>
                  </a:lnTo>
                  <a:lnTo>
                    <a:pt x="159385" y="29337"/>
                  </a:lnTo>
                  <a:lnTo>
                    <a:pt x="158242" y="30987"/>
                  </a:lnTo>
                  <a:lnTo>
                    <a:pt x="157225" y="32512"/>
                  </a:lnTo>
                  <a:lnTo>
                    <a:pt x="155829" y="33781"/>
                  </a:lnTo>
                  <a:lnTo>
                    <a:pt x="154305" y="34670"/>
                  </a:lnTo>
                  <a:lnTo>
                    <a:pt x="152654" y="35559"/>
                  </a:lnTo>
                  <a:lnTo>
                    <a:pt x="150875" y="36067"/>
                  </a:lnTo>
                  <a:lnTo>
                    <a:pt x="148844" y="36067"/>
                  </a:lnTo>
                  <a:lnTo>
                    <a:pt x="38100" y="36067"/>
                  </a:lnTo>
                  <a:lnTo>
                    <a:pt x="38100" y="139826"/>
                  </a:lnTo>
                  <a:lnTo>
                    <a:pt x="142875" y="139826"/>
                  </a:lnTo>
                  <a:lnTo>
                    <a:pt x="144525" y="139826"/>
                  </a:lnTo>
                  <a:lnTo>
                    <a:pt x="146304" y="140207"/>
                  </a:lnTo>
                  <a:lnTo>
                    <a:pt x="147955" y="140969"/>
                  </a:lnTo>
                  <a:lnTo>
                    <a:pt x="149606" y="141604"/>
                  </a:lnTo>
                  <a:lnTo>
                    <a:pt x="155194" y="154177"/>
                  </a:lnTo>
                  <a:lnTo>
                    <a:pt x="155194" y="156590"/>
                  </a:lnTo>
                  <a:lnTo>
                    <a:pt x="155194" y="158750"/>
                  </a:lnTo>
                  <a:lnTo>
                    <a:pt x="152273" y="168528"/>
                  </a:lnTo>
                  <a:lnTo>
                    <a:pt x="151257" y="170052"/>
                  </a:lnTo>
                  <a:lnTo>
                    <a:pt x="149860" y="171322"/>
                  </a:lnTo>
                  <a:lnTo>
                    <a:pt x="148336" y="172212"/>
                  </a:lnTo>
                  <a:lnTo>
                    <a:pt x="146685" y="173100"/>
                  </a:lnTo>
                  <a:lnTo>
                    <a:pt x="144907" y="173608"/>
                  </a:lnTo>
                  <a:lnTo>
                    <a:pt x="142875" y="173608"/>
                  </a:lnTo>
                  <a:lnTo>
                    <a:pt x="38100" y="173608"/>
                  </a:lnTo>
                  <a:lnTo>
                    <a:pt x="38100" y="300863"/>
                  </a:lnTo>
                  <a:lnTo>
                    <a:pt x="38100" y="302640"/>
                  </a:lnTo>
                  <a:lnTo>
                    <a:pt x="37592" y="304291"/>
                  </a:lnTo>
                  <a:lnTo>
                    <a:pt x="36575" y="305815"/>
                  </a:lnTo>
                  <a:lnTo>
                    <a:pt x="35687" y="307466"/>
                  </a:lnTo>
                  <a:lnTo>
                    <a:pt x="34289" y="308609"/>
                  </a:lnTo>
                  <a:lnTo>
                    <a:pt x="32385" y="309371"/>
                  </a:lnTo>
                  <a:lnTo>
                    <a:pt x="30607" y="310260"/>
                  </a:lnTo>
                  <a:lnTo>
                    <a:pt x="28701" y="310768"/>
                  </a:lnTo>
                  <a:lnTo>
                    <a:pt x="26797" y="311150"/>
                  </a:lnTo>
                  <a:lnTo>
                    <a:pt x="24892" y="311403"/>
                  </a:lnTo>
                  <a:lnTo>
                    <a:pt x="22225" y="311657"/>
                  </a:lnTo>
                  <a:lnTo>
                    <a:pt x="18923" y="311657"/>
                  </a:lnTo>
                  <a:lnTo>
                    <a:pt x="15748" y="311657"/>
                  </a:lnTo>
                  <a:lnTo>
                    <a:pt x="5587" y="309498"/>
                  </a:lnTo>
                  <a:lnTo>
                    <a:pt x="3810" y="308737"/>
                  </a:lnTo>
                  <a:lnTo>
                    <a:pt x="2412" y="307593"/>
                  </a:lnTo>
                  <a:lnTo>
                    <a:pt x="1524" y="305942"/>
                  </a:lnTo>
                  <a:lnTo>
                    <a:pt x="508" y="304418"/>
                  </a:lnTo>
                  <a:lnTo>
                    <a:pt x="0" y="302767"/>
                  </a:lnTo>
                  <a:lnTo>
                    <a:pt x="0" y="300863"/>
                  </a:lnTo>
                  <a:lnTo>
                    <a:pt x="0" y="20700"/>
                  </a:lnTo>
                  <a:lnTo>
                    <a:pt x="0" y="13462"/>
                  </a:lnTo>
                  <a:lnTo>
                    <a:pt x="2032" y="8508"/>
                  </a:lnTo>
                  <a:lnTo>
                    <a:pt x="6096" y="5587"/>
                  </a:lnTo>
                  <a:lnTo>
                    <a:pt x="10033" y="2793"/>
                  </a:lnTo>
                  <a:lnTo>
                    <a:pt x="13970" y="1396"/>
                  </a:lnTo>
                  <a:lnTo>
                    <a:pt x="17780" y="1396"/>
                  </a:lnTo>
                  <a:close/>
                </a:path>
                <a:path w="1695450" h="311784">
                  <a:moveTo>
                    <a:pt x="1676146" y="888"/>
                  </a:moveTo>
                  <a:lnTo>
                    <a:pt x="1678558" y="888"/>
                  </a:lnTo>
                  <a:lnTo>
                    <a:pt x="1680972" y="1015"/>
                  </a:lnTo>
                  <a:lnTo>
                    <a:pt x="1683385" y="1396"/>
                  </a:lnTo>
                  <a:lnTo>
                    <a:pt x="1685798" y="1650"/>
                  </a:lnTo>
                  <a:lnTo>
                    <a:pt x="1693672" y="6603"/>
                  </a:lnTo>
                  <a:lnTo>
                    <a:pt x="1694688" y="8127"/>
                  </a:lnTo>
                  <a:lnTo>
                    <a:pt x="1695323" y="9905"/>
                  </a:lnTo>
                  <a:lnTo>
                    <a:pt x="1695323" y="11683"/>
                  </a:lnTo>
                  <a:lnTo>
                    <a:pt x="1695323" y="291845"/>
                  </a:lnTo>
                  <a:lnTo>
                    <a:pt x="1695323" y="295275"/>
                  </a:lnTo>
                  <a:lnTo>
                    <a:pt x="1694688" y="298195"/>
                  </a:lnTo>
                  <a:lnTo>
                    <a:pt x="1693545" y="300735"/>
                  </a:lnTo>
                  <a:lnTo>
                    <a:pt x="1692402" y="303148"/>
                  </a:lnTo>
                  <a:lnTo>
                    <a:pt x="1691004" y="305180"/>
                  </a:lnTo>
                  <a:lnTo>
                    <a:pt x="1689100" y="306831"/>
                  </a:lnTo>
                  <a:lnTo>
                    <a:pt x="1687322" y="308482"/>
                  </a:lnTo>
                  <a:lnTo>
                    <a:pt x="1685290" y="309498"/>
                  </a:lnTo>
                  <a:lnTo>
                    <a:pt x="1683130" y="310133"/>
                  </a:lnTo>
                  <a:lnTo>
                    <a:pt x="1680845" y="310768"/>
                  </a:lnTo>
                  <a:lnTo>
                    <a:pt x="1678813" y="311150"/>
                  </a:lnTo>
                  <a:lnTo>
                    <a:pt x="1676907" y="311150"/>
                  </a:lnTo>
                  <a:lnTo>
                    <a:pt x="1671066" y="311150"/>
                  </a:lnTo>
                  <a:lnTo>
                    <a:pt x="1667382" y="311150"/>
                  </a:lnTo>
                  <a:lnTo>
                    <a:pt x="1664080" y="310641"/>
                  </a:lnTo>
                  <a:lnTo>
                    <a:pt x="1661032" y="309752"/>
                  </a:lnTo>
                  <a:lnTo>
                    <a:pt x="1658112" y="308863"/>
                  </a:lnTo>
                  <a:lnTo>
                    <a:pt x="1655191" y="307339"/>
                  </a:lnTo>
                  <a:lnTo>
                    <a:pt x="1652397" y="305053"/>
                  </a:lnTo>
                  <a:lnTo>
                    <a:pt x="1649476" y="302767"/>
                  </a:lnTo>
                  <a:lnTo>
                    <a:pt x="1646808" y="299846"/>
                  </a:lnTo>
                  <a:lnTo>
                    <a:pt x="1644396" y="296544"/>
                  </a:lnTo>
                  <a:lnTo>
                    <a:pt x="1641855" y="293242"/>
                  </a:lnTo>
                  <a:lnTo>
                    <a:pt x="1639062" y="288797"/>
                  </a:lnTo>
                  <a:lnTo>
                    <a:pt x="1635887" y="283337"/>
                  </a:lnTo>
                  <a:lnTo>
                    <a:pt x="1530603" y="96392"/>
                  </a:lnTo>
                  <a:lnTo>
                    <a:pt x="1526411" y="89060"/>
                  </a:lnTo>
                  <a:lnTo>
                    <a:pt x="1522396" y="81930"/>
                  </a:lnTo>
                  <a:lnTo>
                    <a:pt x="1518548" y="75015"/>
                  </a:lnTo>
                  <a:lnTo>
                    <a:pt x="1514855" y="68325"/>
                  </a:lnTo>
                  <a:lnTo>
                    <a:pt x="1508632" y="56895"/>
                  </a:lnTo>
                  <a:lnTo>
                    <a:pt x="1508632" y="59054"/>
                  </a:lnTo>
                  <a:lnTo>
                    <a:pt x="1508632" y="64388"/>
                  </a:lnTo>
                  <a:lnTo>
                    <a:pt x="1508760" y="69595"/>
                  </a:lnTo>
                  <a:lnTo>
                    <a:pt x="1508760" y="74802"/>
                  </a:lnTo>
                  <a:lnTo>
                    <a:pt x="1508760" y="302640"/>
                  </a:lnTo>
                  <a:lnTo>
                    <a:pt x="1508252" y="304291"/>
                  </a:lnTo>
                  <a:lnTo>
                    <a:pt x="1507236" y="305815"/>
                  </a:lnTo>
                  <a:lnTo>
                    <a:pt x="1506347" y="307466"/>
                  </a:lnTo>
                  <a:lnTo>
                    <a:pt x="1504950" y="308609"/>
                  </a:lnTo>
                  <a:lnTo>
                    <a:pt x="1503045" y="309371"/>
                  </a:lnTo>
                  <a:lnTo>
                    <a:pt x="1501267" y="310260"/>
                  </a:lnTo>
                  <a:lnTo>
                    <a:pt x="1499362" y="310768"/>
                  </a:lnTo>
                  <a:lnTo>
                    <a:pt x="1497456" y="311150"/>
                  </a:lnTo>
                  <a:lnTo>
                    <a:pt x="1495552" y="311403"/>
                  </a:lnTo>
                  <a:lnTo>
                    <a:pt x="1492885" y="311657"/>
                  </a:lnTo>
                  <a:lnTo>
                    <a:pt x="1489582" y="311657"/>
                  </a:lnTo>
                  <a:lnTo>
                    <a:pt x="1486407" y="311657"/>
                  </a:lnTo>
                  <a:lnTo>
                    <a:pt x="1476248" y="309498"/>
                  </a:lnTo>
                  <a:lnTo>
                    <a:pt x="1474470" y="308737"/>
                  </a:lnTo>
                  <a:lnTo>
                    <a:pt x="1473073" y="307593"/>
                  </a:lnTo>
                  <a:lnTo>
                    <a:pt x="1472183" y="305942"/>
                  </a:lnTo>
                  <a:lnTo>
                    <a:pt x="1471168" y="304418"/>
                  </a:lnTo>
                  <a:lnTo>
                    <a:pt x="1470660" y="302767"/>
                  </a:lnTo>
                  <a:lnTo>
                    <a:pt x="1470660" y="300863"/>
                  </a:lnTo>
                  <a:lnTo>
                    <a:pt x="1470660" y="20700"/>
                  </a:lnTo>
                  <a:lnTo>
                    <a:pt x="1470660" y="13462"/>
                  </a:lnTo>
                  <a:lnTo>
                    <a:pt x="1472692" y="8508"/>
                  </a:lnTo>
                  <a:lnTo>
                    <a:pt x="1476755" y="5587"/>
                  </a:lnTo>
                  <a:lnTo>
                    <a:pt x="1480693" y="2793"/>
                  </a:lnTo>
                  <a:lnTo>
                    <a:pt x="1484629" y="1396"/>
                  </a:lnTo>
                  <a:lnTo>
                    <a:pt x="1488440" y="1396"/>
                  </a:lnTo>
                  <a:lnTo>
                    <a:pt x="1499997" y="1396"/>
                  </a:lnTo>
                  <a:lnTo>
                    <a:pt x="1504061" y="1396"/>
                  </a:lnTo>
                  <a:lnTo>
                    <a:pt x="1507617" y="1777"/>
                  </a:lnTo>
                  <a:lnTo>
                    <a:pt x="1510538" y="2539"/>
                  </a:lnTo>
                  <a:lnTo>
                    <a:pt x="1513586" y="3301"/>
                  </a:lnTo>
                  <a:lnTo>
                    <a:pt x="1516379" y="4571"/>
                  </a:lnTo>
                  <a:lnTo>
                    <a:pt x="1518920" y="6476"/>
                  </a:lnTo>
                  <a:lnTo>
                    <a:pt x="1521460" y="8254"/>
                  </a:lnTo>
                  <a:lnTo>
                    <a:pt x="1523746" y="10667"/>
                  </a:lnTo>
                  <a:lnTo>
                    <a:pt x="1525777" y="13462"/>
                  </a:lnTo>
                  <a:lnTo>
                    <a:pt x="1527810" y="16255"/>
                  </a:lnTo>
                  <a:lnTo>
                    <a:pt x="1529969" y="19938"/>
                  </a:lnTo>
                  <a:lnTo>
                    <a:pt x="1532508" y="24383"/>
                  </a:lnTo>
                  <a:lnTo>
                    <a:pt x="1613153" y="167639"/>
                  </a:lnTo>
                  <a:lnTo>
                    <a:pt x="1617225" y="175168"/>
                  </a:lnTo>
                  <a:lnTo>
                    <a:pt x="1621059" y="182149"/>
                  </a:lnTo>
                  <a:lnTo>
                    <a:pt x="1624655" y="188606"/>
                  </a:lnTo>
                  <a:lnTo>
                    <a:pt x="1628013" y="194563"/>
                  </a:lnTo>
                  <a:lnTo>
                    <a:pt x="1631251" y="200231"/>
                  </a:lnTo>
                  <a:lnTo>
                    <a:pt x="1634490" y="205993"/>
                  </a:lnTo>
                  <a:lnTo>
                    <a:pt x="1637728" y="211851"/>
                  </a:lnTo>
                  <a:lnTo>
                    <a:pt x="1640967" y="217804"/>
                  </a:lnTo>
                  <a:lnTo>
                    <a:pt x="1644159" y="223656"/>
                  </a:lnTo>
                  <a:lnTo>
                    <a:pt x="1647269" y="229377"/>
                  </a:lnTo>
                  <a:lnTo>
                    <a:pt x="1650307" y="234932"/>
                  </a:lnTo>
                  <a:lnTo>
                    <a:pt x="1653286" y="240283"/>
                  </a:lnTo>
                  <a:lnTo>
                    <a:pt x="1657350" y="248030"/>
                  </a:lnTo>
                  <a:lnTo>
                    <a:pt x="1657350" y="9905"/>
                  </a:lnTo>
                  <a:lnTo>
                    <a:pt x="1657730" y="8127"/>
                  </a:lnTo>
                  <a:lnTo>
                    <a:pt x="1658747" y="6603"/>
                  </a:lnTo>
                  <a:lnTo>
                    <a:pt x="1659636" y="5079"/>
                  </a:lnTo>
                  <a:lnTo>
                    <a:pt x="1660905" y="3937"/>
                  </a:lnTo>
                  <a:lnTo>
                    <a:pt x="1662683" y="3047"/>
                  </a:lnTo>
                  <a:lnTo>
                    <a:pt x="1664335" y="2285"/>
                  </a:lnTo>
                  <a:lnTo>
                    <a:pt x="1666367" y="1650"/>
                  </a:lnTo>
                  <a:lnTo>
                    <a:pt x="1668526" y="1396"/>
                  </a:lnTo>
                  <a:lnTo>
                    <a:pt x="1670812" y="1015"/>
                  </a:lnTo>
                  <a:lnTo>
                    <a:pt x="1673352" y="888"/>
                  </a:lnTo>
                  <a:lnTo>
                    <a:pt x="1676146" y="888"/>
                  </a:lnTo>
                  <a:close/>
                </a:path>
                <a:path w="1695450" h="311784">
                  <a:moveTo>
                    <a:pt x="1064387" y="0"/>
                  </a:moveTo>
                  <a:lnTo>
                    <a:pt x="1067435" y="0"/>
                  </a:lnTo>
                  <a:lnTo>
                    <a:pt x="1069975" y="126"/>
                  </a:lnTo>
                  <a:lnTo>
                    <a:pt x="1072007" y="507"/>
                  </a:lnTo>
                  <a:lnTo>
                    <a:pt x="1074166" y="888"/>
                  </a:lnTo>
                  <a:lnTo>
                    <a:pt x="1076071" y="1523"/>
                  </a:lnTo>
                  <a:lnTo>
                    <a:pt x="1077849" y="2285"/>
                  </a:lnTo>
                  <a:lnTo>
                    <a:pt x="1079754" y="3047"/>
                  </a:lnTo>
                  <a:lnTo>
                    <a:pt x="1081151" y="4190"/>
                  </a:lnTo>
                  <a:lnTo>
                    <a:pt x="1082039" y="5841"/>
                  </a:lnTo>
                  <a:lnTo>
                    <a:pt x="1083056" y="7365"/>
                  </a:lnTo>
                  <a:lnTo>
                    <a:pt x="1083564" y="9016"/>
                  </a:lnTo>
                  <a:lnTo>
                    <a:pt x="1083564" y="10667"/>
                  </a:lnTo>
                  <a:lnTo>
                    <a:pt x="1083564" y="300863"/>
                  </a:lnTo>
                  <a:lnTo>
                    <a:pt x="1083564" y="302640"/>
                  </a:lnTo>
                  <a:lnTo>
                    <a:pt x="1083056" y="304291"/>
                  </a:lnTo>
                  <a:lnTo>
                    <a:pt x="1082039" y="305815"/>
                  </a:lnTo>
                  <a:lnTo>
                    <a:pt x="1081151" y="307466"/>
                  </a:lnTo>
                  <a:lnTo>
                    <a:pt x="1079754" y="308609"/>
                  </a:lnTo>
                  <a:lnTo>
                    <a:pt x="1077849" y="309371"/>
                  </a:lnTo>
                  <a:lnTo>
                    <a:pt x="1076071" y="310260"/>
                  </a:lnTo>
                  <a:lnTo>
                    <a:pt x="1074166" y="310768"/>
                  </a:lnTo>
                  <a:lnTo>
                    <a:pt x="1072261" y="311150"/>
                  </a:lnTo>
                  <a:lnTo>
                    <a:pt x="1070356" y="311403"/>
                  </a:lnTo>
                  <a:lnTo>
                    <a:pt x="1067689" y="311657"/>
                  </a:lnTo>
                  <a:lnTo>
                    <a:pt x="1064387" y="311657"/>
                  </a:lnTo>
                  <a:lnTo>
                    <a:pt x="1061212" y="311657"/>
                  </a:lnTo>
                  <a:lnTo>
                    <a:pt x="1051052" y="309498"/>
                  </a:lnTo>
                  <a:lnTo>
                    <a:pt x="1049274" y="308737"/>
                  </a:lnTo>
                  <a:lnTo>
                    <a:pt x="1047876" y="307593"/>
                  </a:lnTo>
                  <a:lnTo>
                    <a:pt x="1046988" y="305942"/>
                  </a:lnTo>
                  <a:lnTo>
                    <a:pt x="1045972" y="304418"/>
                  </a:lnTo>
                  <a:lnTo>
                    <a:pt x="1045463" y="302767"/>
                  </a:lnTo>
                  <a:lnTo>
                    <a:pt x="1045463" y="300863"/>
                  </a:lnTo>
                  <a:lnTo>
                    <a:pt x="1045463" y="10667"/>
                  </a:lnTo>
                  <a:lnTo>
                    <a:pt x="1045463" y="8762"/>
                  </a:lnTo>
                  <a:lnTo>
                    <a:pt x="1046099" y="7112"/>
                  </a:lnTo>
                  <a:lnTo>
                    <a:pt x="1047114" y="5460"/>
                  </a:lnTo>
                  <a:lnTo>
                    <a:pt x="1048258" y="3937"/>
                  </a:lnTo>
                  <a:lnTo>
                    <a:pt x="1049655" y="2793"/>
                  </a:lnTo>
                  <a:lnTo>
                    <a:pt x="1051433" y="2158"/>
                  </a:lnTo>
                  <a:lnTo>
                    <a:pt x="1053211" y="1396"/>
                  </a:lnTo>
                  <a:lnTo>
                    <a:pt x="1055116" y="888"/>
                  </a:lnTo>
                  <a:lnTo>
                    <a:pt x="1057275" y="507"/>
                  </a:lnTo>
                  <a:lnTo>
                    <a:pt x="1059307" y="126"/>
                  </a:lnTo>
                  <a:lnTo>
                    <a:pt x="1061720" y="0"/>
                  </a:lnTo>
                  <a:lnTo>
                    <a:pt x="1064387" y="0"/>
                  </a:lnTo>
                  <a:close/>
                </a:path>
                <a:path w="1695450" h="311784">
                  <a:moveTo>
                    <a:pt x="682751" y="0"/>
                  </a:moveTo>
                  <a:lnTo>
                    <a:pt x="685419" y="0"/>
                  </a:lnTo>
                  <a:lnTo>
                    <a:pt x="688086" y="126"/>
                  </a:lnTo>
                  <a:lnTo>
                    <a:pt x="690626" y="380"/>
                  </a:lnTo>
                  <a:lnTo>
                    <a:pt x="693166" y="634"/>
                  </a:lnTo>
                  <a:lnTo>
                    <a:pt x="705738" y="15875"/>
                  </a:lnTo>
                  <a:lnTo>
                    <a:pt x="810513" y="295909"/>
                  </a:lnTo>
                  <a:lnTo>
                    <a:pt x="811530" y="297814"/>
                  </a:lnTo>
                  <a:lnTo>
                    <a:pt x="811911" y="299973"/>
                  </a:lnTo>
                  <a:lnTo>
                    <a:pt x="811784" y="302513"/>
                  </a:lnTo>
                  <a:lnTo>
                    <a:pt x="811530" y="305053"/>
                  </a:lnTo>
                  <a:lnTo>
                    <a:pt x="810513" y="307085"/>
                  </a:lnTo>
                  <a:lnTo>
                    <a:pt x="808609" y="308482"/>
                  </a:lnTo>
                  <a:lnTo>
                    <a:pt x="806704" y="310006"/>
                  </a:lnTo>
                  <a:lnTo>
                    <a:pt x="804418" y="310895"/>
                  </a:lnTo>
                  <a:lnTo>
                    <a:pt x="801877" y="311150"/>
                  </a:lnTo>
                  <a:lnTo>
                    <a:pt x="799338" y="311403"/>
                  </a:lnTo>
                  <a:lnTo>
                    <a:pt x="796289" y="311657"/>
                  </a:lnTo>
                  <a:lnTo>
                    <a:pt x="792734" y="311657"/>
                  </a:lnTo>
                  <a:lnTo>
                    <a:pt x="789051" y="311657"/>
                  </a:lnTo>
                  <a:lnTo>
                    <a:pt x="774446" y="306704"/>
                  </a:lnTo>
                  <a:lnTo>
                    <a:pt x="773557" y="305434"/>
                  </a:lnTo>
                  <a:lnTo>
                    <a:pt x="772668" y="303910"/>
                  </a:lnTo>
                  <a:lnTo>
                    <a:pt x="771906" y="302132"/>
                  </a:lnTo>
                  <a:lnTo>
                    <a:pt x="744474" y="225678"/>
                  </a:lnTo>
                  <a:lnTo>
                    <a:pt x="620141" y="225678"/>
                  </a:lnTo>
                  <a:lnTo>
                    <a:pt x="593471" y="302132"/>
                  </a:lnTo>
                  <a:lnTo>
                    <a:pt x="581533" y="311022"/>
                  </a:lnTo>
                  <a:lnTo>
                    <a:pt x="579374" y="311403"/>
                  </a:lnTo>
                  <a:lnTo>
                    <a:pt x="576580" y="311657"/>
                  </a:lnTo>
                  <a:lnTo>
                    <a:pt x="573151" y="311657"/>
                  </a:lnTo>
                  <a:lnTo>
                    <a:pt x="569468" y="311657"/>
                  </a:lnTo>
                  <a:lnTo>
                    <a:pt x="566293" y="311403"/>
                  </a:lnTo>
                  <a:lnTo>
                    <a:pt x="563752" y="311022"/>
                  </a:lnTo>
                  <a:lnTo>
                    <a:pt x="561213" y="310641"/>
                  </a:lnTo>
                  <a:lnTo>
                    <a:pt x="554101" y="302387"/>
                  </a:lnTo>
                  <a:lnTo>
                    <a:pt x="553974" y="299973"/>
                  </a:lnTo>
                  <a:lnTo>
                    <a:pt x="554355" y="297688"/>
                  </a:lnTo>
                  <a:lnTo>
                    <a:pt x="555244" y="295782"/>
                  </a:lnTo>
                  <a:lnTo>
                    <a:pt x="660273" y="9525"/>
                  </a:lnTo>
                  <a:lnTo>
                    <a:pt x="675132" y="380"/>
                  </a:lnTo>
                  <a:lnTo>
                    <a:pt x="677672" y="126"/>
                  </a:lnTo>
                  <a:lnTo>
                    <a:pt x="680212" y="0"/>
                  </a:lnTo>
                  <a:lnTo>
                    <a:pt x="682751" y="0"/>
                  </a:lnTo>
                  <a:close/>
                </a:path>
                <a:path w="1695450" h="311784">
                  <a:moveTo>
                    <a:pt x="236855" y="0"/>
                  </a:moveTo>
                  <a:lnTo>
                    <a:pt x="239902" y="0"/>
                  </a:lnTo>
                  <a:lnTo>
                    <a:pt x="242443" y="126"/>
                  </a:lnTo>
                  <a:lnTo>
                    <a:pt x="244475" y="507"/>
                  </a:lnTo>
                  <a:lnTo>
                    <a:pt x="246634" y="888"/>
                  </a:lnTo>
                  <a:lnTo>
                    <a:pt x="248538" y="1523"/>
                  </a:lnTo>
                  <a:lnTo>
                    <a:pt x="250317" y="2285"/>
                  </a:lnTo>
                  <a:lnTo>
                    <a:pt x="252222" y="3047"/>
                  </a:lnTo>
                  <a:lnTo>
                    <a:pt x="253619" y="4190"/>
                  </a:lnTo>
                  <a:lnTo>
                    <a:pt x="254508" y="5841"/>
                  </a:lnTo>
                  <a:lnTo>
                    <a:pt x="255524" y="7365"/>
                  </a:lnTo>
                  <a:lnTo>
                    <a:pt x="256032" y="9016"/>
                  </a:lnTo>
                  <a:lnTo>
                    <a:pt x="256032" y="10667"/>
                  </a:lnTo>
                  <a:lnTo>
                    <a:pt x="256032" y="300863"/>
                  </a:lnTo>
                  <a:lnTo>
                    <a:pt x="256032" y="302640"/>
                  </a:lnTo>
                  <a:lnTo>
                    <a:pt x="255524" y="304291"/>
                  </a:lnTo>
                  <a:lnTo>
                    <a:pt x="254508" y="305815"/>
                  </a:lnTo>
                  <a:lnTo>
                    <a:pt x="253619" y="307466"/>
                  </a:lnTo>
                  <a:lnTo>
                    <a:pt x="252222" y="308609"/>
                  </a:lnTo>
                  <a:lnTo>
                    <a:pt x="250317" y="309371"/>
                  </a:lnTo>
                  <a:lnTo>
                    <a:pt x="248538" y="310260"/>
                  </a:lnTo>
                  <a:lnTo>
                    <a:pt x="246634" y="310768"/>
                  </a:lnTo>
                  <a:lnTo>
                    <a:pt x="244729" y="311150"/>
                  </a:lnTo>
                  <a:lnTo>
                    <a:pt x="242824" y="311403"/>
                  </a:lnTo>
                  <a:lnTo>
                    <a:pt x="240157" y="311657"/>
                  </a:lnTo>
                  <a:lnTo>
                    <a:pt x="236855" y="311657"/>
                  </a:lnTo>
                  <a:lnTo>
                    <a:pt x="233680" y="311657"/>
                  </a:lnTo>
                  <a:lnTo>
                    <a:pt x="223520" y="309498"/>
                  </a:lnTo>
                  <a:lnTo>
                    <a:pt x="221742" y="308737"/>
                  </a:lnTo>
                  <a:lnTo>
                    <a:pt x="220345" y="307593"/>
                  </a:lnTo>
                  <a:lnTo>
                    <a:pt x="219456" y="305942"/>
                  </a:lnTo>
                  <a:lnTo>
                    <a:pt x="218439" y="304418"/>
                  </a:lnTo>
                  <a:lnTo>
                    <a:pt x="217932" y="302767"/>
                  </a:lnTo>
                  <a:lnTo>
                    <a:pt x="217932" y="300863"/>
                  </a:lnTo>
                  <a:lnTo>
                    <a:pt x="217932" y="10667"/>
                  </a:lnTo>
                  <a:lnTo>
                    <a:pt x="217932" y="8762"/>
                  </a:lnTo>
                  <a:lnTo>
                    <a:pt x="218567" y="7112"/>
                  </a:lnTo>
                  <a:lnTo>
                    <a:pt x="219583" y="5460"/>
                  </a:lnTo>
                  <a:lnTo>
                    <a:pt x="220725" y="3937"/>
                  </a:lnTo>
                  <a:lnTo>
                    <a:pt x="222123" y="2793"/>
                  </a:lnTo>
                  <a:lnTo>
                    <a:pt x="223900" y="2158"/>
                  </a:lnTo>
                  <a:lnTo>
                    <a:pt x="225679" y="1396"/>
                  </a:lnTo>
                  <a:lnTo>
                    <a:pt x="227584" y="888"/>
                  </a:lnTo>
                  <a:lnTo>
                    <a:pt x="229743" y="507"/>
                  </a:lnTo>
                  <a:lnTo>
                    <a:pt x="231775" y="126"/>
                  </a:lnTo>
                  <a:lnTo>
                    <a:pt x="234187" y="0"/>
                  </a:lnTo>
                  <a:lnTo>
                    <a:pt x="23685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96029" y="386079"/>
              <a:ext cx="937513" cy="318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23614" y="386968"/>
              <a:ext cx="2698750" cy="316865"/>
            </a:xfrm>
            <a:custGeom>
              <a:avLst/>
              <a:gdLst/>
              <a:ahLst/>
              <a:cxnLst/>
              <a:rect l="l" t="t" r="r" b="b"/>
              <a:pathLst>
                <a:path w="2698750" h="316865">
                  <a:moveTo>
                    <a:pt x="1733803" y="1015"/>
                  </a:moveTo>
                  <a:lnTo>
                    <a:pt x="1777746" y="7619"/>
                  </a:lnTo>
                  <a:lnTo>
                    <a:pt x="1815084" y="26415"/>
                  </a:lnTo>
                  <a:lnTo>
                    <a:pt x="1821941" y="34035"/>
                  </a:lnTo>
                  <a:lnTo>
                    <a:pt x="1822703" y="35178"/>
                  </a:lnTo>
                  <a:lnTo>
                    <a:pt x="1824736" y="44957"/>
                  </a:lnTo>
                  <a:lnTo>
                    <a:pt x="1824863" y="46735"/>
                  </a:lnTo>
                  <a:lnTo>
                    <a:pt x="1824863" y="48386"/>
                  </a:lnTo>
                  <a:lnTo>
                    <a:pt x="1824863" y="50672"/>
                  </a:lnTo>
                  <a:lnTo>
                    <a:pt x="1824736" y="52831"/>
                  </a:lnTo>
                  <a:lnTo>
                    <a:pt x="1824482" y="54863"/>
                  </a:lnTo>
                  <a:lnTo>
                    <a:pt x="1824101" y="56895"/>
                  </a:lnTo>
                  <a:lnTo>
                    <a:pt x="1823593" y="58800"/>
                  </a:lnTo>
                  <a:lnTo>
                    <a:pt x="1822831" y="60451"/>
                  </a:lnTo>
                  <a:lnTo>
                    <a:pt x="1822069" y="62102"/>
                  </a:lnTo>
                  <a:lnTo>
                    <a:pt x="1820926" y="63500"/>
                  </a:lnTo>
                  <a:lnTo>
                    <a:pt x="1819402" y="64769"/>
                  </a:lnTo>
                  <a:lnTo>
                    <a:pt x="1817877" y="65912"/>
                  </a:lnTo>
                  <a:lnTo>
                    <a:pt x="1815973" y="66547"/>
                  </a:lnTo>
                  <a:lnTo>
                    <a:pt x="1813687" y="66547"/>
                  </a:lnTo>
                  <a:lnTo>
                    <a:pt x="1810385" y="66547"/>
                  </a:lnTo>
                  <a:lnTo>
                    <a:pt x="1806575" y="64769"/>
                  </a:lnTo>
                  <a:lnTo>
                    <a:pt x="1802130" y="61340"/>
                  </a:lnTo>
                  <a:lnTo>
                    <a:pt x="1797812" y="57911"/>
                  </a:lnTo>
                  <a:lnTo>
                    <a:pt x="1792605" y="54355"/>
                  </a:lnTo>
                  <a:lnTo>
                    <a:pt x="1757160" y="38659"/>
                  </a:lnTo>
                  <a:lnTo>
                    <a:pt x="1732407" y="36194"/>
                  </a:lnTo>
                  <a:lnTo>
                    <a:pt x="1722693" y="36675"/>
                  </a:lnTo>
                  <a:lnTo>
                    <a:pt x="1680543" y="53911"/>
                  </a:lnTo>
                  <a:lnTo>
                    <a:pt x="1656826" y="85089"/>
                  </a:lnTo>
                  <a:lnTo>
                    <a:pt x="1643570" y="131603"/>
                  </a:lnTo>
                  <a:lnTo>
                    <a:pt x="1641856" y="160400"/>
                  </a:lnTo>
                  <a:lnTo>
                    <a:pt x="1642238" y="174638"/>
                  </a:lnTo>
                  <a:lnTo>
                    <a:pt x="1651555" y="222781"/>
                  </a:lnTo>
                  <a:lnTo>
                    <a:pt x="1672129" y="256426"/>
                  </a:lnTo>
                  <a:lnTo>
                    <a:pt x="1712753" y="278098"/>
                  </a:lnTo>
                  <a:lnTo>
                    <a:pt x="1733423" y="280034"/>
                  </a:lnTo>
                  <a:lnTo>
                    <a:pt x="1742108" y="279751"/>
                  </a:lnTo>
                  <a:lnTo>
                    <a:pt x="1781175" y="269239"/>
                  </a:lnTo>
                  <a:lnTo>
                    <a:pt x="1787652" y="265429"/>
                  </a:lnTo>
                  <a:lnTo>
                    <a:pt x="1794128" y="261746"/>
                  </a:lnTo>
                  <a:lnTo>
                    <a:pt x="1799716" y="258190"/>
                  </a:lnTo>
                  <a:lnTo>
                    <a:pt x="1804289" y="254761"/>
                  </a:lnTo>
                  <a:lnTo>
                    <a:pt x="1808861" y="251332"/>
                  </a:lnTo>
                  <a:lnTo>
                    <a:pt x="1812925" y="249554"/>
                  </a:lnTo>
                  <a:lnTo>
                    <a:pt x="1816227" y="249554"/>
                  </a:lnTo>
                  <a:lnTo>
                    <a:pt x="1818132" y="249554"/>
                  </a:lnTo>
                  <a:lnTo>
                    <a:pt x="1819783" y="250062"/>
                  </a:lnTo>
                  <a:lnTo>
                    <a:pt x="1821180" y="251078"/>
                  </a:lnTo>
                  <a:lnTo>
                    <a:pt x="1822703" y="251967"/>
                  </a:lnTo>
                  <a:lnTo>
                    <a:pt x="1823847" y="253237"/>
                  </a:lnTo>
                  <a:lnTo>
                    <a:pt x="1824482" y="255015"/>
                  </a:lnTo>
                  <a:lnTo>
                    <a:pt x="1825116" y="256666"/>
                  </a:lnTo>
                  <a:lnTo>
                    <a:pt x="1825625" y="258571"/>
                  </a:lnTo>
                  <a:lnTo>
                    <a:pt x="1825878" y="260603"/>
                  </a:lnTo>
                  <a:lnTo>
                    <a:pt x="1826133" y="262508"/>
                  </a:lnTo>
                  <a:lnTo>
                    <a:pt x="1826260" y="264794"/>
                  </a:lnTo>
                  <a:lnTo>
                    <a:pt x="1826260" y="267334"/>
                  </a:lnTo>
                  <a:lnTo>
                    <a:pt x="1826260" y="268985"/>
                  </a:lnTo>
                  <a:lnTo>
                    <a:pt x="1826133" y="270636"/>
                  </a:lnTo>
                  <a:lnTo>
                    <a:pt x="1826006" y="272288"/>
                  </a:lnTo>
                  <a:lnTo>
                    <a:pt x="1825752" y="274065"/>
                  </a:lnTo>
                  <a:lnTo>
                    <a:pt x="1823339" y="281050"/>
                  </a:lnTo>
                  <a:lnTo>
                    <a:pt x="1822703" y="282320"/>
                  </a:lnTo>
                  <a:lnTo>
                    <a:pt x="1789938" y="303529"/>
                  </a:lnTo>
                  <a:lnTo>
                    <a:pt x="1747440" y="314801"/>
                  </a:lnTo>
                  <a:lnTo>
                    <a:pt x="1729994" y="315721"/>
                  </a:lnTo>
                  <a:lnTo>
                    <a:pt x="1715680" y="315079"/>
                  </a:lnTo>
                  <a:lnTo>
                    <a:pt x="1676908" y="305434"/>
                  </a:lnTo>
                  <a:lnTo>
                    <a:pt x="1636268" y="275463"/>
                  </a:lnTo>
                  <a:lnTo>
                    <a:pt x="1615515" y="240869"/>
                  </a:lnTo>
                  <a:lnTo>
                    <a:pt x="1603930" y="196802"/>
                  </a:lnTo>
                  <a:lnTo>
                    <a:pt x="1601724" y="162305"/>
                  </a:lnTo>
                  <a:lnTo>
                    <a:pt x="1602319" y="144111"/>
                  </a:lnTo>
                  <a:lnTo>
                    <a:pt x="1611249" y="95122"/>
                  </a:lnTo>
                  <a:lnTo>
                    <a:pt x="1629929" y="55368"/>
                  </a:lnTo>
                  <a:lnTo>
                    <a:pt x="1657302" y="25828"/>
                  </a:lnTo>
                  <a:lnTo>
                    <a:pt x="1692477" y="7284"/>
                  </a:lnTo>
                  <a:lnTo>
                    <a:pt x="1719425" y="1708"/>
                  </a:lnTo>
                  <a:lnTo>
                    <a:pt x="1733803" y="1015"/>
                  </a:lnTo>
                  <a:close/>
                </a:path>
                <a:path w="2698750" h="316865">
                  <a:moveTo>
                    <a:pt x="132080" y="1015"/>
                  </a:moveTo>
                  <a:lnTo>
                    <a:pt x="176022" y="7619"/>
                  </a:lnTo>
                  <a:lnTo>
                    <a:pt x="213360" y="26415"/>
                  </a:lnTo>
                  <a:lnTo>
                    <a:pt x="220218" y="34035"/>
                  </a:lnTo>
                  <a:lnTo>
                    <a:pt x="220980" y="35178"/>
                  </a:lnTo>
                  <a:lnTo>
                    <a:pt x="223012" y="44957"/>
                  </a:lnTo>
                  <a:lnTo>
                    <a:pt x="223138" y="46735"/>
                  </a:lnTo>
                  <a:lnTo>
                    <a:pt x="223138" y="48386"/>
                  </a:lnTo>
                  <a:lnTo>
                    <a:pt x="223138" y="50672"/>
                  </a:lnTo>
                  <a:lnTo>
                    <a:pt x="223012" y="52831"/>
                  </a:lnTo>
                  <a:lnTo>
                    <a:pt x="222758" y="54863"/>
                  </a:lnTo>
                  <a:lnTo>
                    <a:pt x="222376" y="56895"/>
                  </a:lnTo>
                  <a:lnTo>
                    <a:pt x="221869" y="58800"/>
                  </a:lnTo>
                  <a:lnTo>
                    <a:pt x="221107" y="60451"/>
                  </a:lnTo>
                  <a:lnTo>
                    <a:pt x="220345" y="62102"/>
                  </a:lnTo>
                  <a:lnTo>
                    <a:pt x="219201" y="63500"/>
                  </a:lnTo>
                  <a:lnTo>
                    <a:pt x="217677" y="64769"/>
                  </a:lnTo>
                  <a:lnTo>
                    <a:pt x="216153" y="65912"/>
                  </a:lnTo>
                  <a:lnTo>
                    <a:pt x="214249" y="66547"/>
                  </a:lnTo>
                  <a:lnTo>
                    <a:pt x="211962" y="66547"/>
                  </a:lnTo>
                  <a:lnTo>
                    <a:pt x="208661" y="66547"/>
                  </a:lnTo>
                  <a:lnTo>
                    <a:pt x="204850" y="64769"/>
                  </a:lnTo>
                  <a:lnTo>
                    <a:pt x="200406" y="61340"/>
                  </a:lnTo>
                  <a:lnTo>
                    <a:pt x="196087" y="57911"/>
                  </a:lnTo>
                  <a:lnTo>
                    <a:pt x="190881" y="54355"/>
                  </a:lnTo>
                  <a:lnTo>
                    <a:pt x="155436" y="38659"/>
                  </a:lnTo>
                  <a:lnTo>
                    <a:pt x="130683" y="36194"/>
                  </a:lnTo>
                  <a:lnTo>
                    <a:pt x="120969" y="36675"/>
                  </a:lnTo>
                  <a:lnTo>
                    <a:pt x="78819" y="53911"/>
                  </a:lnTo>
                  <a:lnTo>
                    <a:pt x="55102" y="85089"/>
                  </a:lnTo>
                  <a:lnTo>
                    <a:pt x="41846" y="131603"/>
                  </a:lnTo>
                  <a:lnTo>
                    <a:pt x="40132" y="160400"/>
                  </a:lnTo>
                  <a:lnTo>
                    <a:pt x="40514" y="174638"/>
                  </a:lnTo>
                  <a:lnTo>
                    <a:pt x="49831" y="222781"/>
                  </a:lnTo>
                  <a:lnTo>
                    <a:pt x="70405" y="256426"/>
                  </a:lnTo>
                  <a:lnTo>
                    <a:pt x="111029" y="278098"/>
                  </a:lnTo>
                  <a:lnTo>
                    <a:pt x="131699" y="280034"/>
                  </a:lnTo>
                  <a:lnTo>
                    <a:pt x="140384" y="279751"/>
                  </a:lnTo>
                  <a:lnTo>
                    <a:pt x="179450" y="269239"/>
                  </a:lnTo>
                  <a:lnTo>
                    <a:pt x="185927" y="265429"/>
                  </a:lnTo>
                  <a:lnTo>
                    <a:pt x="192405" y="261746"/>
                  </a:lnTo>
                  <a:lnTo>
                    <a:pt x="197993" y="258190"/>
                  </a:lnTo>
                  <a:lnTo>
                    <a:pt x="202564" y="254761"/>
                  </a:lnTo>
                  <a:lnTo>
                    <a:pt x="207137" y="251332"/>
                  </a:lnTo>
                  <a:lnTo>
                    <a:pt x="211200" y="249554"/>
                  </a:lnTo>
                  <a:lnTo>
                    <a:pt x="214502" y="249554"/>
                  </a:lnTo>
                  <a:lnTo>
                    <a:pt x="216408" y="249554"/>
                  </a:lnTo>
                  <a:lnTo>
                    <a:pt x="218059" y="250062"/>
                  </a:lnTo>
                  <a:lnTo>
                    <a:pt x="219456" y="251078"/>
                  </a:lnTo>
                  <a:lnTo>
                    <a:pt x="220980" y="251967"/>
                  </a:lnTo>
                  <a:lnTo>
                    <a:pt x="222123" y="253237"/>
                  </a:lnTo>
                  <a:lnTo>
                    <a:pt x="222758" y="255015"/>
                  </a:lnTo>
                  <a:lnTo>
                    <a:pt x="223393" y="256666"/>
                  </a:lnTo>
                  <a:lnTo>
                    <a:pt x="223900" y="258571"/>
                  </a:lnTo>
                  <a:lnTo>
                    <a:pt x="224155" y="260603"/>
                  </a:lnTo>
                  <a:lnTo>
                    <a:pt x="224409" y="262508"/>
                  </a:lnTo>
                  <a:lnTo>
                    <a:pt x="224536" y="264794"/>
                  </a:lnTo>
                  <a:lnTo>
                    <a:pt x="224536" y="267334"/>
                  </a:lnTo>
                  <a:lnTo>
                    <a:pt x="224536" y="268985"/>
                  </a:lnTo>
                  <a:lnTo>
                    <a:pt x="224409" y="270636"/>
                  </a:lnTo>
                  <a:lnTo>
                    <a:pt x="224282" y="272288"/>
                  </a:lnTo>
                  <a:lnTo>
                    <a:pt x="224027" y="274065"/>
                  </a:lnTo>
                  <a:lnTo>
                    <a:pt x="221614" y="281050"/>
                  </a:lnTo>
                  <a:lnTo>
                    <a:pt x="220980" y="282320"/>
                  </a:lnTo>
                  <a:lnTo>
                    <a:pt x="188213" y="303529"/>
                  </a:lnTo>
                  <a:lnTo>
                    <a:pt x="145716" y="314801"/>
                  </a:lnTo>
                  <a:lnTo>
                    <a:pt x="128270" y="315721"/>
                  </a:lnTo>
                  <a:lnTo>
                    <a:pt x="113956" y="315079"/>
                  </a:lnTo>
                  <a:lnTo>
                    <a:pt x="75184" y="305434"/>
                  </a:lnTo>
                  <a:lnTo>
                    <a:pt x="34544" y="275463"/>
                  </a:lnTo>
                  <a:lnTo>
                    <a:pt x="13791" y="240869"/>
                  </a:lnTo>
                  <a:lnTo>
                    <a:pt x="2206" y="196802"/>
                  </a:lnTo>
                  <a:lnTo>
                    <a:pt x="0" y="162305"/>
                  </a:lnTo>
                  <a:lnTo>
                    <a:pt x="595" y="144111"/>
                  </a:lnTo>
                  <a:lnTo>
                    <a:pt x="9525" y="95122"/>
                  </a:lnTo>
                  <a:lnTo>
                    <a:pt x="28205" y="55368"/>
                  </a:lnTo>
                  <a:lnTo>
                    <a:pt x="55578" y="25828"/>
                  </a:lnTo>
                  <a:lnTo>
                    <a:pt x="90753" y="7284"/>
                  </a:lnTo>
                  <a:lnTo>
                    <a:pt x="117701" y="1708"/>
                  </a:lnTo>
                  <a:lnTo>
                    <a:pt x="132080" y="1015"/>
                  </a:lnTo>
                  <a:close/>
                </a:path>
                <a:path w="2698750" h="316865">
                  <a:moveTo>
                    <a:pt x="2567178" y="0"/>
                  </a:moveTo>
                  <a:lnTo>
                    <a:pt x="2612594" y="6161"/>
                  </a:lnTo>
                  <a:lnTo>
                    <a:pt x="2648378" y="24145"/>
                  </a:lnTo>
                  <a:lnTo>
                    <a:pt x="2674445" y="52730"/>
                  </a:lnTo>
                  <a:lnTo>
                    <a:pt x="2690876" y="90931"/>
                  </a:lnTo>
                  <a:lnTo>
                    <a:pt x="2698144" y="137616"/>
                  </a:lnTo>
                  <a:lnTo>
                    <a:pt x="2698622" y="154812"/>
                  </a:lnTo>
                  <a:lnTo>
                    <a:pt x="2698099" y="172600"/>
                  </a:lnTo>
                  <a:lnTo>
                    <a:pt x="2690241" y="221106"/>
                  </a:lnTo>
                  <a:lnTo>
                    <a:pt x="2672667" y="261022"/>
                  </a:lnTo>
                  <a:lnTo>
                    <a:pt x="2645362" y="291036"/>
                  </a:lnTo>
                  <a:lnTo>
                    <a:pt x="2608036" y="310128"/>
                  </a:lnTo>
                  <a:lnTo>
                    <a:pt x="2561209" y="316610"/>
                  </a:lnTo>
                  <a:lnTo>
                    <a:pt x="2544583" y="315922"/>
                  </a:lnTo>
                  <a:lnTo>
                    <a:pt x="2501900" y="305688"/>
                  </a:lnTo>
                  <a:lnTo>
                    <a:pt x="2469556" y="283918"/>
                  </a:lnTo>
                  <a:lnTo>
                    <a:pt x="2447115" y="251872"/>
                  </a:lnTo>
                  <a:lnTo>
                    <a:pt x="2434177" y="210042"/>
                  </a:lnTo>
                  <a:lnTo>
                    <a:pt x="2429891" y="159892"/>
                  </a:lnTo>
                  <a:lnTo>
                    <a:pt x="2430414" y="142388"/>
                  </a:lnTo>
                  <a:lnTo>
                    <a:pt x="2438273" y="94614"/>
                  </a:lnTo>
                  <a:lnTo>
                    <a:pt x="2455703" y="55217"/>
                  </a:lnTo>
                  <a:lnTo>
                    <a:pt x="2483135" y="25495"/>
                  </a:lnTo>
                  <a:lnTo>
                    <a:pt x="2520279" y="6536"/>
                  </a:lnTo>
                  <a:lnTo>
                    <a:pt x="256717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8426" y="1291590"/>
            <a:ext cx="760857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classification problem is just like the regression </a:t>
            </a:r>
            <a:r>
              <a:rPr sz="2400" spc="-5" dirty="0">
                <a:latin typeface="Times New Roman"/>
                <a:cs typeface="Times New Roman"/>
              </a:rPr>
              <a:t>problem,  </a:t>
            </a:r>
            <a:r>
              <a:rPr sz="2400" dirty="0">
                <a:latin typeface="Times New Roman"/>
                <a:cs typeface="Times New Roman"/>
              </a:rPr>
              <a:t>except that the values </a:t>
            </a:r>
            <a:r>
              <a:rPr sz="2400" b="1" dirty="0">
                <a:latin typeface="Times New Roman"/>
                <a:cs typeface="Times New Roman"/>
              </a:rPr>
              <a:t>y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now </a:t>
            </a:r>
            <a:r>
              <a:rPr sz="2400" spc="-5" dirty="0">
                <a:latin typeface="Times New Roman"/>
                <a:cs typeface="Times New Roman"/>
              </a:rPr>
              <a:t>want </a:t>
            </a:r>
            <a:r>
              <a:rPr sz="2400" dirty="0">
                <a:latin typeface="Times New Roman"/>
                <a:cs typeface="Times New Roman"/>
              </a:rPr>
              <a:t>to predict take on only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b="1" spc="-5" dirty="0">
                <a:latin typeface="Times New Roman"/>
                <a:cs typeface="Times New Roman"/>
              </a:rPr>
              <a:t>small number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10" dirty="0">
                <a:latin typeface="Times New Roman"/>
                <a:cs typeface="Times New Roman"/>
              </a:rPr>
              <a:t>discrete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values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spc="-5" dirty="0">
                <a:latin typeface="Times New Roman"/>
                <a:cs typeface="Times New Roman"/>
              </a:rPr>
              <a:t>Example </a:t>
            </a:r>
            <a:r>
              <a:rPr sz="2400" dirty="0">
                <a:latin typeface="Times New Roman"/>
                <a:cs typeface="Times New Roman"/>
              </a:rPr>
              <a:t>of Classification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</a:p>
          <a:p>
            <a:pPr marL="927100" indent="-287020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spc="-5" dirty="0">
                <a:latin typeface="Times New Roman"/>
                <a:cs typeface="Times New Roman"/>
              </a:rPr>
              <a:t>Email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Spam </a:t>
            </a:r>
            <a:r>
              <a:rPr sz="2400" dirty="0">
                <a:latin typeface="Times New Roman"/>
                <a:cs typeface="Times New Roman"/>
              </a:rPr>
              <a:t>/ </a:t>
            </a:r>
            <a:r>
              <a:rPr sz="2400" spc="-5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spam</a:t>
            </a:r>
          </a:p>
          <a:p>
            <a:pPr marL="927100" indent="-287020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400" spc="-20" dirty="0">
                <a:latin typeface="Times New Roman"/>
                <a:cs typeface="Times New Roman"/>
              </a:rPr>
              <a:t>Tumor: </a:t>
            </a:r>
            <a:r>
              <a:rPr sz="2400" dirty="0">
                <a:latin typeface="Times New Roman"/>
                <a:cs typeface="Times New Roman"/>
              </a:rPr>
              <a:t>Malignant/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Benign</a:t>
            </a:r>
          </a:p>
        </p:txBody>
      </p:sp>
      <p:sp>
        <p:nvSpPr>
          <p:cNvPr id="10" name="object 10"/>
          <p:cNvSpPr/>
          <p:nvPr/>
        </p:nvSpPr>
        <p:spPr>
          <a:xfrm>
            <a:off x="2499408" y="4465068"/>
            <a:ext cx="7014898" cy="7446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3832" y="845909"/>
            <a:ext cx="4723263" cy="2363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5600" y="4495800"/>
            <a:ext cx="4495800" cy="1170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3922" y="837438"/>
            <a:ext cx="3888740" cy="1944370"/>
          </a:xfrm>
          <a:custGeom>
            <a:avLst/>
            <a:gdLst/>
            <a:ahLst/>
            <a:cxnLst/>
            <a:rect l="l" t="t" r="r" b="b"/>
            <a:pathLst>
              <a:path w="3888740" h="1944370">
                <a:moveTo>
                  <a:pt x="0" y="1944242"/>
                </a:moveTo>
                <a:lnTo>
                  <a:pt x="388848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18561" y="1640840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0.5</a:t>
            </a:r>
          </a:p>
        </p:txBody>
      </p:sp>
      <p:sp>
        <p:nvSpPr>
          <p:cNvPr id="6" name="object 6"/>
          <p:cNvSpPr/>
          <p:nvPr/>
        </p:nvSpPr>
        <p:spPr>
          <a:xfrm>
            <a:off x="2999994" y="1701545"/>
            <a:ext cx="1513840" cy="648335"/>
          </a:xfrm>
          <a:custGeom>
            <a:avLst/>
            <a:gdLst/>
            <a:ahLst/>
            <a:cxnLst/>
            <a:rect l="l" t="t" r="r" b="b"/>
            <a:pathLst>
              <a:path w="1513839" h="648335">
                <a:moveTo>
                  <a:pt x="0" y="72008"/>
                </a:moveTo>
                <a:lnTo>
                  <a:pt x="1512189" y="0"/>
                </a:lnTo>
              </a:path>
              <a:path w="1513839" h="648335">
                <a:moveTo>
                  <a:pt x="1513332" y="648080"/>
                </a:moveTo>
                <a:lnTo>
                  <a:pt x="1513332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46904" y="170053"/>
            <a:ext cx="2154555" cy="318770"/>
            <a:chOff x="4446904" y="170053"/>
            <a:chExt cx="2154555" cy="318770"/>
          </a:xfrm>
        </p:grpSpPr>
        <p:sp>
          <p:nvSpPr>
            <p:cNvPr id="3" name="object 3"/>
            <p:cNvSpPr/>
            <p:nvPr/>
          </p:nvSpPr>
          <p:spPr>
            <a:xfrm>
              <a:off x="4447793" y="170942"/>
              <a:ext cx="2152523" cy="31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85004" y="208534"/>
              <a:ext cx="153415" cy="2411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6855" y="204978"/>
              <a:ext cx="191261" cy="24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7793" y="170942"/>
              <a:ext cx="2152650" cy="316865"/>
            </a:xfrm>
            <a:custGeom>
              <a:avLst/>
              <a:gdLst/>
              <a:ahLst/>
              <a:cxnLst/>
              <a:rect l="l" t="t" r="r" b="b"/>
              <a:pathLst>
                <a:path w="2152650" h="316865">
                  <a:moveTo>
                    <a:pt x="1246377" y="3809"/>
                  </a:moveTo>
                  <a:lnTo>
                    <a:pt x="1453260" y="3809"/>
                  </a:lnTo>
                  <a:lnTo>
                    <a:pt x="1455292" y="3809"/>
                  </a:lnTo>
                  <a:lnTo>
                    <a:pt x="1457070" y="4317"/>
                  </a:lnTo>
                  <a:lnTo>
                    <a:pt x="1458848" y="5333"/>
                  </a:lnTo>
                  <a:lnTo>
                    <a:pt x="1460500" y="6223"/>
                  </a:lnTo>
                  <a:lnTo>
                    <a:pt x="1461769" y="7619"/>
                  </a:lnTo>
                  <a:lnTo>
                    <a:pt x="1465452" y="19303"/>
                  </a:lnTo>
                  <a:lnTo>
                    <a:pt x="1465452" y="21462"/>
                  </a:lnTo>
                  <a:lnTo>
                    <a:pt x="1465452" y="23622"/>
                  </a:lnTo>
                  <a:lnTo>
                    <a:pt x="1455419" y="38480"/>
                  </a:lnTo>
                  <a:lnTo>
                    <a:pt x="1453260" y="38480"/>
                  </a:lnTo>
                  <a:lnTo>
                    <a:pt x="1368932" y="38480"/>
                  </a:lnTo>
                  <a:lnTo>
                    <a:pt x="1368932" y="303275"/>
                  </a:lnTo>
                  <a:lnTo>
                    <a:pt x="1368932" y="305053"/>
                  </a:lnTo>
                  <a:lnTo>
                    <a:pt x="1368425" y="306704"/>
                  </a:lnTo>
                  <a:lnTo>
                    <a:pt x="1367535" y="308228"/>
                  </a:lnTo>
                  <a:lnTo>
                    <a:pt x="1366519" y="309879"/>
                  </a:lnTo>
                  <a:lnTo>
                    <a:pt x="1365122" y="311022"/>
                  </a:lnTo>
                  <a:lnTo>
                    <a:pt x="1363344" y="311784"/>
                  </a:lnTo>
                  <a:lnTo>
                    <a:pt x="1361566" y="312673"/>
                  </a:lnTo>
                  <a:lnTo>
                    <a:pt x="1359661" y="313181"/>
                  </a:lnTo>
                  <a:lnTo>
                    <a:pt x="1357629" y="313562"/>
                  </a:lnTo>
                  <a:lnTo>
                    <a:pt x="1355597" y="313816"/>
                  </a:lnTo>
                  <a:lnTo>
                    <a:pt x="1352930" y="314070"/>
                  </a:lnTo>
                  <a:lnTo>
                    <a:pt x="1349882" y="314070"/>
                  </a:lnTo>
                  <a:lnTo>
                    <a:pt x="1346707" y="314070"/>
                  </a:lnTo>
                  <a:lnTo>
                    <a:pt x="1336420" y="311911"/>
                  </a:lnTo>
                  <a:lnTo>
                    <a:pt x="1334642" y="311149"/>
                  </a:lnTo>
                  <a:lnTo>
                    <a:pt x="1333372" y="310006"/>
                  </a:lnTo>
                  <a:lnTo>
                    <a:pt x="1332356" y="308355"/>
                  </a:lnTo>
                  <a:lnTo>
                    <a:pt x="1331467" y="306831"/>
                  </a:lnTo>
                  <a:lnTo>
                    <a:pt x="1330959" y="305180"/>
                  </a:lnTo>
                  <a:lnTo>
                    <a:pt x="1330959" y="303275"/>
                  </a:lnTo>
                  <a:lnTo>
                    <a:pt x="1330959" y="38480"/>
                  </a:lnTo>
                  <a:lnTo>
                    <a:pt x="1246377" y="38480"/>
                  </a:lnTo>
                  <a:lnTo>
                    <a:pt x="1244218" y="38480"/>
                  </a:lnTo>
                  <a:lnTo>
                    <a:pt x="1242314" y="37973"/>
                  </a:lnTo>
                  <a:lnTo>
                    <a:pt x="1240789" y="36956"/>
                  </a:lnTo>
                  <a:lnTo>
                    <a:pt x="1239265" y="36067"/>
                  </a:lnTo>
                  <a:lnTo>
                    <a:pt x="1237995" y="34798"/>
                  </a:lnTo>
                  <a:lnTo>
                    <a:pt x="1237106" y="33274"/>
                  </a:lnTo>
                  <a:lnTo>
                    <a:pt x="1236090" y="31750"/>
                  </a:lnTo>
                  <a:lnTo>
                    <a:pt x="1235455" y="29972"/>
                  </a:lnTo>
                  <a:lnTo>
                    <a:pt x="1235075" y="28066"/>
                  </a:lnTo>
                  <a:lnTo>
                    <a:pt x="1234693" y="26034"/>
                  </a:lnTo>
                  <a:lnTo>
                    <a:pt x="1234439" y="23875"/>
                  </a:lnTo>
                  <a:lnTo>
                    <a:pt x="1234439" y="21462"/>
                  </a:lnTo>
                  <a:lnTo>
                    <a:pt x="1234439" y="19050"/>
                  </a:lnTo>
                  <a:lnTo>
                    <a:pt x="1234693" y="16763"/>
                  </a:lnTo>
                  <a:lnTo>
                    <a:pt x="1235075" y="14731"/>
                  </a:lnTo>
                  <a:lnTo>
                    <a:pt x="1235455" y="12700"/>
                  </a:lnTo>
                  <a:lnTo>
                    <a:pt x="1236090" y="10922"/>
                  </a:lnTo>
                  <a:lnTo>
                    <a:pt x="1237106" y="9271"/>
                  </a:lnTo>
                  <a:lnTo>
                    <a:pt x="1237995" y="7619"/>
                  </a:lnTo>
                  <a:lnTo>
                    <a:pt x="1239265" y="6350"/>
                  </a:lnTo>
                  <a:lnTo>
                    <a:pt x="1240789" y="5333"/>
                  </a:lnTo>
                  <a:lnTo>
                    <a:pt x="1242440" y="4317"/>
                  </a:lnTo>
                  <a:lnTo>
                    <a:pt x="1244218" y="3809"/>
                  </a:lnTo>
                  <a:lnTo>
                    <a:pt x="1246377" y="3809"/>
                  </a:lnTo>
                  <a:close/>
                </a:path>
                <a:path w="2152650" h="316865">
                  <a:moveTo>
                    <a:pt x="540511" y="3809"/>
                  </a:moveTo>
                  <a:lnTo>
                    <a:pt x="671576" y="3809"/>
                  </a:lnTo>
                  <a:lnTo>
                    <a:pt x="673480" y="3809"/>
                  </a:lnTo>
                  <a:lnTo>
                    <a:pt x="675385" y="4317"/>
                  </a:lnTo>
                  <a:lnTo>
                    <a:pt x="683259" y="14985"/>
                  </a:lnTo>
                  <a:lnTo>
                    <a:pt x="683640" y="17144"/>
                  </a:lnTo>
                  <a:lnTo>
                    <a:pt x="683894" y="19303"/>
                  </a:lnTo>
                  <a:lnTo>
                    <a:pt x="683894" y="21462"/>
                  </a:lnTo>
                  <a:lnTo>
                    <a:pt x="683894" y="23622"/>
                  </a:lnTo>
                  <a:lnTo>
                    <a:pt x="683640" y="25780"/>
                  </a:lnTo>
                  <a:lnTo>
                    <a:pt x="683259" y="27812"/>
                  </a:lnTo>
                  <a:lnTo>
                    <a:pt x="682878" y="29972"/>
                  </a:lnTo>
                  <a:lnTo>
                    <a:pt x="682116" y="31750"/>
                  </a:lnTo>
                  <a:lnTo>
                    <a:pt x="680973" y="33400"/>
                  </a:lnTo>
                  <a:lnTo>
                    <a:pt x="679957" y="34925"/>
                  </a:lnTo>
                  <a:lnTo>
                    <a:pt x="678560" y="36194"/>
                  </a:lnTo>
                  <a:lnTo>
                    <a:pt x="677036" y="37083"/>
                  </a:lnTo>
                  <a:lnTo>
                    <a:pt x="675385" y="37973"/>
                  </a:lnTo>
                  <a:lnTo>
                    <a:pt x="673607" y="38480"/>
                  </a:lnTo>
                  <a:lnTo>
                    <a:pt x="671576" y="38480"/>
                  </a:lnTo>
                  <a:lnTo>
                    <a:pt x="560831" y="38480"/>
                  </a:lnTo>
                  <a:lnTo>
                    <a:pt x="560831" y="142239"/>
                  </a:lnTo>
                  <a:lnTo>
                    <a:pt x="665606" y="142239"/>
                  </a:lnTo>
                  <a:lnTo>
                    <a:pt x="667257" y="142239"/>
                  </a:lnTo>
                  <a:lnTo>
                    <a:pt x="669035" y="142621"/>
                  </a:lnTo>
                  <a:lnTo>
                    <a:pt x="670686" y="143382"/>
                  </a:lnTo>
                  <a:lnTo>
                    <a:pt x="672338" y="144017"/>
                  </a:lnTo>
                  <a:lnTo>
                    <a:pt x="677926" y="156590"/>
                  </a:lnTo>
                  <a:lnTo>
                    <a:pt x="677926" y="159003"/>
                  </a:lnTo>
                  <a:lnTo>
                    <a:pt x="677926" y="161162"/>
                  </a:lnTo>
                  <a:lnTo>
                    <a:pt x="675004" y="170941"/>
                  </a:lnTo>
                  <a:lnTo>
                    <a:pt x="673988" y="172465"/>
                  </a:lnTo>
                  <a:lnTo>
                    <a:pt x="672591" y="173735"/>
                  </a:lnTo>
                  <a:lnTo>
                    <a:pt x="671067" y="174625"/>
                  </a:lnTo>
                  <a:lnTo>
                    <a:pt x="669416" y="175513"/>
                  </a:lnTo>
                  <a:lnTo>
                    <a:pt x="667638" y="176022"/>
                  </a:lnTo>
                  <a:lnTo>
                    <a:pt x="665606" y="176022"/>
                  </a:lnTo>
                  <a:lnTo>
                    <a:pt x="560831" y="176022"/>
                  </a:lnTo>
                  <a:lnTo>
                    <a:pt x="560831" y="303275"/>
                  </a:lnTo>
                  <a:lnTo>
                    <a:pt x="560831" y="305053"/>
                  </a:lnTo>
                  <a:lnTo>
                    <a:pt x="560323" y="306704"/>
                  </a:lnTo>
                  <a:lnTo>
                    <a:pt x="559307" y="308228"/>
                  </a:lnTo>
                  <a:lnTo>
                    <a:pt x="558418" y="309879"/>
                  </a:lnTo>
                  <a:lnTo>
                    <a:pt x="557021" y="311022"/>
                  </a:lnTo>
                  <a:lnTo>
                    <a:pt x="555116" y="311784"/>
                  </a:lnTo>
                  <a:lnTo>
                    <a:pt x="553338" y="312673"/>
                  </a:lnTo>
                  <a:lnTo>
                    <a:pt x="551433" y="313181"/>
                  </a:lnTo>
                  <a:lnTo>
                    <a:pt x="549528" y="313562"/>
                  </a:lnTo>
                  <a:lnTo>
                    <a:pt x="547623" y="313816"/>
                  </a:lnTo>
                  <a:lnTo>
                    <a:pt x="544956" y="314070"/>
                  </a:lnTo>
                  <a:lnTo>
                    <a:pt x="541654" y="314070"/>
                  </a:lnTo>
                  <a:lnTo>
                    <a:pt x="538479" y="314070"/>
                  </a:lnTo>
                  <a:lnTo>
                    <a:pt x="528319" y="311911"/>
                  </a:lnTo>
                  <a:lnTo>
                    <a:pt x="526541" y="311149"/>
                  </a:lnTo>
                  <a:lnTo>
                    <a:pt x="525144" y="310006"/>
                  </a:lnTo>
                  <a:lnTo>
                    <a:pt x="524255" y="308355"/>
                  </a:lnTo>
                  <a:lnTo>
                    <a:pt x="523239" y="306831"/>
                  </a:lnTo>
                  <a:lnTo>
                    <a:pt x="522731" y="305180"/>
                  </a:lnTo>
                  <a:lnTo>
                    <a:pt x="522731" y="303275"/>
                  </a:lnTo>
                  <a:lnTo>
                    <a:pt x="522731" y="23113"/>
                  </a:lnTo>
                  <a:lnTo>
                    <a:pt x="522731" y="15875"/>
                  </a:lnTo>
                  <a:lnTo>
                    <a:pt x="524763" y="10922"/>
                  </a:lnTo>
                  <a:lnTo>
                    <a:pt x="528827" y="8127"/>
                  </a:lnTo>
                  <a:lnTo>
                    <a:pt x="532764" y="5206"/>
                  </a:lnTo>
                  <a:lnTo>
                    <a:pt x="536701" y="3809"/>
                  </a:lnTo>
                  <a:lnTo>
                    <a:pt x="540511" y="3809"/>
                  </a:lnTo>
                  <a:close/>
                </a:path>
                <a:path w="2152650" h="316865">
                  <a:moveTo>
                    <a:pt x="307339" y="3809"/>
                  </a:moveTo>
                  <a:lnTo>
                    <a:pt x="445261" y="3809"/>
                  </a:lnTo>
                  <a:lnTo>
                    <a:pt x="447166" y="3809"/>
                  </a:lnTo>
                  <a:lnTo>
                    <a:pt x="449071" y="4317"/>
                  </a:lnTo>
                  <a:lnTo>
                    <a:pt x="450722" y="5333"/>
                  </a:lnTo>
                  <a:lnTo>
                    <a:pt x="452373" y="6223"/>
                  </a:lnTo>
                  <a:lnTo>
                    <a:pt x="453770" y="7619"/>
                  </a:lnTo>
                  <a:lnTo>
                    <a:pt x="454659" y="9271"/>
                  </a:lnTo>
                  <a:lnTo>
                    <a:pt x="455675" y="10922"/>
                  </a:lnTo>
                  <a:lnTo>
                    <a:pt x="456310" y="12826"/>
                  </a:lnTo>
                  <a:lnTo>
                    <a:pt x="456691" y="14985"/>
                  </a:lnTo>
                  <a:lnTo>
                    <a:pt x="457072" y="17144"/>
                  </a:lnTo>
                  <a:lnTo>
                    <a:pt x="457326" y="19303"/>
                  </a:lnTo>
                  <a:lnTo>
                    <a:pt x="457326" y="21462"/>
                  </a:lnTo>
                  <a:lnTo>
                    <a:pt x="457326" y="23622"/>
                  </a:lnTo>
                  <a:lnTo>
                    <a:pt x="454659" y="33274"/>
                  </a:lnTo>
                  <a:lnTo>
                    <a:pt x="453643" y="34798"/>
                  </a:lnTo>
                  <a:lnTo>
                    <a:pt x="452373" y="36067"/>
                  </a:lnTo>
                  <a:lnTo>
                    <a:pt x="450722" y="37083"/>
                  </a:lnTo>
                  <a:lnTo>
                    <a:pt x="449071" y="37973"/>
                  </a:lnTo>
                  <a:lnTo>
                    <a:pt x="447293" y="38480"/>
                  </a:lnTo>
                  <a:lnTo>
                    <a:pt x="445261" y="38480"/>
                  </a:lnTo>
                  <a:lnTo>
                    <a:pt x="327659" y="38480"/>
                  </a:lnTo>
                  <a:lnTo>
                    <a:pt x="327659" y="134238"/>
                  </a:lnTo>
                  <a:lnTo>
                    <a:pt x="428497" y="134238"/>
                  </a:lnTo>
                  <a:lnTo>
                    <a:pt x="430656" y="134238"/>
                  </a:lnTo>
                  <a:lnTo>
                    <a:pt x="432561" y="134747"/>
                  </a:lnTo>
                  <a:lnTo>
                    <a:pt x="434213" y="135762"/>
                  </a:lnTo>
                  <a:lnTo>
                    <a:pt x="435863" y="136651"/>
                  </a:lnTo>
                  <a:lnTo>
                    <a:pt x="440181" y="145160"/>
                  </a:lnTo>
                  <a:lnTo>
                    <a:pt x="440563" y="147319"/>
                  </a:lnTo>
                  <a:lnTo>
                    <a:pt x="440816" y="149605"/>
                  </a:lnTo>
                  <a:lnTo>
                    <a:pt x="440816" y="151764"/>
                  </a:lnTo>
                  <a:lnTo>
                    <a:pt x="440816" y="153924"/>
                  </a:lnTo>
                  <a:lnTo>
                    <a:pt x="440563" y="155955"/>
                  </a:lnTo>
                  <a:lnTo>
                    <a:pt x="440181" y="157987"/>
                  </a:lnTo>
                  <a:lnTo>
                    <a:pt x="439800" y="160019"/>
                  </a:lnTo>
                  <a:lnTo>
                    <a:pt x="434085" y="166750"/>
                  </a:lnTo>
                  <a:lnTo>
                    <a:pt x="432434" y="167639"/>
                  </a:lnTo>
                  <a:lnTo>
                    <a:pt x="430529" y="168021"/>
                  </a:lnTo>
                  <a:lnTo>
                    <a:pt x="428497" y="168021"/>
                  </a:lnTo>
                  <a:lnTo>
                    <a:pt x="327659" y="168021"/>
                  </a:lnTo>
                  <a:lnTo>
                    <a:pt x="327659" y="277875"/>
                  </a:lnTo>
                  <a:lnTo>
                    <a:pt x="447293" y="277875"/>
                  </a:lnTo>
                  <a:lnTo>
                    <a:pt x="449325" y="277875"/>
                  </a:lnTo>
                  <a:lnTo>
                    <a:pt x="451103" y="278383"/>
                  </a:lnTo>
                  <a:lnTo>
                    <a:pt x="452754" y="279399"/>
                  </a:lnTo>
                  <a:lnTo>
                    <a:pt x="454405" y="280288"/>
                  </a:lnTo>
                  <a:lnTo>
                    <a:pt x="459739" y="293242"/>
                  </a:lnTo>
                  <a:lnTo>
                    <a:pt x="459739" y="295401"/>
                  </a:lnTo>
                  <a:lnTo>
                    <a:pt x="459739" y="297560"/>
                  </a:lnTo>
                  <a:lnTo>
                    <a:pt x="459485" y="299592"/>
                  </a:lnTo>
                  <a:lnTo>
                    <a:pt x="459104" y="301624"/>
                  </a:lnTo>
                  <a:lnTo>
                    <a:pt x="458723" y="303783"/>
                  </a:lnTo>
                  <a:lnTo>
                    <a:pt x="457961" y="305561"/>
                  </a:lnTo>
                  <a:lnTo>
                    <a:pt x="456818" y="307339"/>
                  </a:lnTo>
                  <a:lnTo>
                    <a:pt x="455802" y="308990"/>
                  </a:lnTo>
                  <a:lnTo>
                    <a:pt x="454405" y="310260"/>
                  </a:lnTo>
                  <a:lnTo>
                    <a:pt x="452881" y="311149"/>
                  </a:lnTo>
                  <a:lnTo>
                    <a:pt x="451230" y="312165"/>
                  </a:lnTo>
                  <a:lnTo>
                    <a:pt x="449452" y="312546"/>
                  </a:lnTo>
                  <a:lnTo>
                    <a:pt x="447293" y="312546"/>
                  </a:lnTo>
                  <a:lnTo>
                    <a:pt x="307339" y="312546"/>
                  </a:lnTo>
                  <a:lnTo>
                    <a:pt x="303402" y="312546"/>
                  </a:lnTo>
                  <a:lnTo>
                    <a:pt x="299465" y="311149"/>
                  </a:lnTo>
                  <a:lnTo>
                    <a:pt x="295528" y="308355"/>
                  </a:lnTo>
                  <a:lnTo>
                    <a:pt x="291591" y="305561"/>
                  </a:lnTo>
                  <a:lnTo>
                    <a:pt x="289559" y="300608"/>
                  </a:lnTo>
                  <a:lnTo>
                    <a:pt x="289559" y="293369"/>
                  </a:lnTo>
                  <a:lnTo>
                    <a:pt x="289559" y="23113"/>
                  </a:lnTo>
                  <a:lnTo>
                    <a:pt x="289559" y="15875"/>
                  </a:lnTo>
                  <a:lnTo>
                    <a:pt x="291591" y="10922"/>
                  </a:lnTo>
                  <a:lnTo>
                    <a:pt x="295528" y="8127"/>
                  </a:lnTo>
                  <a:lnTo>
                    <a:pt x="299592" y="5206"/>
                  </a:lnTo>
                  <a:lnTo>
                    <a:pt x="303402" y="3809"/>
                  </a:lnTo>
                  <a:lnTo>
                    <a:pt x="307339" y="3809"/>
                  </a:lnTo>
                  <a:close/>
                </a:path>
                <a:path w="2152650" h="316865">
                  <a:moveTo>
                    <a:pt x="17779" y="3809"/>
                  </a:moveTo>
                  <a:lnTo>
                    <a:pt x="80644" y="3809"/>
                  </a:lnTo>
                  <a:lnTo>
                    <a:pt x="99359" y="4478"/>
                  </a:lnTo>
                  <a:lnTo>
                    <a:pt x="146811" y="14604"/>
                  </a:lnTo>
                  <a:lnTo>
                    <a:pt x="182745" y="35982"/>
                  </a:lnTo>
                  <a:lnTo>
                    <a:pt x="208708" y="67135"/>
                  </a:lnTo>
                  <a:lnTo>
                    <a:pt x="224311" y="107005"/>
                  </a:lnTo>
                  <a:lnTo>
                    <a:pt x="229615" y="153797"/>
                  </a:lnTo>
                  <a:lnTo>
                    <a:pt x="228998" y="172416"/>
                  </a:lnTo>
                  <a:lnTo>
                    <a:pt x="219836" y="221868"/>
                  </a:lnTo>
                  <a:lnTo>
                    <a:pt x="199780" y="261141"/>
                  </a:lnTo>
                  <a:lnTo>
                    <a:pt x="169322" y="289623"/>
                  </a:lnTo>
                  <a:lnTo>
                    <a:pt x="128821" y="306814"/>
                  </a:lnTo>
                  <a:lnTo>
                    <a:pt x="76707" y="312546"/>
                  </a:lnTo>
                  <a:lnTo>
                    <a:pt x="17779" y="312546"/>
                  </a:lnTo>
                  <a:lnTo>
                    <a:pt x="13842" y="312546"/>
                  </a:lnTo>
                  <a:lnTo>
                    <a:pt x="9905" y="311149"/>
                  </a:lnTo>
                  <a:lnTo>
                    <a:pt x="5968" y="308355"/>
                  </a:lnTo>
                  <a:lnTo>
                    <a:pt x="2031" y="305561"/>
                  </a:lnTo>
                  <a:lnTo>
                    <a:pt x="0" y="300608"/>
                  </a:lnTo>
                  <a:lnTo>
                    <a:pt x="0" y="293369"/>
                  </a:lnTo>
                  <a:lnTo>
                    <a:pt x="0" y="23113"/>
                  </a:lnTo>
                  <a:lnTo>
                    <a:pt x="0" y="15875"/>
                  </a:lnTo>
                  <a:lnTo>
                    <a:pt x="2031" y="10922"/>
                  </a:lnTo>
                  <a:lnTo>
                    <a:pt x="5968" y="8127"/>
                  </a:lnTo>
                  <a:lnTo>
                    <a:pt x="10032" y="5206"/>
                  </a:lnTo>
                  <a:lnTo>
                    <a:pt x="13969" y="3809"/>
                  </a:lnTo>
                  <a:lnTo>
                    <a:pt x="17779" y="3809"/>
                  </a:lnTo>
                  <a:close/>
                </a:path>
                <a:path w="2152650" h="316865">
                  <a:moveTo>
                    <a:pt x="2133346" y="3301"/>
                  </a:moveTo>
                  <a:lnTo>
                    <a:pt x="2135758" y="3301"/>
                  </a:lnTo>
                  <a:lnTo>
                    <a:pt x="2138172" y="3555"/>
                  </a:lnTo>
                  <a:lnTo>
                    <a:pt x="2140584" y="3809"/>
                  </a:lnTo>
                  <a:lnTo>
                    <a:pt x="2142998" y="4063"/>
                  </a:lnTo>
                  <a:lnTo>
                    <a:pt x="2152523" y="12318"/>
                  </a:lnTo>
                  <a:lnTo>
                    <a:pt x="2152523" y="14097"/>
                  </a:lnTo>
                  <a:lnTo>
                    <a:pt x="2152523" y="294258"/>
                  </a:lnTo>
                  <a:lnTo>
                    <a:pt x="2152523" y="297687"/>
                  </a:lnTo>
                  <a:lnTo>
                    <a:pt x="2151887" y="300608"/>
                  </a:lnTo>
                  <a:lnTo>
                    <a:pt x="2150745" y="303148"/>
                  </a:lnTo>
                  <a:lnTo>
                    <a:pt x="2149602" y="305561"/>
                  </a:lnTo>
                  <a:lnTo>
                    <a:pt x="2148204" y="307593"/>
                  </a:lnTo>
                  <a:lnTo>
                    <a:pt x="2146300" y="309244"/>
                  </a:lnTo>
                  <a:lnTo>
                    <a:pt x="2144522" y="310895"/>
                  </a:lnTo>
                  <a:lnTo>
                    <a:pt x="2142489" y="311911"/>
                  </a:lnTo>
                  <a:lnTo>
                    <a:pt x="2140330" y="312546"/>
                  </a:lnTo>
                  <a:lnTo>
                    <a:pt x="2138045" y="313181"/>
                  </a:lnTo>
                  <a:lnTo>
                    <a:pt x="2136012" y="313562"/>
                  </a:lnTo>
                  <a:lnTo>
                    <a:pt x="2134107" y="313562"/>
                  </a:lnTo>
                  <a:lnTo>
                    <a:pt x="2128265" y="313562"/>
                  </a:lnTo>
                  <a:lnTo>
                    <a:pt x="2124582" y="313562"/>
                  </a:lnTo>
                  <a:lnTo>
                    <a:pt x="2121280" y="313054"/>
                  </a:lnTo>
                  <a:lnTo>
                    <a:pt x="2118232" y="312165"/>
                  </a:lnTo>
                  <a:lnTo>
                    <a:pt x="2115311" y="311276"/>
                  </a:lnTo>
                  <a:lnTo>
                    <a:pt x="2112390" y="309752"/>
                  </a:lnTo>
                  <a:lnTo>
                    <a:pt x="2109597" y="307466"/>
                  </a:lnTo>
                  <a:lnTo>
                    <a:pt x="2106676" y="305180"/>
                  </a:lnTo>
                  <a:lnTo>
                    <a:pt x="2104008" y="302259"/>
                  </a:lnTo>
                  <a:lnTo>
                    <a:pt x="2101596" y="298957"/>
                  </a:lnTo>
                  <a:lnTo>
                    <a:pt x="2099055" y="295655"/>
                  </a:lnTo>
                  <a:lnTo>
                    <a:pt x="2096261" y="291210"/>
                  </a:lnTo>
                  <a:lnTo>
                    <a:pt x="2093086" y="285749"/>
                  </a:lnTo>
                  <a:lnTo>
                    <a:pt x="1987803" y="98805"/>
                  </a:lnTo>
                  <a:lnTo>
                    <a:pt x="1983611" y="91473"/>
                  </a:lnTo>
                  <a:lnTo>
                    <a:pt x="1979596" y="84343"/>
                  </a:lnTo>
                  <a:lnTo>
                    <a:pt x="1975748" y="77428"/>
                  </a:lnTo>
                  <a:lnTo>
                    <a:pt x="1972055" y="70738"/>
                  </a:lnTo>
                  <a:lnTo>
                    <a:pt x="1965832" y="59308"/>
                  </a:lnTo>
                  <a:lnTo>
                    <a:pt x="1965832" y="61467"/>
                  </a:lnTo>
                  <a:lnTo>
                    <a:pt x="1965832" y="66801"/>
                  </a:lnTo>
                  <a:lnTo>
                    <a:pt x="1965959" y="72008"/>
                  </a:lnTo>
                  <a:lnTo>
                    <a:pt x="1965959" y="77215"/>
                  </a:lnTo>
                  <a:lnTo>
                    <a:pt x="1965959" y="305053"/>
                  </a:lnTo>
                  <a:lnTo>
                    <a:pt x="1965452" y="306704"/>
                  </a:lnTo>
                  <a:lnTo>
                    <a:pt x="1964435" y="308228"/>
                  </a:lnTo>
                  <a:lnTo>
                    <a:pt x="1963546" y="309879"/>
                  </a:lnTo>
                  <a:lnTo>
                    <a:pt x="1962150" y="311022"/>
                  </a:lnTo>
                  <a:lnTo>
                    <a:pt x="1960244" y="311784"/>
                  </a:lnTo>
                  <a:lnTo>
                    <a:pt x="1958466" y="312673"/>
                  </a:lnTo>
                  <a:lnTo>
                    <a:pt x="1956561" y="313181"/>
                  </a:lnTo>
                  <a:lnTo>
                    <a:pt x="1954656" y="313562"/>
                  </a:lnTo>
                  <a:lnTo>
                    <a:pt x="1952752" y="313816"/>
                  </a:lnTo>
                  <a:lnTo>
                    <a:pt x="1950084" y="314070"/>
                  </a:lnTo>
                  <a:lnTo>
                    <a:pt x="1946782" y="314070"/>
                  </a:lnTo>
                  <a:lnTo>
                    <a:pt x="1943607" y="314070"/>
                  </a:lnTo>
                  <a:lnTo>
                    <a:pt x="1929383" y="308355"/>
                  </a:lnTo>
                  <a:lnTo>
                    <a:pt x="1928367" y="306831"/>
                  </a:lnTo>
                  <a:lnTo>
                    <a:pt x="1927859" y="305180"/>
                  </a:lnTo>
                  <a:lnTo>
                    <a:pt x="1927859" y="303275"/>
                  </a:lnTo>
                  <a:lnTo>
                    <a:pt x="1927859" y="23113"/>
                  </a:lnTo>
                  <a:lnTo>
                    <a:pt x="1927859" y="15875"/>
                  </a:lnTo>
                  <a:lnTo>
                    <a:pt x="1929891" y="10922"/>
                  </a:lnTo>
                  <a:lnTo>
                    <a:pt x="1933955" y="8127"/>
                  </a:lnTo>
                  <a:lnTo>
                    <a:pt x="1937892" y="5206"/>
                  </a:lnTo>
                  <a:lnTo>
                    <a:pt x="1941829" y="3809"/>
                  </a:lnTo>
                  <a:lnTo>
                    <a:pt x="1945639" y="3809"/>
                  </a:lnTo>
                  <a:lnTo>
                    <a:pt x="1957196" y="3809"/>
                  </a:lnTo>
                  <a:lnTo>
                    <a:pt x="1961260" y="3809"/>
                  </a:lnTo>
                  <a:lnTo>
                    <a:pt x="1964816" y="4190"/>
                  </a:lnTo>
                  <a:lnTo>
                    <a:pt x="1967738" y="4952"/>
                  </a:lnTo>
                  <a:lnTo>
                    <a:pt x="1970785" y="5714"/>
                  </a:lnTo>
                  <a:lnTo>
                    <a:pt x="1973579" y="6984"/>
                  </a:lnTo>
                  <a:lnTo>
                    <a:pt x="1976119" y="8889"/>
                  </a:lnTo>
                  <a:lnTo>
                    <a:pt x="1978659" y="10667"/>
                  </a:lnTo>
                  <a:lnTo>
                    <a:pt x="1980945" y="13080"/>
                  </a:lnTo>
                  <a:lnTo>
                    <a:pt x="1982977" y="15875"/>
                  </a:lnTo>
                  <a:lnTo>
                    <a:pt x="1985009" y="18668"/>
                  </a:lnTo>
                  <a:lnTo>
                    <a:pt x="1987168" y="22351"/>
                  </a:lnTo>
                  <a:lnTo>
                    <a:pt x="1989708" y="26797"/>
                  </a:lnTo>
                  <a:lnTo>
                    <a:pt x="2070353" y="170052"/>
                  </a:lnTo>
                  <a:lnTo>
                    <a:pt x="2074425" y="177581"/>
                  </a:lnTo>
                  <a:lnTo>
                    <a:pt x="2078259" y="184562"/>
                  </a:lnTo>
                  <a:lnTo>
                    <a:pt x="2081855" y="191019"/>
                  </a:lnTo>
                  <a:lnTo>
                    <a:pt x="2085212" y="196976"/>
                  </a:lnTo>
                  <a:lnTo>
                    <a:pt x="2088451" y="202644"/>
                  </a:lnTo>
                  <a:lnTo>
                    <a:pt x="2091689" y="208406"/>
                  </a:lnTo>
                  <a:lnTo>
                    <a:pt x="2094928" y="214264"/>
                  </a:lnTo>
                  <a:lnTo>
                    <a:pt x="2098166" y="220217"/>
                  </a:lnTo>
                  <a:lnTo>
                    <a:pt x="2101359" y="226123"/>
                  </a:lnTo>
                  <a:lnTo>
                    <a:pt x="2104469" y="231838"/>
                  </a:lnTo>
                  <a:lnTo>
                    <a:pt x="2107507" y="237362"/>
                  </a:lnTo>
                  <a:lnTo>
                    <a:pt x="2110485" y="242696"/>
                  </a:lnTo>
                  <a:lnTo>
                    <a:pt x="2114550" y="250443"/>
                  </a:lnTo>
                  <a:lnTo>
                    <a:pt x="2114550" y="12318"/>
                  </a:lnTo>
                  <a:lnTo>
                    <a:pt x="2114930" y="10540"/>
                  </a:lnTo>
                  <a:lnTo>
                    <a:pt x="2115947" y="9016"/>
                  </a:lnTo>
                  <a:lnTo>
                    <a:pt x="2116835" y="7492"/>
                  </a:lnTo>
                  <a:lnTo>
                    <a:pt x="2118105" y="6350"/>
                  </a:lnTo>
                  <a:lnTo>
                    <a:pt x="2119883" y="5460"/>
                  </a:lnTo>
                  <a:lnTo>
                    <a:pt x="2121534" y="4699"/>
                  </a:lnTo>
                  <a:lnTo>
                    <a:pt x="2123566" y="4063"/>
                  </a:lnTo>
                  <a:lnTo>
                    <a:pt x="2125726" y="3809"/>
                  </a:lnTo>
                  <a:lnTo>
                    <a:pt x="2128011" y="3428"/>
                  </a:lnTo>
                  <a:lnTo>
                    <a:pt x="2130552" y="3301"/>
                  </a:lnTo>
                  <a:lnTo>
                    <a:pt x="2133346" y="3301"/>
                  </a:lnTo>
                  <a:close/>
                </a:path>
                <a:path w="2152650" h="316865">
                  <a:moveTo>
                    <a:pt x="1061973" y="3301"/>
                  </a:moveTo>
                  <a:lnTo>
                    <a:pt x="1064386" y="3301"/>
                  </a:lnTo>
                  <a:lnTo>
                    <a:pt x="1066800" y="3555"/>
                  </a:lnTo>
                  <a:lnTo>
                    <a:pt x="1069213" y="3809"/>
                  </a:lnTo>
                  <a:lnTo>
                    <a:pt x="1071626" y="4063"/>
                  </a:lnTo>
                  <a:lnTo>
                    <a:pt x="1081151" y="12318"/>
                  </a:lnTo>
                  <a:lnTo>
                    <a:pt x="1081151" y="14097"/>
                  </a:lnTo>
                  <a:lnTo>
                    <a:pt x="1081151" y="294258"/>
                  </a:lnTo>
                  <a:lnTo>
                    <a:pt x="1081151" y="297687"/>
                  </a:lnTo>
                  <a:lnTo>
                    <a:pt x="1080515" y="300608"/>
                  </a:lnTo>
                  <a:lnTo>
                    <a:pt x="1079372" y="303148"/>
                  </a:lnTo>
                  <a:lnTo>
                    <a:pt x="1078229" y="305561"/>
                  </a:lnTo>
                  <a:lnTo>
                    <a:pt x="1076832" y="307593"/>
                  </a:lnTo>
                  <a:lnTo>
                    <a:pt x="1074927" y="309244"/>
                  </a:lnTo>
                  <a:lnTo>
                    <a:pt x="1073150" y="310895"/>
                  </a:lnTo>
                  <a:lnTo>
                    <a:pt x="1071117" y="311911"/>
                  </a:lnTo>
                  <a:lnTo>
                    <a:pt x="1068958" y="312546"/>
                  </a:lnTo>
                  <a:lnTo>
                    <a:pt x="1066672" y="313181"/>
                  </a:lnTo>
                  <a:lnTo>
                    <a:pt x="1064640" y="313562"/>
                  </a:lnTo>
                  <a:lnTo>
                    <a:pt x="1062735" y="313562"/>
                  </a:lnTo>
                  <a:lnTo>
                    <a:pt x="1056893" y="313562"/>
                  </a:lnTo>
                  <a:lnTo>
                    <a:pt x="1053210" y="313562"/>
                  </a:lnTo>
                  <a:lnTo>
                    <a:pt x="1049908" y="313054"/>
                  </a:lnTo>
                  <a:lnTo>
                    <a:pt x="1046860" y="312165"/>
                  </a:lnTo>
                  <a:lnTo>
                    <a:pt x="1043939" y="311276"/>
                  </a:lnTo>
                  <a:lnTo>
                    <a:pt x="1041018" y="309752"/>
                  </a:lnTo>
                  <a:lnTo>
                    <a:pt x="1038225" y="307466"/>
                  </a:lnTo>
                  <a:lnTo>
                    <a:pt x="1035303" y="305180"/>
                  </a:lnTo>
                  <a:lnTo>
                    <a:pt x="1032636" y="302259"/>
                  </a:lnTo>
                  <a:lnTo>
                    <a:pt x="1030223" y="298957"/>
                  </a:lnTo>
                  <a:lnTo>
                    <a:pt x="1027683" y="295655"/>
                  </a:lnTo>
                  <a:lnTo>
                    <a:pt x="1024889" y="291210"/>
                  </a:lnTo>
                  <a:lnTo>
                    <a:pt x="1021714" y="285749"/>
                  </a:lnTo>
                  <a:lnTo>
                    <a:pt x="916431" y="98805"/>
                  </a:lnTo>
                  <a:lnTo>
                    <a:pt x="912239" y="91473"/>
                  </a:lnTo>
                  <a:lnTo>
                    <a:pt x="908224" y="84343"/>
                  </a:lnTo>
                  <a:lnTo>
                    <a:pt x="904376" y="77428"/>
                  </a:lnTo>
                  <a:lnTo>
                    <a:pt x="900683" y="70738"/>
                  </a:lnTo>
                  <a:lnTo>
                    <a:pt x="894460" y="59308"/>
                  </a:lnTo>
                  <a:lnTo>
                    <a:pt x="894460" y="61467"/>
                  </a:lnTo>
                  <a:lnTo>
                    <a:pt x="894460" y="66801"/>
                  </a:lnTo>
                  <a:lnTo>
                    <a:pt x="894588" y="72008"/>
                  </a:lnTo>
                  <a:lnTo>
                    <a:pt x="894588" y="77215"/>
                  </a:lnTo>
                  <a:lnTo>
                    <a:pt x="894588" y="305053"/>
                  </a:lnTo>
                  <a:lnTo>
                    <a:pt x="894079" y="306704"/>
                  </a:lnTo>
                  <a:lnTo>
                    <a:pt x="893063" y="308228"/>
                  </a:lnTo>
                  <a:lnTo>
                    <a:pt x="892175" y="309879"/>
                  </a:lnTo>
                  <a:lnTo>
                    <a:pt x="890777" y="311022"/>
                  </a:lnTo>
                  <a:lnTo>
                    <a:pt x="888872" y="311784"/>
                  </a:lnTo>
                  <a:lnTo>
                    <a:pt x="887094" y="312673"/>
                  </a:lnTo>
                  <a:lnTo>
                    <a:pt x="885189" y="313181"/>
                  </a:lnTo>
                  <a:lnTo>
                    <a:pt x="883284" y="313562"/>
                  </a:lnTo>
                  <a:lnTo>
                    <a:pt x="881379" y="313816"/>
                  </a:lnTo>
                  <a:lnTo>
                    <a:pt x="878713" y="314070"/>
                  </a:lnTo>
                  <a:lnTo>
                    <a:pt x="875410" y="314070"/>
                  </a:lnTo>
                  <a:lnTo>
                    <a:pt x="872235" y="314070"/>
                  </a:lnTo>
                  <a:lnTo>
                    <a:pt x="862076" y="311911"/>
                  </a:lnTo>
                  <a:lnTo>
                    <a:pt x="860297" y="311149"/>
                  </a:lnTo>
                  <a:lnTo>
                    <a:pt x="858901" y="310006"/>
                  </a:lnTo>
                  <a:lnTo>
                    <a:pt x="858011" y="308355"/>
                  </a:lnTo>
                  <a:lnTo>
                    <a:pt x="856995" y="306831"/>
                  </a:lnTo>
                  <a:lnTo>
                    <a:pt x="856488" y="305180"/>
                  </a:lnTo>
                  <a:lnTo>
                    <a:pt x="856488" y="303275"/>
                  </a:lnTo>
                  <a:lnTo>
                    <a:pt x="856488" y="23113"/>
                  </a:lnTo>
                  <a:lnTo>
                    <a:pt x="856488" y="15875"/>
                  </a:lnTo>
                  <a:lnTo>
                    <a:pt x="858519" y="10922"/>
                  </a:lnTo>
                  <a:lnTo>
                    <a:pt x="862583" y="8127"/>
                  </a:lnTo>
                  <a:lnTo>
                    <a:pt x="866520" y="5206"/>
                  </a:lnTo>
                  <a:lnTo>
                    <a:pt x="870457" y="3809"/>
                  </a:lnTo>
                  <a:lnTo>
                    <a:pt x="874267" y="3809"/>
                  </a:lnTo>
                  <a:lnTo>
                    <a:pt x="885825" y="3809"/>
                  </a:lnTo>
                  <a:lnTo>
                    <a:pt x="889888" y="3809"/>
                  </a:lnTo>
                  <a:lnTo>
                    <a:pt x="893444" y="4190"/>
                  </a:lnTo>
                  <a:lnTo>
                    <a:pt x="896365" y="4952"/>
                  </a:lnTo>
                  <a:lnTo>
                    <a:pt x="899413" y="5714"/>
                  </a:lnTo>
                  <a:lnTo>
                    <a:pt x="902207" y="6984"/>
                  </a:lnTo>
                  <a:lnTo>
                    <a:pt x="904747" y="8889"/>
                  </a:lnTo>
                  <a:lnTo>
                    <a:pt x="907288" y="10667"/>
                  </a:lnTo>
                  <a:lnTo>
                    <a:pt x="909573" y="13080"/>
                  </a:lnTo>
                  <a:lnTo>
                    <a:pt x="911605" y="15875"/>
                  </a:lnTo>
                  <a:lnTo>
                    <a:pt x="913638" y="18668"/>
                  </a:lnTo>
                  <a:lnTo>
                    <a:pt x="915796" y="22351"/>
                  </a:lnTo>
                  <a:lnTo>
                    <a:pt x="918336" y="26797"/>
                  </a:lnTo>
                  <a:lnTo>
                    <a:pt x="998981" y="170052"/>
                  </a:lnTo>
                  <a:lnTo>
                    <a:pt x="1003053" y="177581"/>
                  </a:lnTo>
                  <a:lnTo>
                    <a:pt x="1006887" y="184562"/>
                  </a:lnTo>
                  <a:lnTo>
                    <a:pt x="1010483" y="191019"/>
                  </a:lnTo>
                  <a:lnTo>
                    <a:pt x="1013840" y="196976"/>
                  </a:lnTo>
                  <a:lnTo>
                    <a:pt x="1017079" y="202644"/>
                  </a:lnTo>
                  <a:lnTo>
                    <a:pt x="1020317" y="208406"/>
                  </a:lnTo>
                  <a:lnTo>
                    <a:pt x="1023556" y="214264"/>
                  </a:lnTo>
                  <a:lnTo>
                    <a:pt x="1026794" y="220217"/>
                  </a:lnTo>
                  <a:lnTo>
                    <a:pt x="1029987" y="226123"/>
                  </a:lnTo>
                  <a:lnTo>
                    <a:pt x="1033097" y="231838"/>
                  </a:lnTo>
                  <a:lnTo>
                    <a:pt x="1036135" y="237362"/>
                  </a:lnTo>
                  <a:lnTo>
                    <a:pt x="1039113" y="242696"/>
                  </a:lnTo>
                  <a:lnTo>
                    <a:pt x="1043177" y="250443"/>
                  </a:lnTo>
                  <a:lnTo>
                    <a:pt x="1043177" y="12318"/>
                  </a:lnTo>
                  <a:lnTo>
                    <a:pt x="1043558" y="10540"/>
                  </a:lnTo>
                  <a:lnTo>
                    <a:pt x="1044575" y="9016"/>
                  </a:lnTo>
                  <a:lnTo>
                    <a:pt x="1045463" y="7492"/>
                  </a:lnTo>
                  <a:lnTo>
                    <a:pt x="1046733" y="6350"/>
                  </a:lnTo>
                  <a:lnTo>
                    <a:pt x="1048511" y="5460"/>
                  </a:lnTo>
                  <a:lnTo>
                    <a:pt x="1050163" y="4699"/>
                  </a:lnTo>
                  <a:lnTo>
                    <a:pt x="1052194" y="4063"/>
                  </a:lnTo>
                  <a:lnTo>
                    <a:pt x="1054353" y="3809"/>
                  </a:lnTo>
                  <a:lnTo>
                    <a:pt x="1056639" y="3428"/>
                  </a:lnTo>
                  <a:lnTo>
                    <a:pt x="1059179" y="3301"/>
                  </a:lnTo>
                  <a:lnTo>
                    <a:pt x="1061973" y="3301"/>
                  </a:lnTo>
                  <a:close/>
                </a:path>
                <a:path w="2152650" h="316865">
                  <a:moveTo>
                    <a:pt x="1521586" y="2412"/>
                  </a:moveTo>
                  <a:lnTo>
                    <a:pt x="1524634" y="2412"/>
                  </a:lnTo>
                  <a:lnTo>
                    <a:pt x="1527175" y="2539"/>
                  </a:lnTo>
                  <a:lnTo>
                    <a:pt x="1529206" y="2921"/>
                  </a:lnTo>
                  <a:lnTo>
                    <a:pt x="1531365" y="3301"/>
                  </a:lnTo>
                  <a:lnTo>
                    <a:pt x="1533270" y="3936"/>
                  </a:lnTo>
                  <a:lnTo>
                    <a:pt x="1535048" y="4699"/>
                  </a:lnTo>
                  <a:lnTo>
                    <a:pt x="1536953" y="5460"/>
                  </a:lnTo>
                  <a:lnTo>
                    <a:pt x="1538351" y="6603"/>
                  </a:lnTo>
                  <a:lnTo>
                    <a:pt x="1539239" y="8254"/>
                  </a:lnTo>
                  <a:lnTo>
                    <a:pt x="1540255" y="9778"/>
                  </a:lnTo>
                  <a:lnTo>
                    <a:pt x="1540764" y="11429"/>
                  </a:lnTo>
                  <a:lnTo>
                    <a:pt x="1540764" y="13080"/>
                  </a:lnTo>
                  <a:lnTo>
                    <a:pt x="1540764" y="303275"/>
                  </a:lnTo>
                  <a:lnTo>
                    <a:pt x="1540764" y="305053"/>
                  </a:lnTo>
                  <a:lnTo>
                    <a:pt x="1540255" y="306704"/>
                  </a:lnTo>
                  <a:lnTo>
                    <a:pt x="1539239" y="308228"/>
                  </a:lnTo>
                  <a:lnTo>
                    <a:pt x="1538351" y="309879"/>
                  </a:lnTo>
                  <a:lnTo>
                    <a:pt x="1536953" y="311022"/>
                  </a:lnTo>
                  <a:lnTo>
                    <a:pt x="1535048" y="311784"/>
                  </a:lnTo>
                  <a:lnTo>
                    <a:pt x="1533270" y="312673"/>
                  </a:lnTo>
                  <a:lnTo>
                    <a:pt x="1531365" y="313181"/>
                  </a:lnTo>
                  <a:lnTo>
                    <a:pt x="1529460" y="313562"/>
                  </a:lnTo>
                  <a:lnTo>
                    <a:pt x="1527555" y="313816"/>
                  </a:lnTo>
                  <a:lnTo>
                    <a:pt x="1524889" y="314070"/>
                  </a:lnTo>
                  <a:lnTo>
                    <a:pt x="1521586" y="314070"/>
                  </a:lnTo>
                  <a:lnTo>
                    <a:pt x="1518411" y="314070"/>
                  </a:lnTo>
                  <a:lnTo>
                    <a:pt x="1508252" y="311911"/>
                  </a:lnTo>
                  <a:lnTo>
                    <a:pt x="1506473" y="311149"/>
                  </a:lnTo>
                  <a:lnTo>
                    <a:pt x="1505077" y="310006"/>
                  </a:lnTo>
                  <a:lnTo>
                    <a:pt x="1504188" y="308355"/>
                  </a:lnTo>
                  <a:lnTo>
                    <a:pt x="1503171" y="306831"/>
                  </a:lnTo>
                  <a:lnTo>
                    <a:pt x="1502664" y="305180"/>
                  </a:lnTo>
                  <a:lnTo>
                    <a:pt x="1502664" y="303275"/>
                  </a:lnTo>
                  <a:lnTo>
                    <a:pt x="1502664" y="13080"/>
                  </a:lnTo>
                  <a:lnTo>
                    <a:pt x="1502664" y="11175"/>
                  </a:lnTo>
                  <a:lnTo>
                    <a:pt x="1503298" y="9525"/>
                  </a:lnTo>
                  <a:lnTo>
                    <a:pt x="1504314" y="7874"/>
                  </a:lnTo>
                  <a:lnTo>
                    <a:pt x="1505457" y="6350"/>
                  </a:lnTo>
                  <a:lnTo>
                    <a:pt x="1506854" y="5206"/>
                  </a:lnTo>
                  <a:lnTo>
                    <a:pt x="1508632" y="4572"/>
                  </a:lnTo>
                  <a:lnTo>
                    <a:pt x="1510410" y="3809"/>
                  </a:lnTo>
                  <a:lnTo>
                    <a:pt x="1512315" y="3301"/>
                  </a:lnTo>
                  <a:lnTo>
                    <a:pt x="1514475" y="2921"/>
                  </a:lnTo>
                  <a:lnTo>
                    <a:pt x="1516506" y="2539"/>
                  </a:lnTo>
                  <a:lnTo>
                    <a:pt x="1518919" y="2412"/>
                  </a:lnTo>
                  <a:lnTo>
                    <a:pt x="1521586" y="2412"/>
                  </a:lnTo>
                  <a:close/>
                </a:path>
                <a:path w="2152650" h="316865">
                  <a:moveTo>
                    <a:pt x="1177163" y="2412"/>
                  </a:moveTo>
                  <a:lnTo>
                    <a:pt x="1180210" y="2412"/>
                  </a:lnTo>
                  <a:lnTo>
                    <a:pt x="1182751" y="2539"/>
                  </a:lnTo>
                  <a:lnTo>
                    <a:pt x="1184782" y="2921"/>
                  </a:lnTo>
                  <a:lnTo>
                    <a:pt x="1186941" y="3301"/>
                  </a:lnTo>
                  <a:lnTo>
                    <a:pt x="1188846" y="3936"/>
                  </a:lnTo>
                  <a:lnTo>
                    <a:pt x="1190625" y="4699"/>
                  </a:lnTo>
                  <a:lnTo>
                    <a:pt x="1192529" y="5460"/>
                  </a:lnTo>
                  <a:lnTo>
                    <a:pt x="1193927" y="6603"/>
                  </a:lnTo>
                  <a:lnTo>
                    <a:pt x="1194815" y="8254"/>
                  </a:lnTo>
                  <a:lnTo>
                    <a:pt x="1195831" y="9778"/>
                  </a:lnTo>
                  <a:lnTo>
                    <a:pt x="1196339" y="11429"/>
                  </a:lnTo>
                  <a:lnTo>
                    <a:pt x="1196339" y="13080"/>
                  </a:lnTo>
                  <a:lnTo>
                    <a:pt x="1196339" y="303275"/>
                  </a:lnTo>
                  <a:lnTo>
                    <a:pt x="1196339" y="305053"/>
                  </a:lnTo>
                  <a:lnTo>
                    <a:pt x="1195831" y="306704"/>
                  </a:lnTo>
                  <a:lnTo>
                    <a:pt x="1194815" y="308228"/>
                  </a:lnTo>
                  <a:lnTo>
                    <a:pt x="1193927" y="309879"/>
                  </a:lnTo>
                  <a:lnTo>
                    <a:pt x="1192529" y="311022"/>
                  </a:lnTo>
                  <a:lnTo>
                    <a:pt x="1190625" y="311784"/>
                  </a:lnTo>
                  <a:lnTo>
                    <a:pt x="1188846" y="312673"/>
                  </a:lnTo>
                  <a:lnTo>
                    <a:pt x="1186941" y="313181"/>
                  </a:lnTo>
                  <a:lnTo>
                    <a:pt x="1185036" y="313562"/>
                  </a:lnTo>
                  <a:lnTo>
                    <a:pt x="1183131" y="313816"/>
                  </a:lnTo>
                  <a:lnTo>
                    <a:pt x="1180464" y="314070"/>
                  </a:lnTo>
                  <a:lnTo>
                    <a:pt x="1177163" y="314070"/>
                  </a:lnTo>
                  <a:lnTo>
                    <a:pt x="1173988" y="314070"/>
                  </a:lnTo>
                  <a:lnTo>
                    <a:pt x="1163827" y="311911"/>
                  </a:lnTo>
                  <a:lnTo>
                    <a:pt x="1162050" y="311149"/>
                  </a:lnTo>
                  <a:lnTo>
                    <a:pt x="1160652" y="310006"/>
                  </a:lnTo>
                  <a:lnTo>
                    <a:pt x="1159764" y="308355"/>
                  </a:lnTo>
                  <a:lnTo>
                    <a:pt x="1158747" y="306831"/>
                  </a:lnTo>
                  <a:lnTo>
                    <a:pt x="1158239" y="305180"/>
                  </a:lnTo>
                  <a:lnTo>
                    <a:pt x="1158239" y="303275"/>
                  </a:lnTo>
                  <a:lnTo>
                    <a:pt x="1158239" y="13080"/>
                  </a:lnTo>
                  <a:lnTo>
                    <a:pt x="1158239" y="11175"/>
                  </a:lnTo>
                  <a:lnTo>
                    <a:pt x="1158875" y="9525"/>
                  </a:lnTo>
                  <a:lnTo>
                    <a:pt x="1159890" y="7874"/>
                  </a:lnTo>
                  <a:lnTo>
                    <a:pt x="1161033" y="6350"/>
                  </a:lnTo>
                  <a:lnTo>
                    <a:pt x="1162430" y="5206"/>
                  </a:lnTo>
                  <a:lnTo>
                    <a:pt x="1164208" y="4572"/>
                  </a:lnTo>
                  <a:lnTo>
                    <a:pt x="1165986" y="3809"/>
                  </a:lnTo>
                  <a:lnTo>
                    <a:pt x="1167891" y="3301"/>
                  </a:lnTo>
                  <a:lnTo>
                    <a:pt x="1170051" y="2921"/>
                  </a:lnTo>
                  <a:lnTo>
                    <a:pt x="1172082" y="2539"/>
                  </a:lnTo>
                  <a:lnTo>
                    <a:pt x="1174495" y="2412"/>
                  </a:lnTo>
                  <a:lnTo>
                    <a:pt x="1177163" y="2412"/>
                  </a:lnTo>
                  <a:close/>
                </a:path>
                <a:path w="2152650" h="316865">
                  <a:moveTo>
                    <a:pt x="759586" y="2412"/>
                  </a:moveTo>
                  <a:lnTo>
                    <a:pt x="762634" y="2412"/>
                  </a:lnTo>
                  <a:lnTo>
                    <a:pt x="765175" y="2539"/>
                  </a:lnTo>
                  <a:lnTo>
                    <a:pt x="767206" y="2921"/>
                  </a:lnTo>
                  <a:lnTo>
                    <a:pt x="769365" y="3301"/>
                  </a:lnTo>
                  <a:lnTo>
                    <a:pt x="771270" y="3936"/>
                  </a:lnTo>
                  <a:lnTo>
                    <a:pt x="773048" y="4699"/>
                  </a:lnTo>
                  <a:lnTo>
                    <a:pt x="774953" y="5460"/>
                  </a:lnTo>
                  <a:lnTo>
                    <a:pt x="776351" y="6603"/>
                  </a:lnTo>
                  <a:lnTo>
                    <a:pt x="777239" y="8254"/>
                  </a:lnTo>
                  <a:lnTo>
                    <a:pt x="778255" y="9778"/>
                  </a:lnTo>
                  <a:lnTo>
                    <a:pt x="778763" y="11429"/>
                  </a:lnTo>
                  <a:lnTo>
                    <a:pt x="778763" y="13080"/>
                  </a:lnTo>
                  <a:lnTo>
                    <a:pt x="778763" y="303275"/>
                  </a:lnTo>
                  <a:lnTo>
                    <a:pt x="778763" y="305053"/>
                  </a:lnTo>
                  <a:lnTo>
                    <a:pt x="778255" y="306704"/>
                  </a:lnTo>
                  <a:lnTo>
                    <a:pt x="777239" y="308228"/>
                  </a:lnTo>
                  <a:lnTo>
                    <a:pt x="776351" y="309879"/>
                  </a:lnTo>
                  <a:lnTo>
                    <a:pt x="774953" y="311022"/>
                  </a:lnTo>
                  <a:lnTo>
                    <a:pt x="773048" y="311784"/>
                  </a:lnTo>
                  <a:lnTo>
                    <a:pt x="771270" y="312673"/>
                  </a:lnTo>
                  <a:lnTo>
                    <a:pt x="769365" y="313181"/>
                  </a:lnTo>
                  <a:lnTo>
                    <a:pt x="767460" y="313562"/>
                  </a:lnTo>
                  <a:lnTo>
                    <a:pt x="765555" y="313816"/>
                  </a:lnTo>
                  <a:lnTo>
                    <a:pt x="762888" y="314070"/>
                  </a:lnTo>
                  <a:lnTo>
                    <a:pt x="759586" y="314070"/>
                  </a:lnTo>
                  <a:lnTo>
                    <a:pt x="756411" y="314070"/>
                  </a:lnTo>
                  <a:lnTo>
                    <a:pt x="746251" y="311911"/>
                  </a:lnTo>
                  <a:lnTo>
                    <a:pt x="744473" y="311149"/>
                  </a:lnTo>
                  <a:lnTo>
                    <a:pt x="743076" y="310006"/>
                  </a:lnTo>
                  <a:lnTo>
                    <a:pt x="742188" y="308355"/>
                  </a:lnTo>
                  <a:lnTo>
                    <a:pt x="741171" y="306831"/>
                  </a:lnTo>
                  <a:lnTo>
                    <a:pt x="740663" y="305180"/>
                  </a:lnTo>
                  <a:lnTo>
                    <a:pt x="740663" y="303275"/>
                  </a:lnTo>
                  <a:lnTo>
                    <a:pt x="740663" y="13080"/>
                  </a:lnTo>
                  <a:lnTo>
                    <a:pt x="740663" y="11175"/>
                  </a:lnTo>
                  <a:lnTo>
                    <a:pt x="741298" y="9525"/>
                  </a:lnTo>
                  <a:lnTo>
                    <a:pt x="742314" y="7874"/>
                  </a:lnTo>
                  <a:lnTo>
                    <a:pt x="743457" y="6350"/>
                  </a:lnTo>
                  <a:lnTo>
                    <a:pt x="744854" y="5206"/>
                  </a:lnTo>
                  <a:lnTo>
                    <a:pt x="746632" y="4572"/>
                  </a:lnTo>
                  <a:lnTo>
                    <a:pt x="748410" y="3809"/>
                  </a:lnTo>
                  <a:lnTo>
                    <a:pt x="750315" y="3301"/>
                  </a:lnTo>
                  <a:lnTo>
                    <a:pt x="752475" y="2921"/>
                  </a:lnTo>
                  <a:lnTo>
                    <a:pt x="754506" y="2539"/>
                  </a:lnTo>
                  <a:lnTo>
                    <a:pt x="756919" y="2412"/>
                  </a:lnTo>
                  <a:lnTo>
                    <a:pt x="759586" y="2412"/>
                  </a:lnTo>
                  <a:close/>
                </a:path>
                <a:path w="2152650" h="316865">
                  <a:moveTo>
                    <a:pt x="1737614" y="0"/>
                  </a:moveTo>
                  <a:lnTo>
                    <a:pt x="1783030" y="6161"/>
                  </a:lnTo>
                  <a:lnTo>
                    <a:pt x="1818814" y="24145"/>
                  </a:lnTo>
                  <a:lnTo>
                    <a:pt x="1844881" y="52730"/>
                  </a:lnTo>
                  <a:lnTo>
                    <a:pt x="1861311" y="90931"/>
                  </a:lnTo>
                  <a:lnTo>
                    <a:pt x="1868580" y="137616"/>
                  </a:lnTo>
                  <a:lnTo>
                    <a:pt x="1869058" y="154812"/>
                  </a:lnTo>
                  <a:lnTo>
                    <a:pt x="1868535" y="172600"/>
                  </a:lnTo>
                  <a:lnTo>
                    <a:pt x="1860677" y="221106"/>
                  </a:lnTo>
                  <a:lnTo>
                    <a:pt x="1843103" y="261022"/>
                  </a:lnTo>
                  <a:lnTo>
                    <a:pt x="1815798" y="291036"/>
                  </a:lnTo>
                  <a:lnTo>
                    <a:pt x="1778472" y="310128"/>
                  </a:lnTo>
                  <a:lnTo>
                    <a:pt x="1731644" y="316610"/>
                  </a:lnTo>
                  <a:lnTo>
                    <a:pt x="1715019" y="315922"/>
                  </a:lnTo>
                  <a:lnTo>
                    <a:pt x="1672335" y="305688"/>
                  </a:lnTo>
                  <a:lnTo>
                    <a:pt x="1639992" y="283918"/>
                  </a:lnTo>
                  <a:lnTo>
                    <a:pt x="1617551" y="251872"/>
                  </a:lnTo>
                  <a:lnTo>
                    <a:pt x="1604613" y="210042"/>
                  </a:lnTo>
                  <a:lnTo>
                    <a:pt x="1600327" y="159892"/>
                  </a:lnTo>
                  <a:lnTo>
                    <a:pt x="1600850" y="142388"/>
                  </a:lnTo>
                  <a:lnTo>
                    <a:pt x="1608708" y="94614"/>
                  </a:lnTo>
                  <a:lnTo>
                    <a:pt x="1626139" y="55217"/>
                  </a:lnTo>
                  <a:lnTo>
                    <a:pt x="1653571" y="25495"/>
                  </a:lnTo>
                  <a:lnTo>
                    <a:pt x="1690715" y="6536"/>
                  </a:lnTo>
                  <a:lnTo>
                    <a:pt x="173761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662427" y="2084832"/>
            <a:ext cx="6194298" cy="14013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94178" y="2914337"/>
            <a:ext cx="9588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9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7601" y="2750332"/>
            <a:ext cx="156146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4980" algn="l"/>
              </a:tabLst>
            </a:pPr>
            <a:r>
              <a:rPr sz="2350" i="1" spc="215" dirty="0">
                <a:latin typeface="Times New Roman"/>
                <a:cs typeface="Times New Roman"/>
              </a:rPr>
              <a:t>y	</a:t>
            </a:r>
            <a:r>
              <a:rPr sz="2350" spc="500" dirty="0">
                <a:latin typeface="Symbol"/>
                <a:cs typeface="Symbol"/>
              </a:rPr>
              <a:t></a:t>
            </a:r>
            <a:r>
              <a:rPr sz="2350" spc="215" dirty="0">
                <a:latin typeface="Times New Roman"/>
                <a:cs typeface="Times New Roman"/>
              </a:rPr>
              <a:t>{0,1}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1063" y="2690711"/>
            <a:ext cx="1479550" cy="455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200" spc="127" baseline="-1984" dirty="0">
                <a:latin typeface="Times New Roman"/>
                <a:cs typeface="Times New Roman"/>
              </a:rPr>
              <a:t>}</a:t>
            </a:r>
            <a:r>
              <a:rPr sz="2475" i="1" spc="127" baseline="47138" dirty="0">
                <a:latin typeface="Times New Roman"/>
                <a:cs typeface="Times New Roman"/>
              </a:rPr>
              <a:t>T </a:t>
            </a:r>
            <a:r>
              <a:rPr sz="2350" spc="120" dirty="0">
                <a:latin typeface="Times New Roman"/>
                <a:cs typeface="Times New Roman"/>
              </a:rPr>
              <a:t>,</a:t>
            </a:r>
            <a:r>
              <a:rPr sz="2350" spc="-190" dirty="0">
                <a:latin typeface="Times New Roman"/>
                <a:cs typeface="Times New Roman"/>
              </a:rPr>
              <a:t> </a:t>
            </a:r>
            <a:r>
              <a:rPr sz="2350" i="1" spc="235" dirty="0">
                <a:latin typeface="Times New Roman"/>
                <a:cs typeface="Times New Roman"/>
              </a:rPr>
              <a:t>where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5723" y="2795076"/>
            <a:ext cx="241935" cy="455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i="1" spc="30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3831" y="2705607"/>
            <a:ext cx="2747010" cy="455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70840" algn="l"/>
              </a:tabLst>
            </a:pPr>
            <a:r>
              <a:rPr sz="3525" i="1" spc="405" baseline="2364" dirty="0">
                <a:latin typeface="Times New Roman"/>
                <a:cs typeface="Times New Roman"/>
              </a:rPr>
              <a:t>Y	</a:t>
            </a:r>
            <a:r>
              <a:rPr sz="3525" spc="397" baseline="2364" dirty="0">
                <a:latin typeface="Symbol"/>
                <a:cs typeface="Symbol"/>
              </a:rPr>
              <a:t></a:t>
            </a:r>
            <a:r>
              <a:rPr sz="3525" spc="-322" baseline="2364" dirty="0">
                <a:latin typeface="Times New Roman"/>
                <a:cs typeface="Times New Roman"/>
              </a:rPr>
              <a:t> </a:t>
            </a:r>
            <a:r>
              <a:rPr sz="2800" spc="200" dirty="0">
                <a:latin typeface="Times New Roman"/>
                <a:cs typeface="Times New Roman"/>
              </a:rPr>
              <a:t>{</a:t>
            </a:r>
            <a:r>
              <a:rPr sz="2800" i="1" spc="200" dirty="0">
                <a:latin typeface="Times New Roman"/>
                <a:cs typeface="Times New Roman"/>
              </a:rPr>
              <a:t>y</a:t>
            </a:r>
            <a:r>
              <a:rPr sz="4200" spc="300" baseline="-13888" dirty="0">
                <a:latin typeface="Times New Roman"/>
                <a:cs typeface="Times New Roman"/>
              </a:rPr>
              <a:t>1</a:t>
            </a:r>
            <a:r>
              <a:rPr sz="2800" spc="200" dirty="0">
                <a:latin typeface="Times New Roman"/>
                <a:cs typeface="Times New Roman"/>
              </a:rPr>
              <a:t>,</a:t>
            </a:r>
            <a:r>
              <a:rPr sz="2800" spc="-285" dirty="0">
                <a:latin typeface="Times New Roman"/>
                <a:cs typeface="Times New Roman"/>
              </a:rPr>
              <a:t> </a:t>
            </a:r>
            <a:r>
              <a:rPr sz="2800" i="1" spc="210" dirty="0">
                <a:latin typeface="Times New Roman"/>
                <a:cs typeface="Times New Roman"/>
              </a:rPr>
              <a:t>y</a:t>
            </a:r>
            <a:r>
              <a:rPr sz="4200" spc="315" baseline="-13888" dirty="0">
                <a:latin typeface="Times New Roman"/>
                <a:cs typeface="Times New Roman"/>
              </a:rPr>
              <a:t>2</a:t>
            </a:r>
            <a:r>
              <a:rPr sz="2800" spc="210" dirty="0">
                <a:latin typeface="Times New Roman"/>
                <a:cs typeface="Times New Roman"/>
              </a:rPr>
              <a:t>,....,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i="1" spc="265" dirty="0"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7236" y="493972"/>
            <a:ext cx="7971790" cy="207137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25755" indent="-288290">
              <a:lnSpc>
                <a:spcPct val="100000"/>
              </a:lnSpc>
              <a:spcBef>
                <a:spcPts val="1820"/>
              </a:spcBef>
              <a:buFont typeface="Wingdings"/>
              <a:buChar char=""/>
              <a:tabLst>
                <a:tab pos="326390" algn="l"/>
              </a:tabLst>
            </a:pPr>
            <a:r>
              <a:rPr sz="3200" dirty="0">
                <a:latin typeface="Times New Roman"/>
                <a:cs typeface="Times New Roman"/>
              </a:rPr>
              <a:t>Binary Logistic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Regression</a:t>
            </a:r>
            <a:endParaRPr sz="3200">
              <a:latin typeface="Times New Roman"/>
              <a:cs typeface="Times New Roman"/>
            </a:endParaRPr>
          </a:p>
          <a:p>
            <a:pPr marL="359410" marR="30480" lvl="1">
              <a:lnSpc>
                <a:spcPct val="100000"/>
              </a:lnSpc>
              <a:spcBef>
                <a:spcPts val="1285"/>
              </a:spcBef>
              <a:buSzPct val="95833"/>
              <a:buFont typeface="Arial"/>
              <a:buChar char="•"/>
              <a:tabLst>
                <a:tab pos="467359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have 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feature </a:t>
            </a:r>
            <a:r>
              <a:rPr sz="2400" dirty="0">
                <a:latin typeface="Times New Roman"/>
                <a:cs typeface="Times New Roman"/>
              </a:rPr>
              <a:t>vectors </a:t>
            </a:r>
            <a:r>
              <a:rPr sz="2400" spc="-5" dirty="0">
                <a:latin typeface="Times New Roman"/>
                <a:cs typeface="Times New Roman"/>
              </a:rPr>
              <a:t>X with </a:t>
            </a:r>
            <a:r>
              <a:rPr sz="2400" dirty="0">
                <a:latin typeface="Times New Roman"/>
                <a:cs typeface="Times New Roman"/>
              </a:rPr>
              <a:t>corresponding binary  outputs</a:t>
            </a:r>
            <a:endParaRPr sz="2400">
              <a:latin typeface="Times New Roman"/>
              <a:cs typeface="Times New Roman"/>
            </a:endParaRPr>
          </a:p>
          <a:p>
            <a:pPr marL="1224915">
              <a:lnSpc>
                <a:spcPct val="100000"/>
              </a:lnSpc>
              <a:spcBef>
                <a:spcPts val="135"/>
              </a:spcBef>
              <a:tabLst>
                <a:tab pos="1591945" algn="l"/>
              </a:tabLst>
            </a:pPr>
            <a:r>
              <a:rPr sz="3525" i="1" spc="442" baseline="2364" dirty="0">
                <a:latin typeface="Times New Roman"/>
                <a:cs typeface="Times New Roman"/>
              </a:rPr>
              <a:t>X	</a:t>
            </a:r>
            <a:r>
              <a:rPr sz="3525" spc="397" baseline="2364" dirty="0">
                <a:latin typeface="Symbol"/>
                <a:cs typeface="Symbol"/>
              </a:rPr>
              <a:t></a:t>
            </a:r>
            <a:r>
              <a:rPr sz="3525" spc="397" baseline="2364" dirty="0">
                <a:latin typeface="Times New Roman"/>
                <a:cs typeface="Times New Roman"/>
              </a:rPr>
              <a:t> </a:t>
            </a:r>
            <a:r>
              <a:rPr sz="2800" i="1" spc="185" dirty="0">
                <a:latin typeface="Times New Roman"/>
                <a:cs typeface="Times New Roman"/>
              </a:rPr>
              <a:t>{x</a:t>
            </a:r>
            <a:r>
              <a:rPr sz="4200" spc="277" baseline="-13888" dirty="0">
                <a:latin typeface="Times New Roman"/>
                <a:cs typeface="Times New Roman"/>
              </a:rPr>
              <a:t>1</a:t>
            </a:r>
            <a:r>
              <a:rPr sz="2800" i="1" spc="185" dirty="0">
                <a:latin typeface="Times New Roman"/>
                <a:cs typeface="Times New Roman"/>
              </a:rPr>
              <a:t>,x</a:t>
            </a:r>
            <a:r>
              <a:rPr sz="4200" spc="277" baseline="-13888" dirty="0">
                <a:latin typeface="Times New Roman"/>
                <a:cs typeface="Times New Roman"/>
              </a:rPr>
              <a:t>2</a:t>
            </a:r>
            <a:r>
              <a:rPr sz="2800" i="1" spc="185" dirty="0">
                <a:latin typeface="Times New Roman"/>
                <a:cs typeface="Times New Roman"/>
              </a:rPr>
              <a:t>,....,x</a:t>
            </a:r>
            <a:r>
              <a:rPr sz="4200" i="1" spc="277" baseline="-13888" dirty="0">
                <a:latin typeface="Times New Roman"/>
                <a:cs typeface="Times New Roman"/>
              </a:rPr>
              <a:t>n</a:t>
            </a:r>
            <a:r>
              <a:rPr sz="4200" i="1" spc="-735" baseline="-13888" dirty="0">
                <a:latin typeface="Times New Roman"/>
                <a:cs typeface="Times New Roman"/>
              </a:rPr>
              <a:t> </a:t>
            </a:r>
            <a:r>
              <a:rPr sz="2800" i="1" spc="120" dirty="0">
                <a:latin typeface="Times New Roman"/>
                <a:cs typeface="Times New Roman"/>
              </a:rPr>
              <a:t>}</a:t>
            </a:r>
            <a:r>
              <a:rPr sz="2475" i="1" spc="179" baseline="50505" dirty="0">
                <a:latin typeface="Times New Roman"/>
                <a:cs typeface="Times New Roman"/>
              </a:rPr>
              <a:t>T</a:t>
            </a:r>
            <a:endParaRPr sz="2475" baseline="5050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1664" y="4015497"/>
            <a:ext cx="5078755" cy="725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29054" y="3422091"/>
            <a:ext cx="61042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15265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want to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p(y|x)</a:t>
            </a:r>
          </a:p>
          <a:p>
            <a:pPr marL="897890" algn="ctr">
              <a:lnSpc>
                <a:spcPct val="100000"/>
              </a:lnSpc>
              <a:spcBef>
                <a:spcPts val="140"/>
              </a:spcBef>
              <a:tabLst>
                <a:tab pos="1795780" algn="l"/>
                <a:tab pos="5074285" algn="l"/>
              </a:tabLst>
            </a:pPr>
            <a:r>
              <a:rPr sz="3100" i="1" spc="90" dirty="0">
                <a:latin typeface="Times New Roman"/>
                <a:cs typeface="Times New Roman"/>
              </a:rPr>
              <a:t>p</a:t>
            </a:r>
            <a:r>
              <a:rPr sz="3100" spc="90" dirty="0">
                <a:latin typeface="Times New Roman"/>
                <a:cs typeface="Times New Roman"/>
              </a:rPr>
              <a:t>(</a:t>
            </a:r>
            <a:r>
              <a:rPr sz="3100" spc="-395" dirty="0">
                <a:latin typeface="Times New Roman"/>
                <a:cs typeface="Times New Roman"/>
              </a:rPr>
              <a:t> </a:t>
            </a:r>
            <a:r>
              <a:rPr sz="3100" i="1" spc="65" dirty="0">
                <a:latin typeface="Times New Roman"/>
                <a:cs typeface="Times New Roman"/>
              </a:rPr>
              <a:t>y</a:t>
            </a:r>
            <a:r>
              <a:rPr sz="3225" i="1" spc="97" baseline="-19379" dirty="0">
                <a:latin typeface="Times New Roman"/>
                <a:cs typeface="Times New Roman"/>
              </a:rPr>
              <a:t>i	</a:t>
            </a:r>
            <a:r>
              <a:rPr sz="3100" spc="60" dirty="0">
                <a:latin typeface="Symbol"/>
                <a:cs typeface="Symbol"/>
              </a:rPr>
              <a:t></a:t>
            </a:r>
            <a:r>
              <a:rPr sz="3100" spc="-325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1</a:t>
            </a:r>
            <a:r>
              <a:rPr sz="3100" spc="-470" dirty="0">
                <a:latin typeface="Times New Roman"/>
                <a:cs typeface="Times New Roman"/>
              </a:rPr>
              <a:t> </a:t>
            </a:r>
            <a:r>
              <a:rPr sz="3100" spc="20" dirty="0">
                <a:latin typeface="Times New Roman"/>
                <a:cs typeface="Times New Roman"/>
              </a:rPr>
              <a:t>|</a:t>
            </a:r>
            <a:r>
              <a:rPr sz="3100" spc="50" dirty="0">
                <a:latin typeface="Times New Roman"/>
                <a:cs typeface="Times New Roman"/>
              </a:rPr>
              <a:t> </a:t>
            </a:r>
            <a:r>
              <a:rPr sz="3100" i="1" spc="40" dirty="0">
                <a:latin typeface="Times New Roman"/>
                <a:cs typeface="Times New Roman"/>
              </a:rPr>
              <a:t>x</a:t>
            </a:r>
            <a:r>
              <a:rPr sz="3225" i="1" spc="60" baseline="-19379" dirty="0">
                <a:latin typeface="Times New Roman"/>
                <a:cs typeface="Times New Roman"/>
              </a:rPr>
              <a:t>i</a:t>
            </a:r>
            <a:r>
              <a:rPr sz="3225" i="1" spc="-165" baseline="-19379" dirty="0">
                <a:latin typeface="Times New Roman"/>
                <a:cs typeface="Times New Roman"/>
              </a:rPr>
              <a:t> </a:t>
            </a:r>
            <a:r>
              <a:rPr sz="3100" spc="-250" dirty="0">
                <a:latin typeface="Times New Roman"/>
                <a:cs typeface="Times New Roman"/>
              </a:rPr>
              <a:t>,</a:t>
            </a:r>
            <a:r>
              <a:rPr sz="3250" i="1" spc="-250" dirty="0">
                <a:latin typeface="Symbol"/>
                <a:cs typeface="Symbol"/>
              </a:rPr>
              <a:t></a:t>
            </a:r>
            <a:r>
              <a:rPr sz="3100" spc="-250" dirty="0">
                <a:latin typeface="Times New Roman"/>
                <a:cs typeface="Times New Roman"/>
              </a:rPr>
              <a:t>)</a:t>
            </a:r>
            <a:r>
              <a:rPr sz="3100" spc="25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Symbol"/>
                <a:cs typeface="Symbol"/>
              </a:rPr>
              <a:t>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5550" spc="-195" baseline="-6006" dirty="0">
                <a:latin typeface="Symbol"/>
                <a:cs typeface="Symbol"/>
              </a:rPr>
              <a:t></a:t>
            </a:r>
            <a:r>
              <a:rPr sz="3250" i="1" spc="-130" dirty="0">
                <a:latin typeface="Symbol"/>
                <a:cs typeface="Symbol"/>
              </a:rPr>
              <a:t></a:t>
            </a:r>
            <a:r>
              <a:rPr sz="3225" i="1" spc="-195" baseline="-19379" dirty="0">
                <a:latin typeface="Times New Roman"/>
                <a:cs typeface="Times New Roman"/>
              </a:rPr>
              <a:t>j</a:t>
            </a:r>
            <a:r>
              <a:rPr sz="3225" i="1" spc="-104" baseline="-19379" dirty="0">
                <a:latin typeface="Times New Roman"/>
                <a:cs typeface="Times New Roman"/>
              </a:rPr>
              <a:t> </a:t>
            </a:r>
            <a:r>
              <a:rPr sz="3100" i="1" spc="35" dirty="0">
                <a:latin typeface="Times New Roman"/>
                <a:cs typeface="Times New Roman"/>
              </a:rPr>
              <a:t>x</a:t>
            </a:r>
            <a:r>
              <a:rPr sz="3225" i="1" spc="52" baseline="-19379" dirty="0">
                <a:latin typeface="Times New Roman"/>
                <a:cs typeface="Times New Roman"/>
              </a:rPr>
              <a:t>ij	</a:t>
            </a:r>
            <a:r>
              <a:rPr sz="3100" spc="60" dirty="0">
                <a:latin typeface="Symbol"/>
                <a:cs typeface="Symbol"/>
              </a:rPr>
              <a:t></a:t>
            </a:r>
            <a:r>
              <a:rPr sz="3100" spc="135" dirty="0">
                <a:latin typeface="Times New Roman"/>
                <a:cs typeface="Times New Roman"/>
              </a:rPr>
              <a:t> </a:t>
            </a:r>
            <a:r>
              <a:rPr sz="3100" i="1" spc="-70" dirty="0">
                <a:latin typeface="Times New Roman"/>
                <a:cs typeface="Times New Roman"/>
              </a:rPr>
              <a:t>x</a:t>
            </a:r>
            <a:r>
              <a:rPr sz="3225" i="1" spc="-104" baseline="-19379" dirty="0">
                <a:latin typeface="Times New Roman"/>
                <a:cs typeface="Times New Roman"/>
              </a:rPr>
              <a:t>i</a:t>
            </a:r>
            <a:r>
              <a:rPr sz="3250" i="1" spc="-70" dirty="0">
                <a:latin typeface="Symbol"/>
                <a:cs typeface="Symbol"/>
              </a:rPr>
              <a:t></a:t>
            </a:r>
            <a:endParaRPr sz="3250" dirty="0">
              <a:latin typeface="Symbol"/>
              <a:cs typeface="Symbol"/>
            </a:endParaRPr>
          </a:p>
          <a:p>
            <a:pPr marL="1898014" algn="ctr">
              <a:lnSpc>
                <a:spcPct val="100000"/>
              </a:lnSpc>
              <a:spcBef>
                <a:spcPts val="35"/>
              </a:spcBef>
            </a:pPr>
            <a:r>
              <a:rPr sz="2150" i="1" spc="25" dirty="0">
                <a:latin typeface="Times New Roman"/>
                <a:cs typeface="Times New Roman"/>
              </a:rPr>
              <a:t>j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0689" y="4750053"/>
            <a:ext cx="1374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3904" y="4750053"/>
            <a:ext cx="2719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. </a:t>
            </a: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want to transform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7826" y="5163058"/>
            <a:ext cx="1295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take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5289" y="5062473"/>
            <a:ext cx="5486400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335"/>
              </a:lnSpc>
              <a:spcBef>
                <a:spcPts val="95"/>
              </a:spcBef>
              <a:tabLst>
                <a:tab pos="4949825" algn="l"/>
              </a:tabLst>
            </a:pPr>
            <a:r>
              <a:rPr sz="2000" dirty="0">
                <a:latin typeface="Times New Roman"/>
                <a:cs typeface="Times New Roman"/>
              </a:rPr>
              <a:t>probability to remove the range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restrictions,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	</a:t>
            </a:r>
            <a:r>
              <a:rPr sz="2800" i="1" dirty="0">
                <a:latin typeface="Verdana"/>
                <a:cs typeface="Verdana"/>
              </a:rPr>
              <a:t>x</a:t>
            </a:r>
            <a:r>
              <a:rPr sz="2775" i="1" baseline="-21021" dirty="0">
                <a:latin typeface="Verdana"/>
                <a:cs typeface="Verdana"/>
              </a:rPr>
              <a:t>i</a:t>
            </a:r>
            <a:r>
              <a:rPr sz="2800" i="1" dirty="0">
                <a:latin typeface="Verdana"/>
                <a:cs typeface="Verdana"/>
              </a:rPr>
              <a:t>θ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ts val="2375"/>
              </a:lnSpc>
            </a:pP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82111" y="4733531"/>
            <a:ext cx="3010662" cy="448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19780" y="4677564"/>
            <a:ext cx="2931795" cy="40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51205" algn="l"/>
              </a:tabLst>
            </a:pPr>
            <a:r>
              <a:rPr sz="2350" i="1" spc="120" dirty="0">
                <a:latin typeface="Times New Roman"/>
                <a:cs typeface="Times New Roman"/>
              </a:rPr>
              <a:t>p</a:t>
            </a:r>
            <a:r>
              <a:rPr sz="2350" spc="120" dirty="0">
                <a:latin typeface="Times New Roman"/>
                <a:cs typeface="Times New Roman"/>
              </a:rPr>
              <a:t>(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i="1" spc="85" dirty="0">
                <a:latin typeface="Times New Roman"/>
                <a:cs typeface="Times New Roman"/>
              </a:rPr>
              <a:t>y</a:t>
            </a:r>
            <a:r>
              <a:rPr sz="2475" i="1" spc="127" baseline="-20202" dirty="0">
                <a:latin typeface="Times New Roman"/>
                <a:cs typeface="Times New Roman"/>
              </a:rPr>
              <a:t>i	</a:t>
            </a:r>
            <a:r>
              <a:rPr sz="2350" spc="110" dirty="0">
                <a:latin typeface="Symbol"/>
                <a:cs typeface="Symbol"/>
              </a:rPr>
              <a:t></a:t>
            </a:r>
            <a:r>
              <a:rPr sz="2350" spc="-240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Times New Roman"/>
                <a:cs typeface="Times New Roman"/>
              </a:rPr>
              <a:t>1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Times New Roman"/>
                <a:cs typeface="Times New Roman"/>
              </a:rPr>
              <a:t>|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i="1" spc="65" dirty="0">
                <a:latin typeface="Times New Roman"/>
                <a:cs typeface="Times New Roman"/>
              </a:rPr>
              <a:t>x</a:t>
            </a:r>
            <a:r>
              <a:rPr sz="2475" i="1" spc="97" baseline="-20202" dirty="0">
                <a:latin typeface="Times New Roman"/>
                <a:cs typeface="Times New Roman"/>
              </a:rPr>
              <a:t>i</a:t>
            </a:r>
            <a:r>
              <a:rPr sz="2475" i="1" spc="-127" baseline="-20202" dirty="0">
                <a:latin typeface="Times New Roman"/>
                <a:cs typeface="Times New Roman"/>
              </a:rPr>
              <a:t> </a:t>
            </a:r>
            <a:r>
              <a:rPr sz="2350" spc="-160" dirty="0">
                <a:latin typeface="Times New Roman"/>
                <a:cs typeface="Times New Roman"/>
              </a:rPr>
              <a:t>,</a:t>
            </a:r>
            <a:r>
              <a:rPr sz="2500" i="1" spc="-160" dirty="0">
                <a:latin typeface="Symbol"/>
                <a:cs typeface="Symbol"/>
              </a:rPr>
              <a:t></a:t>
            </a:r>
            <a:r>
              <a:rPr sz="2350" spc="-160" dirty="0">
                <a:latin typeface="Times New Roman"/>
                <a:cs typeface="Times New Roman"/>
              </a:rPr>
              <a:t>)</a:t>
            </a:r>
            <a:r>
              <a:rPr sz="2350" spc="-24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Symbol"/>
                <a:cs typeface="Symbol"/>
              </a:rPr>
              <a:t></a:t>
            </a:r>
            <a:r>
              <a:rPr sz="2350" spc="-10" dirty="0">
                <a:latin typeface="Times New Roman"/>
                <a:cs typeface="Times New Roman"/>
              </a:rPr>
              <a:t>{0,1}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590" y="170053"/>
            <a:ext cx="2390775" cy="318770"/>
            <a:chOff x="4339590" y="170053"/>
            <a:chExt cx="2390775" cy="318770"/>
          </a:xfrm>
        </p:grpSpPr>
        <p:sp>
          <p:nvSpPr>
            <p:cNvPr id="3" name="object 3"/>
            <p:cNvSpPr/>
            <p:nvPr/>
          </p:nvSpPr>
          <p:spPr>
            <a:xfrm>
              <a:off x="4340479" y="170942"/>
              <a:ext cx="2388616" cy="31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16726" y="208534"/>
              <a:ext cx="153542" cy="2411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99760" y="204978"/>
              <a:ext cx="191262" cy="24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7166" y="208534"/>
              <a:ext cx="153543" cy="2411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0479" y="170942"/>
              <a:ext cx="2388870" cy="316865"/>
            </a:xfrm>
            <a:custGeom>
              <a:avLst/>
              <a:gdLst/>
              <a:ahLst/>
              <a:cxnLst/>
              <a:rect l="l" t="t" r="r" b="b"/>
              <a:pathLst>
                <a:path w="2388870" h="316865">
                  <a:moveTo>
                    <a:pt x="1956816" y="3809"/>
                  </a:moveTo>
                  <a:lnTo>
                    <a:pt x="2019681" y="3809"/>
                  </a:lnTo>
                  <a:lnTo>
                    <a:pt x="2038469" y="4478"/>
                  </a:lnTo>
                  <a:lnTo>
                    <a:pt x="2085975" y="14604"/>
                  </a:lnTo>
                  <a:lnTo>
                    <a:pt x="2121908" y="35982"/>
                  </a:lnTo>
                  <a:lnTo>
                    <a:pt x="2147776" y="67135"/>
                  </a:lnTo>
                  <a:lnTo>
                    <a:pt x="2163454" y="107005"/>
                  </a:lnTo>
                  <a:lnTo>
                    <a:pt x="2168652" y="153797"/>
                  </a:lnTo>
                  <a:lnTo>
                    <a:pt x="2168052" y="172416"/>
                  </a:lnTo>
                  <a:lnTo>
                    <a:pt x="2158873" y="221868"/>
                  </a:lnTo>
                  <a:lnTo>
                    <a:pt x="2138941" y="261141"/>
                  </a:lnTo>
                  <a:lnTo>
                    <a:pt x="2108485" y="289623"/>
                  </a:lnTo>
                  <a:lnTo>
                    <a:pt x="2067929" y="306814"/>
                  </a:lnTo>
                  <a:lnTo>
                    <a:pt x="2015744" y="312546"/>
                  </a:lnTo>
                  <a:lnTo>
                    <a:pt x="1956816" y="312546"/>
                  </a:lnTo>
                  <a:lnTo>
                    <a:pt x="1953006" y="312546"/>
                  </a:lnTo>
                  <a:lnTo>
                    <a:pt x="1949069" y="311149"/>
                  </a:lnTo>
                  <a:lnTo>
                    <a:pt x="1945132" y="308355"/>
                  </a:lnTo>
                  <a:lnTo>
                    <a:pt x="1941195" y="305561"/>
                  </a:lnTo>
                  <a:lnTo>
                    <a:pt x="1939163" y="300608"/>
                  </a:lnTo>
                  <a:lnTo>
                    <a:pt x="1939163" y="293369"/>
                  </a:lnTo>
                  <a:lnTo>
                    <a:pt x="1939163" y="23113"/>
                  </a:lnTo>
                  <a:lnTo>
                    <a:pt x="1939163" y="15875"/>
                  </a:lnTo>
                  <a:lnTo>
                    <a:pt x="1941195" y="10922"/>
                  </a:lnTo>
                  <a:lnTo>
                    <a:pt x="1945132" y="8127"/>
                  </a:lnTo>
                  <a:lnTo>
                    <a:pt x="1949196" y="5206"/>
                  </a:lnTo>
                  <a:lnTo>
                    <a:pt x="1953006" y="3809"/>
                  </a:lnTo>
                  <a:lnTo>
                    <a:pt x="1956816" y="3809"/>
                  </a:lnTo>
                  <a:close/>
                </a:path>
                <a:path w="2388870" h="316865">
                  <a:moveTo>
                    <a:pt x="1667256" y="3809"/>
                  </a:moveTo>
                  <a:lnTo>
                    <a:pt x="1730121" y="3809"/>
                  </a:lnTo>
                  <a:lnTo>
                    <a:pt x="1748909" y="4478"/>
                  </a:lnTo>
                  <a:lnTo>
                    <a:pt x="1796415" y="14604"/>
                  </a:lnTo>
                  <a:lnTo>
                    <a:pt x="1832348" y="35982"/>
                  </a:lnTo>
                  <a:lnTo>
                    <a:pt x="1858216" y="67135"/>
                  </a:lnTo>
                  <a:lnTo>
                    <a:pt x="1873894" y="107005"/>
                  </a:lnTo>
                  <a:lnTo>
                    <a:pt x="1879092" y="153797"/>
                  </a:lnTo>
                  <a:lnTo>
                    <a:pt x="1878492" y="172416"/>
                  </a:lnTo>
                  <a:lnTo>
                    <a:pt x="1869313" y="221868"/>
                  </a:lnTo>
                  <a:lnTo>
                    <a:pt x="1849381" y="261141"/>
                  </a:lnTo>
                  <a:lnTo>
                    <a:pt x="1818925" y="289623"/>
                  </a:lnTo>
                  <a:lnTo>
                    <a:pt x="1778369" y="306814"/>
                  </a:lnTo>
                  <a:lnTo>
                    <a:pt x="1726184" y="312546"/>
                  </a:lnTo>
                  <a:lnTo>
                    <a:pt x="1667256" y="312546"/>
                  </a:lnTo>
                  <a:lnTo>
                    <a:pt x="1663446" y="312546"/>
                  </a:lnTo>
                  <a:lnTo>
                    <a:pt x="1659509" y="311149"/>
                  </a:lnTo>
                  <a:lnTo>
                    <a:pt x="1655572" y="308355"/>
                  </a:lnTo>
                  <a:lnTo>
                    <a:pt x="1651635" y="305561"/>
                  </a:lnTo>
                  <a:lnTo>
                    <a:pt x="1649603" y="300608"/>
                  </a:lnTo>
                  <a:lnTo>
                    <a:pt x="1649603" y="293369"/>
                  </a:lnTo>
                  <a:lnTo>
                    <a:pt x="1649603" y="23113"/>
                  </a:lnTo>
                  <a:lnTo>
                    <a:pt x="1649603" y="15875"/>
                  </a:lnTo>
                  <a:lnTo>
                    <a:pt x="1651635" y="10922"/>
                  </a:lnTo>
                  <a:lnTo>
                    <a:pt x="1655572" y="8127"/>
                  </a:lnTo>
                  <a:lnTo>
                    <a:pt x="1659636" y="5206"/>
                  </a:lnTo>
                  <a:lnTo>
                    <a:pt x="1663446" y="3809"/>
                  </a:lnTo>
                  <a:lnTo>
                    <a:pt x="1667256" y="3809"/>
                  </a:lnTo>
                  <a:close/>
                </a:path>
                <a:path w="2388870" h="316865">
                  <a:moveTo>
                    <a:pt x="841629" y="3301"/>
                  </a:moveTo>
                  <a:lnTo>
                    <a:pt x="844042" y="3301"/>
                  </a:lnTo>
                  <a:lnTo>
                    <a:pt x="846455" y="3555"/>
                  </a:lnTo>
                  <a:lnTo>
                    <a:pt x="848868" y="3809"/>
                  </a:lnTo>
                  <a:lnTo>
                    <a:pt x="860679" y="12318"/>
                  </a:lnTo>
                  <a:lnTo>
                    <a:pt x="860679" y="14097"/>
                  </a:lnTo>
                  <a:lnTo>
                    <a:pt x="860679" y="294258"/>
                  </a:lnTo>
                  <a:lnTo>
                    <a:pt x="860679" y="297687"/>
                  </a:lnTo>
                  <a:lnTo>
                    <a:pt x="860171" y="300608"/>
                  </a:lnTo>
                  <a:lnTo>
                    <a:pt x="859028" y="303148"/>
                  </a:lnTo>
                  <a:lnTo>
                    <a:pt x="857885" y="305561"/>
                  </a:lnTo>
                  <a:lnTo>
                    <a:pt x="856361" y="307593"/>
                  </a:lnTo>
                  <a:lnTo>
                    <a:pt x="854583" y="309244"/>
                  </a:lnTo>
                  <a:lnTo>
                    <a:pt x="852805" y="310895"/>
                  </a:lnTo>
                  <a:lnTo>
                    <a:pt x="850773" y="311911"/>
                  </a:lnTo>
                  <a:lnTo>
                    <a:pt x="848613" y="312546"/>
                  </a:lnTo>
                  <a:lnTo>
                    <a:pt x="846328" y="313181"/>
                  </a:lnTo>
                  <a:lnTo>
                    <a:pt x="844296" y="313562"/>
                  </a:lnTo>
                  <a:lnTo>
                    <a:pt x="842391" y="313562"/>
                  </a:lnTo>
                  <a:lnTo>
                    <a:pt x="836549" y="313562"/>
                  </a:lnTo>
                  <a:lnTo>
                    <a:pt x="832866" y="313562"/>
                  </a:lnTo>
                  <a:lnTo>
                    <a:pt x="829563" y="313054"/>
                  </a:lnTo>
                  <a:lnTo>
                    <a:pt x="826516" y="312165"/>
                  </a:lnTo>
                  <a:lnTo>
                    <a:pt x="823468" y="311276"/>
                  </a:lnTo>
                  <a:lnTo>
                    <a:pt x="696087" y="98805"/>
                  </a:lnTo>
                  <a:lnTo>
                    <a:pt x="691892" y="91473"/>
                  </a:lnTo>
                  <a:lnTo>
                    <a:pt x="687863" y="84343"/>
                  </a:lnTo>
                  <a:lnTo>
                    <a:pt x="683978" y="77428"/>
                  </a:lnTo>
                  <a:lnTo>
                    <a:pt x="680212" y="70738"/>
                  </a:lnTo>
                  <a:lnTo>
                    <a:pt x="674116" y="59308"/>
                  </a:lnTo>
                  <a:lnTo>
                    <a:pt x="674116" y="61467"/>
                  </a:lnTo>
                  <a:lnTo>
                    <a:pt x="674116" y="66801"/>
                  </a:lnTo>
                  <a:lnTo>
                    <a:pt x="674116" y="305053"/>
                  </a:lnTo>
                  <a:lnTo>
                    <a:pt x="673608" y="306704"/>
                  </a:lnTo>
                  <a:lnTo>
                    <a:pt x="672719" y="308228"/>
                  </a:lnTo>
                  <a:lnTo>
                    <a:pt x="671703" y="309879"/>
                  </a:lnTo>
                  <a:lnTo>
                    <a:pt x="670306" y="311022"/>
                  </a:lnTo>
                  <a:lnTo>
                    <a:pt x="668528" y="311784"/>
                  </a:lnTo>
                  <a:lnTo>
                    <a:pt x="666750" y="312673"/>
                  </a:lnTo>
                  <a:lnTo>
                    <a:pt x="664845" y="313181"/>
                  </a:lnTo>
                  <a:lnTo>
                    <a:pt x="662940" y="313562"/>
                  </a:lnTo>
                  <a:lnTo>
                    <a:pt x="660908" y="313816"/>
                  </a:lnTo>
                  <a:lnTo>
                    <a:pt x="658368" y="314070"/>
                  </a:lnTo>
                  <a:lnTo>
                    <a:pt x="655066" y="314070"/>
                  </a:lnTo>
                  <a:lnTo>
                    <a:pt x="651891" y="314070"/>
                  </a:lnTo>
                  <a:lnTo>
                    <a:pt x="641604" y="311911"/>
                  </a:lnTo>
                  <a:lnTo>
                    <a:pt x="639826" y="311149"/>
                  </a:lnTo>
                  <a:lnTo>
                    <a:pt x="638556" y="310006"/>
                  </a:lnTo>
                  <a:lnTo>
                    <a:pt x="637540" y="308355"/>
                  </a:lnTo>
                  <a:lnTo>
                    <a:pt x="636651" y="306831"/>
                  </a:lnTo>
                  <a:lnTo>
                    <a:pt x="636143" y="305180"/>
                  </a:lnTo>
                  <a:lnTo>
                    <a:pt x="636143" y="303275"/>
                  </a:lnTo>
                  <a:lnTo>
                    <a:pt x="636143" y="23113"/>
                  </a:lnTo>
                  <a:lnTo>
                    <a:pt x="636143" y="15875"/>
                  </a:lnTo>
                  <a:lnTo>
                    <a:pt x="638175" y="10922"/>
                  </a:lnTo>
                  <a:lnTo>
                    <a:pt x="642112" y="8127"/>
                  </a:lnTo>
                  <a:lnTo>
                    <a:pt x="646176" y="5206"/>
                  </a:lnTo>
                  <a:lnTo>
                    <a:pt x="649986" y="3809"/>
                  </a:lnTo>
                  <a:lnTo>
                    <a:pt x="653923" y="3809"/>
                  </a:lnTo>
                  <a:lnTo>
                    <a:pt x="665480" y="3809"/>
                  </a:lnTo>
                  <a:lnTo>
                    <a:pt x="669544" y="3809"/>
                  </a:lnTo>
                  <a:lnTo>
                    <a:pt x="673100" y="4190"/>
                  </a:lnTo>
                  <a:lnTo>
                    <a:pt x="676021" y="4952"/>
                  </a:lnTo>
                  <a:lnTo>
                    <a:pt x="678942" y="5714"/>
                  </a:lnTo>
                  <a:lnTo>
                    <a:pt x="681736" y="6984"/>
                  </a:lnTo>
                  <a:lnTo>
                    <a:pt x="684403" y="8889"/>
                  </a:lnTo>
                  <a:lnTo>
                    <a:pt x="686943" y="10667"/>
                  </a:lnTo>
                  <a:lnTo>
                    <a:pt x="778637" y="170052"/>
                  </a:lnTo>
                  <a:lnTo>
                    <a:pt x="782635" y="177581"/>
                  </a:lnTo>
                  <a:lnTo>
                    <a:pt x="786431" y="184562"/>
                  </a:lnTo>
                  <a:lnTo>
                    <a:pt x="790013" y="191019"/>
                  </a:lnTo>
                  <a:lnTo>
                    <a:pt x="793369" y="196976"/>
                  </a:lnTo>
                  <a:lnTo>
                    <a:pt x="796680" y="202644"/>
                  </a:lnTo>
                  <a:lnTo>
                    <a:pt x="799957" y="208406"/>
                  </a:lnTo>
                  <a:lnTo>
                    <a:pt x="803209" y="214264"/>
                  </a:lnTo>
                  <a:lnTo>
                    <a:pt x="806450" y="220217"/>
                  </a:lnTo>
                  <a:lnTo>
                    <a:pt x="809640" y="226123"/>
                  </a:lnTo>
                  <a:lnTo>
                    <a:pt x="812736" y="231838"/>
                  </a:lnTo>
                  <a:lnTo>
                    <a:pt x="815736" y="237362"/>
                  </a:lnTo>
                  <a:lnTo>
                    <a:pt x="818642" y="242696"/>
                  </a:lnTo>
                  <a:lnTo>
                    <a:pt x="822833" y="250443"/>
                  </a:lnTo>
                  <a:lnTo>
                    <a:pt x="822833" y="248284"/>
                  </a:lnTo>
                  <a:lnTo>
                    <a:pt x="822833" y="242315"/>
                  </a:lnTo>
                  <a:lnTo>
                    <a:pt x="822706" y="235838"/>
                  </a:lnTo>
                  <a:lnTo>
                    <a:pt x="822706" y="12318"/>
                  </a:lnTo>
                  <a:lnTo>
                    <a:pt x="823213" y="10540"/>
                  </a:lnTo>
                  <a:lnTo>
                    <a:pt x="834009" y="3809"/>
                  </a:lnTo>
                  <a:lnTo>
                    <a:pt x="836295" y="3428"/>
                  </a:lnTo>
                  <a:lnTo>
                    <a:pt x="838835" y="3301"/>
                  </a:lnTo>
                  <a:lnTo>
                    <a:pt x="841629" y="3301"/>
                  </a:lnTo>
                  <a:close/>
                </a:path>
                <a:path w="2388870" h="316865">
                  <a:moveTo>
                    <a:pt x="539242" y="2412"/>
                  </a:moveTo>
                  <a:lnTo>
                    <a:pt x="542290" y="2412"/>
                  </a:lnTo>
                  <a:lnTo>
                    <a:pt x="544830" y="2539"/>
                  </a:lnTo>
                  <a:lnTo>
                    <a:pt x="546862" y="2921"/>
                  </a:lnTo>
                  <a:lnTo>
                    <a:pt x="549021" y="3301"/>
                  </a:lnTo>
                  <a:lnTo>
                    <a:pt x="550926" y="3936"/>
                  </a:lnTo>
                  <a:lnTo>
                    <a:pt x="552704" y="4699"/>
                  </a:lnTo>
                  <a:lnTo>
                    <a:pt x="554482" y="5460"/>
                  </a:lnTo>
                  <a:lnTo>
                    <a:pt x="555879" y="6603"/>
                  </a:lnTo>
                  <a:lnTo>
                    <a:pt x="556895" y="8254"/>
                  </a:lnTo>
                  <a:lnTo>
                    <a:pt x="557784" y="9778"/>
                  </a:lnTo>
                  <a:lnTo>
                    <a:pt x="558292" y="11429"/>
                  </a:lnTo>
                  <a:lnTo>
                    <a:pt x="558292" y="13080"/>
                  </a:lnTo>
                  <a:lnTo>
                    <a:pt x="558292" y="303275"/>
                  </a:lnTo>
                  <a:lnTo>
                    <a:pt x="558292" y="305053"/>
                  </a:lnTo>
                  <a:lnTo>
                    <a:pt x="557784" y="306704"/>
                  </a:lnTo>
                  <a:lnTo>
                    <a:pt x="556895" y="308228"/>
                  </a:lnTo>
                  <a:lnTo>
                    <a:pt x="555879" y="309879"/>
                  </a:lnTo>
                  <a:lnTo>
                    <a:pt x="554482" y="311022"/>
                  </a:lnTo>
                  <a:lnTo>
                    <a:pt x="552704" y="311784"/>
                  </a:lnTo>
                  <a:lnTo>
                    <a:pt x="550926" y="312673"/>
                  </a:lnTo>
                  <a:lnTo>
                    <a:pt x="549021" y="313181"/>
                  </a:lnTo>
                  <a:lnTo>
                    <a:pt x="547116" y="313562"/>
                  </a:lnTo>
                  <a:lnTo>
                    <a:pt x="545084" y="313816"/>
                  </a:lnTo>
                  <a:lnTo>
                    <a:pt x="542544" y="314070"/>
                  </a:lnTo>
                  <a:lnTo>
                    <a:pt x="539242" y="314070"/>
                  </a:lnTo>
                  <a:lnTo>
                    <a:pt x="536067" y="314070"/>
                  </a:lnTo>
                  <a:lnTo>
                    <a:pt x="525780" y="311911"/>
                  </a:lnTo>
                  <a:lnTo>
                    <a:pt x="524001" y="311149"/>
                  </a:lnTo>
                  <a:lnTo>
                    <a:pt x="522732" y="310006"/>
                  </a:lnTo>
                  <a:lnTo>
                    <a:pt x="521716" y="308355"/>
                  </a:lnTo>
                  <a:lnTo>
                    <a:pt x="520826" y="306831"/>
                  </a:lnTo>
                  <a:lnTo>
                    <a:pt x="520319" y="305180"/>
                  </a:lnTo>
                  <a:lnTo>
                    <a:pt x="520319" y="303275"/>
                  </a:lnTo>
                  <a:lnTo>
                    <a:pt x="520319" y="13080"/>
                  </a:lnTo>
                  <a:lnTo>
                    <a:pt x="520319" y="11175"/>
                  </a:lnTo>
                  <a:lnTo>
                    <a:pt x="520826" y="9525"/>
                  </a:lnTo>
                  <a:lnTo>
                    <a:pt x="521970" y="7874"/>
                  </a:lnTo>
                  <a:lnTo>
                    <a:pt x="523113" y="6350"/>
                  </a:lnTo>
                  <a:lnTo>
                    <a:pt x="524510" y="5206"/>
                  </a:lnTo>
                  <a:lnTo>
                    <a:pt x="526288" y="4572"/>
                  </a:lnTo>
                  <a:lnTo>
                    <a:pt x="528066" y="3809"/>
                  </a:lnTo>
                  <a:lnTo>
                    <a:pt x="529971" y="3301"/>
                  </a:lnTo>
                  <a:lnTo>
                    <a:pt x="532003" y="2921"/>
                  </a:lnTo>
                  <a:lnTo>
                    <a:pt x="534035" y="2539"/>
                  </a:lnTo>
                  <a:lnTo>
                    <a:pt x="536448" y="2412"/>
                  </a:lnTo>
                  <a:lnTo>
                    <a:pt x="539242" y="2412"/>
                  </a:lnTo>
                  <a:close/>
                </a:path>
                <a:path w="2388870" h="316865">
                  <a:moveTo>
                    <a:pt x="18796" y="2412"/>
                  </a:moveTo>
                  <a:lnTo>
                    <a:pt x="21717" y="2412"/>
                  </a:lnTo>
                  <a:lnTo>
                    <a:pt x="24130" y="2539"/>
                  </a:lnTo>
                  <a:lnTo>
                    <a:pt x="26288" y="2921"/>
                  </a:lnTo>
                  <a:lnTo>
                    <a:pt x="28575" y="3301"/>
                  </a:lnTo>
                  <a:lnTo>
                    <a:pt x="30480" y="3809"/>
                  </a:lnTo>
                  <a:lnTo>
                    <a:pt x="32385" y="4699"/>
                  </a:lnTo>
                  <a:lnTo>
                    <a:pt x="34162" y="5460"/>
                  </a:lnTo>
                  <a:lnTo>
                    <a:pt x="35560" y="6603"/>
                  </a:lnTo>
                  <a:lnTo>
                    <a:pt x="36449" y="8254"/>
                  </a:lnTo>
                  <a:lnTo>
                    <a:pt x="37465" y="9778"/>
                  </a:lnTo>
                  <a:lnTo>
                    <a:pt x="37973" y="11429"/>
                  </a:lnTo>
                  <a:lnTo>
                    <a:pt x="37973" y="13080"/>
                  </a:lnTo>
                  <a:lnTo>
                    <a:pt x="37973" y="196341"/>
                  </a:lnTo>
                  <a:lnTo>
                    <a:pt x="43053" y="234314"/>
                  </a:lnTo>
                  <a:lnTo>
                    <a:pt x="68357" y="269890"/>
                  </a:lnTo>
                  <a:lnTo>
                    <a:pt x="112268" y="281685"/>
                  </a:lnTo>
                  <a:lnTo>
                    <a:pt x="120886" y="281374"/>
                  </a:lnTo>
                  <a:lnTo>
                    <a:pt x="161998" y="265997"/>
                  </a:lnTo>
                  <a:lnTo>
                    <a:pt x="183870" y="226960"/>
                  </a:lnTo>
                  <a:lnTo>
                    <a:pt x="186817" y="197992"/>
                  </a:lnTo>
                  <a:lnTo>
                    <a:pt x="186817" y="13080"/>
                  </a:lnTo>
                  <a:lnTo>
                    <a:pt x="186817" y="11302"/>
                  </a:lnTo>
                  <a:lnTo>
                    <a:pt x="187198" y="9651"/>
                  </a:lnTo>
                  <a:lnTo>
                    <a:pt x="188213" y="8127"/>
                  </a:lnTo>
                  <a:lnTo>
                    <a:pt x="189103" y="6476"/>
                  </a:lnTo>
                  <a:lnTo>
                    <a:pt x="190500" y="5333"/>
                  </a:lnTo>
                  <a:lnTo>
                    <a:pt x="192278" y="4572"/>
                  </a:lnTo>
                  <a:lnTo>
                    <a:pt x="194056" y="3809"/>
                  </a:lnTo>
                  <a:lnTo>
                    <a:pt x="195961" y="3301"/>
                  </a:lnTo>
                  <a:lnTo>
                    <a:pt x="198120" y="2921"/>
                  </a:lnTo>
                  <a:lnTo>
                    <a:pt x="200279" y="2539"/>
                  </a:lnTo>
                  <a:lnTo>
                    <a:pt x="202819" y="2412"/>
                  </a:lnTo>
                  <a:lnTo>
                    <a:pt x="205612" y="2412"/>
                  </a:lnTo>
                  <a:lnTo>
                    <a:pt x="208534" y="2412"/>
                  </a:lnTo>
                  <a:lnTo>
                    <a:pt x="211074" y="2539"/>
                  </a:lnTo>
                  <a:lnTo>
                    <a:pt x="213233" y="2921"/>
                  </a:lnTo>
                  <a:lnTo>
                    <a:pt x="215392" y="3301"/>
                  </a:lnTo>
                  <a:lnTo>
                    <a:pt x="217297" y="3809"/>
                  </a:lnTo>
                  <a:lnTo>
                    <a:pt x="219201" y="4699"/>
                  </a:lnTo>
                  <a:lnTo>
                    <a:pt x="220980" y="5460"/>
                  </a:lnTo>
                  <a:lnTo>
                    <a:pt x="222376" y="6603"/>
                  </a:lnTo>
                  <a:lnTo>
                    <a:pt x="223266" y="8254"/>
                  </a:lnTo>
                  <a:lnTo>
                    <a:pt x="224282" y="9778"/>
                  </a:lnTo>
                  <a:lnTo>
                    <a:pt x="224790" y="11429"/>
                  </a:lnTo>
                  <a:lnTo>
                    <a:pt x="224790" y="13080"/>
                  </a:lnTo>
                  <a:lnTo>
                    <a:pt x="224790" y="197865"/>
                  </a:lnTo>
                  <a:lnTo>
                    <a:pt x="220235" y="236602"/>
                  </a:lnTo>
                  <a:lnTo>
                    <a:pt x="200588" y="277481"/>
                  </a:lnTo>
                  <a:lnTo>
                    <a:pt x="167310" y="304482"/>
                  </a:lnTo>
                  <a:lnTo>
                    <a:pt x="122541" y="316132"/>
                  </a:lnTo>
                  <a:lnTo>
                    <a:pt x="109728" y="316610"/>
                  </a:lnTo>
                  <a:lnTo>
                    <a:pt x="98038" y="316136"/>
                  </a:lnTo>
                  <a:lnTo>
                    <a:pt x="55897" y="304877"/>
                  </a:lnTo>
                  <a:lnTo>
                    <a:pt x="23877" y="279183"/>
                  </a:lnTo>
                  <a:lnTo>
                    <a:pt x="4500" y="239456"/>
                  </a:lnTo>
                  <a:lnTo>
                    <a:pt x="0" y="201040"/>
                  </a:lnTo>
                  <a:lnTo>
                    <a:pt x="0" y="13080"/>
                  </a:lnTo>
                  <a:lnTo>
                    <a:pt x="0" y="11302"/>
                  </a:lnTo>
                  <a:lnTo>
                    <a:pt x="381" y="9651"/>
                  </a:lnTo>
                  <a:lnTo>
                    <a:pt x="1397" y="8000"/>
                  </a:lnTo>
                  <a:lnTo>
                    <a:pt x="2286" y="6476"/>
                  </a:lnTo>
                  <a:lnTo>
                    <a:pt x="11303" y="3048"/>
                  </a:lnTo>
                  <a:lnTo>
                    <a:pt x="13462" y="2539"/>
                  </a:lnTo>
                  <a:lnTo>
                    <a:pt x="16001" y="2412"/>
                  </a:lnTo>
                  <a:lnTo>
                    <a:pt x="18796" y="2412"/>
                  </a:lnTo>
                  <a:close/>
                </a:path>
                <a:path w="2388870" h="316865">
                  <a:moveTo>
                    <a:pt x="1066927" y="507"/>
                  </a:moveTo>
                  <a:lnTo>
                    <a:pt x="1105558" y="5302"/>
                  </a:lnTo>
                  <a:lnTo>
                    <a:pt x="1146048" y="21081"/>
                  </a:lnTo>
                  <a:lnTo>
                    <a:pt x="1151763" y="24510"/>
                  </a:lnTo>
                  <a:lnTo>
                    <a:pt x="1162685" y="36829"/>
                  </a:lnTo>
                  <a:lnTo>
                    <a:pt x="1163701" y="39369"/>
                  </a:lnTo>
                  <a:lnTo>
                    <a:pt x="1164082" y="42544"/>
                  </a:lnTo>
                  <a:lnTo>
                    <a:pt x="1164082" y="46481"/>
                  </a:lnTo>
                  <a:lnTo>
                    <a:pt x="1164082" y="48513"/>
                  </a:lnTo>
                  <a:lnTo>
                    <a:pt x="1163955" y="50673"/>
                  </a:lnTo>
                  <a:lnTo>
                    <a:pt x="1163574" y="52831"/>
                  </a:lnTo>
                  <a:lnTo>
                    <a:pt x="1163193" y="54990"/>
                  </a:lnTo>
                  <a:lnTo>
                    <a:pt x="1158113" y="62864"/>
                  </a:lnTo>
                  <a:lnTo>
                    <a:pt x="1156589" y="64134"/>
                  </a:lnTo>
                  <a:lnTo>
                    <a:pt x="1154684" y="64642"/>
                  </a:lnTo>
                  <a:lnTo>
                    <a:pt x="1152652" y="64642"/>
                  </a:lnTo>
                  <a:lnTo>
                    <a:pt x="1149858" y="64642"/>
                  </a:lnTo>
                  <a:lnTo>
                    <a:pt x="1146048" y="62991"/>
                  </a:lnTo>
                  <a:lnTo>
                    <a:pt x="1141476" y="59689"/>
                  </a:lnTo>
                  <a:lnTo>
                    <a:pt x="1137031" y="56387"/>
                  </a:lnTo>
                  <a:lnTo>
                    <a:pt x="1131316" y="52958"/>
                  </a:lnTo>
                  <a:lnTo>
                    <a:pt x="1091771" y="37750"/>
                  </a:lnTo>
                  <a:lnTo>
                    <a:pt x="1064768" y="35178"/>
                  </a:lnTo>
                  <a:lnTo>
                    <a:pt x="1052381" y="35772"/>
                  </a:lnTo>
                  <a:lnTo>
                    <a:pt x="1010031" y="49676"/>
                  </a:lnTo>
                  <a:lnTo>
                    <a:pt x="979501" y="78932"/>
                  </a:lnTo>
                  <a:lnTo>
                    <a:pt x="961778" y="120828"/>
                  </a:lnTo>
                  <a:lnTo>
                    <a:pt x="957707" y="158368"/>
                  </a:lnTo>
                  <a:lnTo>
                    <a:pt x="958228" y="172725"/>
                  </a:lnTo>
                  <a:lnTo>
                    <a:pt x="965962" y="210819"/>
                  </a:lnTo>
                  <a:lnTo>
                    <a:pt x="988695" y="249173"/>
                  </a:lnTo>
                  <a:lnTo>
                    <a:pt x="1022985" y="272795"/>
                  </a:lnTo>
                  <a:lnTo>
                    <a:pt x="1066800" y="281050"/>
                  </a:lnTo>
                  <a:lnTo>
                    <a:pt x="1074539" y="280812"/>
                  </a:lnTo>
                  <a:lnTo>
                    <a:pt x="1112774" y="272780"/>
                  </a:lnTo>
                  <a:lnTo>
                    <a:pt x="1125220" y="177673"/>
                  </a:lnTo>
                  <a:lnTo>
                    <a:pt x="1053592" y="177673"/>
                  </a:lnTo>
                  <a:lnTo>
                    <a:pt x="1049274" y="177673"/>
                  </a:lnTo>
                  <a:lnTo>
                    <a:pt x="1046226" y="176022"/>
                  </a:lnTo>
                  <a:lnTo>
                    <a:pt x="1044321" y="172719"/>
                  </a:lnTo>
                  <a:lnTo>
                    <a:pt x="1042416" y="169417"/>
                  </a:lnTo>
                  <a:lnTo>
                    <a:pt x="1041526" y="165353"/>
                  </a:lnTo>
                  <a:lnTo>
                    <a:pt x="1041526" y="160400"/>
                  </a:lnTo>
                  <a:lnTo>
                    <a:pt x="1041526" y="157987"/>
                  </a:lnTo>
                  <a:lnTo>
                    <a:pt x="1051560" y="143001"/>
                  </a:lnTo>
                  <a:lnTo>
                    <a:pt x="1053592" y="143001"/>
                  </a:lnTo>
                  <a:lnTo>
                    <a:pt x="1145286" y="143001"/>
                  </a:lnTo>
                  <a:lnTo>
                    <a:pt x="1147064" y="143001"/>
                  </a:lnTo>
                  <a:lnTo>
                    <a:pt x="1149096" y="143255"/>
                  </a:lnTo>
                  <a:lnTo>
                    <a:pt x="1161669" y="153542"/>
                  </a:lnTo>
                  <a:lnTo>
                    <a:pt x="1162685" y="156082"/>
                  </a:lnTo>
                  <a:lnTo>
                    <a:pt x="1163193" y="159003"/>
                  </a:lnTo>
                  <a:lnTo>
                    <a:pt x="1163193" y="162305"/>
                  </a:lnTo>
                  <a:lnTo>
                    <a:pt x="1163193" y="273557"/>
                  </a:lnTo>
                  <a:lnTo>
                    <a:pt x="1163193" y="277748"/>
                  </a:lnTo>
                  <a:lnTo>
                    <a:pt x="1162431" y="281685"/>
                  </a:lnTo>
                  <a:lnTo>
                    <a:pt x="1160907" y="284987"/>
                  </a:lnTo>
                  <a:lnTo>
                    <a:pt x="1159383" y="288416"/>
                  </a:lnTo>
                  <a:lnTo>
                    <a:pt x="1119505" y="307974"/>
                  </a:lnTo>
                  <a:lnTo>
                    <a:pt x="1081278" y="315594"/>
                  </a:lnTo>
                  <a:lnTo>
                    <a:pt x="1073658" y="316102"/>
                  </a:lnTo>
                  <a:lnTo>
                    <a:pt x="1065911" y="316102"/>
                  </a:lnTo>
                  <a:lnTo>
                    <a:pt x="1017565" y="309780"/>
                  </a:lnTo>
                  <a:lnTo>
                    <a:pt x="977852" y="291131"/>
                  </a:lnTo>
                  <a:lnTo>
                    <a:pt x="947735" y="261937"/>
                  </a:lnTo>
                  <a:lnTo>
                    <a:pt x="927608" y="223646"/>
                  </a:lnTo>
                  <a:lnTo>
                    <a:pt x="918213" y="177676"/>
                  </a:lnTo>
                  <a:lnTo>
                    <a:pt x="917575" y="160908"/>
                  </a:lnTo>
                  <a:lnTo>
                    <a:pt x="918261" y="143331"/>
                  </a:lnTo>
                  <a:lnTo>
                    <a:pt x="928370" y="95503"/>
                  </a:lnTo>
                  <a:lnTo>
                    <a:pt x="949640" y="55927"/>
                  </a:lnTo>
                  <a:lnTo>
                    <a:pt x="980709" y="26177"/>
                  </a:lnTo>
                  <a:lnTo>
                    <a:pt x="1020492" y="7098"/>
                  </a:lnTo>
                  <a:lnTo>
                    <a:pt x="1050782" y="1244"/>
                  </a:lnTo>
                  <a:lnTo>
                    <a:pt x="1066927" y="507"/>
                  </a:lnTo>
                  <a:close/>
                </a:path>
                <a:path w="2388870" h="316865">
                  <a:moveTo>
                    <a:pt x="2300224" y="0"/>
                  </a:moveTo>
                  <a:lnTo>
                    <a:pt x="2306701" y="0"/>
                  </a:lnTo>
                  <a:lnTo>
                    <a:pt x="2313304" y="761"/>
                  </a:lnTo>
                  <a:lnTo>
                    <a:pt x="2320290" y="2031"/>
                  </a:lnTo>
                  <a:lnTo>
                    <a:pt x="2327148" y="3301"/>
                  </a:lnTo>
                  <a:lnTo>
                    <a:pt x="2333625" y="4952"/>
                  </a:lnTo>
                  <a:lnTo>
                    <a:pt x="2339594" y="6984"/>
                  </a:lnTo>
                  <a:lnTo>
                    <a:pt x="2345436" y="8889"/>
                  </a:lnTo>
                  <a:lnTo>
                    <a:pt x="2350897" y="11175"/>
                  </a:lnTo>
                  <a:lnTo>
                    <a:pt x="2355850" y="13842"/>
                  </a:lnTo>
                  <a:lnTo>
                    <a:pt x="2360803" y="16382"/>
                  </a:lnTo>
                  <a:lnTo>
                    <a:pt x="2364231" y="18541"/>
                  </a:lnTo>
                  <a:lnTo>
                    <a:pt x="2365882" y="20319"/>
                  </a:lnTo>
                  <a:lnTo>
                    <a:pt x="2367661" y="21971"/>
                  </a:lnTo>
                  <a:lnTo>
                    <a:pt x="2371725" y="33019"/>
                  </a:lnTo>
                  <a:lnTo>
                    <a:pt x="2371979" y="34798"/>
                  </a:lnTo>
                  <a:lnTo>
                    <a:pt x="2372105" y="36702"/>
                  </a:lnTo>
                  <a:lnTo>
                    <a:pt x="2372105" y="38734"/>
                  </a:lnTo>
                  <a:lnTo>
                    <a:pt x="2372105" y="40893"/>
                  </a:lnTo>
                  <a:lnTo>
                    <a:pt x="2371979" y="42925"/>
                  </a:lnTo>
                  <a:lnTo>
                    <a:pt x="2371598" y="44830"/>
                  </a:lnTo>
                  <a:lnTo>
                    <a:pt x="2371344" y="46735"/>
                  </a:lnTo>
                  <a:lnTo>
                    <a:pt x="2370963" y="48640"/>
                  </a:lnTo>
                  <a:lnTo>
                    <a:pt x="2370201" y="50291"/>
                  </a:lnTo>
                  <a:lnTo>
                    <a:pt x="2369566" y="51942"/>
                  </a:lnTo>
                  <a:lnTo>
                    <a:pt x="2368550" y="53466"/>
                  </a:lnTo>
                  <a:lnTo>
                    <a:pt x="2367026" y="54736"/>
                  </a:lnTo>
                  <a:lnTo>
                    <a:pt x="2365629" y="56006"/>
                  </a:lnTo>
                  <a:lnTo>
                    <a:pt x="2363724" y="56641"/>
                  </a:lnTo>
                  <a:lnTo>
                    <a:pt x="2361565" y="56641"/>
                  </a:lnTo>
                  <a:lnTo>
                    <a:pt x="2358898" y="56641"/>
                  </a:lnTo>
                  <a:lnTo>
                    <a:pt x="2355723" y="55499"/>
                  </a:lnTo>
                  <a:lnTo>
                    <a:pt x="2351913" y="52958"/>
                  </a:lnTo>
                  <a:lnTo>
                    <a:pt x="2348229" y="50546"/>
                  </a:lnTo>
                  <a:lnTo>
                    <a:pt x="2320798" y="38226"/>
                  </a:lnTo>
                  <a:lnTo>
                    <a:pt x="2313813" y="36067"/>
                  </a:lnTo>
                  <a:lnTo>
                    <a:pt x="2305939" y="34925"/>
                  </a:lnTo>
                  <a:lnTo>
                    <a:pt x="2297303" y="34925"/>
                  </a:lnTo>
                  <a:lnTo>
                    <a:pt x="2288921" y="34925"/>
                  </a:lnTo>
                  <a:lnTo>
                    <a:pt x="2281554" y="36067"/>
                  </a:lnTo>
                  <a:lnTo>
                    <a:pt x="2275459" y="38353"/>
                  </a:lnTo>
                  <a:lnTo>
                    <a:pt x="2269236" y="40639"/>
                  </a:lnTo>
                  <a:lnTo>
                    <a:pt x="2248280" y="71119"/>
                  </a:lnTo>
                  <a:lnTo>
                    <a:pt x="2248280" y="76961"/>
                  </a:lnTo>
                  <a:lnTo>
                    <a:pt x="2248280" y="85343"/>
                  </a:lnTo>
                  <a:lnTo>
                    <a:pt x="2268474" y="114807"/>
                  </a:lnTo>
                  <a:lnTo>
                    <a:pt x="2274697" y="119633"/>
                  </a:lnTo>
                  <a:lnTo>
                    <a:pt x="2309119" y="137088"/>
                  </a:lnTo>
                  <a:lnTo>
                    <a:pt x="2315718" y="140207"/>
                  </a:lnTo>
                  <a:lnTo>
                    <a:pt x="2322288" y="143347"/>
                  </a:lnTo>
                  <a:lnTo>
                    <a:pt x="2359917" y="166082"/>
                  </a:lnTo>
                  <a:lnTo>
                    <a:pt x="2384972" y="201981"/>
                  </a:lnTo>
                  <a:lnTo>
                    <a:pt x="2388616" y="226948"/>
                  </a:lnTo>
                  <a:lnTo>
                    <a:pt x="2388139" y="237144"/>
                  </a:lnTo>
                  <a:lnTo>
                    <a:pt x="2371852" y="279892"/>
                  </a:lnTo>
                  <a:lnTo>
                    <a:pt x="2336299" y="307131"/>
                  </a:lnTo>
                  <a:lnTo>
                    <a:pt x="2297449" y="316229"/>
                  </a:lnTo>
                  <a:lnTo>
                    <a:pt x="2286762" y="316610"/>
                  </a:lnTo>
                  <a:lnTo>
                    <a:pt x="2279358" y="316444"/>
                  </a:lnTo>
                  <a:lnTo>
                    <a:pt x="2235327" y="307339"/>
                  </a:lnTo>
                  <a:lnTo>
                    <a:pt x="2207260" y="291972"/>
                  </a:lnTo>
                  <a:lnTo>
                    <a:pt x="2205228" y="289940"/>
                  </a:lnTo>
                  <a:lnTo>
                    <a:pt x="2203704" y="287273"/>
                  </a:lnTo>
                  <a:lnTo>
                    <a:pt x="2202688" y="284352"/>
                  </a:lnTo>
                  <a:lnTo>
                    <a:pt x="2201799" y="281304"/>
                  </a:lnTo>
                  <a:lnTo>
                    <a:pt x="2201291" y="277748"/>
                  </a:lnTo>
                  <a:lnTo>
                    <a:pt x="2201291" y="273684"/>
                  </a:lnTo>
                  <a:lnTo>
                    <a:pt x="2201291" y="270763"/>
                  </a:lnTo>
                  <a:lnTo>
                    <a:pt x="2201418" y="268223"/>
                  </a:lnTo>
                  <a:lnTo>
                    <a:pt x="2201799" y="266191"/>
                  </a:lnTo>
                  <a:lnTo>
                    <a:pt x="2202179" y="264032"/>
                  </a:lnTo>
                  <a:lnTo>
                    <a:pt x="2207514" y="256666"/>
                  </a:lnTo>
                  <a:lnTo>
                    <a:pt x="2209165" y="255904"/>
                  </a:lnTo>
                  <a:lnTo>
                    <a:pt x="2210816" y="255523"/>
                  </a:lnTo>
                  <a:lnTo>
                    <a:pt x="2212467" y="255523"/>
                  </a:lnTo>
                  <a:lnTo>
                    <a:pt x="2215642" y="255523"/>
                  </a:lnTo>
                  <a:lnTo>
                    <a:pt x="2219325" y="256920"/>
                  </a:lnTo>
                  <a:lnTo>
                    <a:pt x="2223643" y="259968"/>
                  </a:lnTo>
                  <a:lnTo>
                    <a:pt x="2227834" y="262889"/>
                  </a:lnTo>
                  <a:lnTo>
                    <a:pt x="2267055" y="279034"/>
                  </a:lnTo>
                  <a:lnTo>
                    <a:pt x="2289682" y="281177"/>
                  </a:lnTo>
                  <a:lnTo>
                    <a:pt x="2298700" y="281177"/>
                  </a:lnTo>
                  <a:lnTo>
                    <a:pt x="2306828" y="280034"/>
                  </a:lnTo>
                  <a:lnTo>
                    <a:pt x="2313940" y="277748"/>
                  </a:lnTo>
                  <a:lnTo>
                    <a:pt x="2321179" y="275462"/>
                  </a:lnTo>
                  <a:lnTo>
                    <a:pt x="2327402" y="272033"/>
                  </a:lnTo>
                  <a:lnTo>
                    <a:pt x="2332609" y="267588"/>
                  </a:lnTo>
                  <a:lnTo>
                    <a:pt x="2337943" y="263270"/>
                  </a:lnTo>
                  <a:lnTo>
                    <a:pt x="2342006" y="257809"/>
                  </a:lnTo>
                  <a:lnTo>
                    <a:pt x="2344801" y="251459"/>
                  </a:lnTo>
                  <a:lnTo>
                    <a:pt x="2347722" y="245109"/>
                  </a:lnTo>
                  <a:lnTo>
                    <a:pt x="2349246" y="237743"/>
                  </a:lnTo>
                  <a:lnTo>
                    <a:pt x="2349246" y="229615"/>
                  </a:lnTo>
                  <a:lnTo>
                    <a:pt x="2349246" y="221233"/>
                  </a:lnTo>
                  <a:lnTo>
                    <a:pt x="2347341" y="214121"/>
                  </a:lnTo>
                  <a:lnTo>
                    <a:pt x="2343657" y="208025"/>
                  </a:lnTo>
                  <a:lnTo>
                    <a:pt x="2340102" y="201929"/>
                  </a:lnTo>
                  <a:lnTo>
                    <a:pt x="2306701" y="178434"/>
                  </a:lnTo>
                  <a:lnTo>
                    <a:pt x="2281174" y="166242"/>
                  </a:lnTo>
                  <a:lnTo>
                    <a:pt x="2274958" y="163216"/>
                  </a:lnTo>
                  <a:lnTo>
                    <a:pt x="2238275" y="140517"/>
                  </a:lnTo>
                  <a:lnTo>
                    <a:pt x="2213336" y="104568"/>
                  </a:lnTo>
                  <a:lnTo>
                    <a:pt x="2209800" y="78993"/>
                  </a:lnTo>
                  <a:lnTo>
                    <a:pt x="2210206" y="70012"/>
                  </a:lnTo>
                  <a:lnTo>
                    <a:pt x="2224405" y="32432"/>
                  </a:lnTo>
                  <a:lnTo>
                    <a:pt x="2255932" y="8437"/>
                  </a:lnTo>
                  <a:lnTo>
                    <a:pt x="2290675" y="335"/>
                  </a:lnTo>
                  <a:lnTo>
                    <a:pt x="2300224" y="0"/>
                  </a:lnTo>
                  <a:close/>
                </a:path>
                <a:path w="2388870" h="316865">
                  <a:moveTo>
                    <a:pt x="1457833" y="0"/>
                  </a:moveTo>
                  <a:lnTo>
                    <a:pt x="1503249" y="6161"/>
                  </a:lnTo>
                  <a:lnTo>
                    <a:pt x="1539033" y="24145"/>
                  </a:lnTo>
                  <a:lnTo>
                    <a:pt x="1565100" y="52730"/>
                  </a:lnTo>
                  <a:lnTo>
                    <a:pt x="1581531" y="90931"/>
                  </a:lnTo>
                  <a:lnTo>
                    <a:pt x="1588781" y="137616"/>
                  </a:lnTo>
                  <a:lnTo>
                    <a:pt x="1589278" y="154812"/>
                  </a:lnTo>
                  <a:lnTo>
                    <a:pt x="1588752" y="172600"/>
                  </a:lnTo>
                  <a:lnTo>
                    <a:pt x="1580769" y="221106"/>
                  </a:lnTo>
                  <a:lnTo>
                    <a:pt x="1563266" y="261022"/>
                  </a:lnTo>
                  <a:lnTo>
                    <a:pt x="1536001" y="291036"/>
                  </a:lnTo>
                  <a:lnTo>
                    <a:pt x="1498689" y="310128"/>
                  </a:lnTo>
                  <a:lnTo>
                    <a:pt x="1451737" y="316610"/>
                  </a:lnTo>
                  <a:lnTo>
                    <a:pt x="1435165" y="315922"/>
                  </a:lnTo>
                  <a:lnTo>
                    <a:pt x="1392428" y="305688"/>
                  </a:lnTo>
                  <a:lnTo>
                    <a:pt x="1360102" y="283918"/>
                  </a:lnTo>
                  <a:lnTo>
                    <a:pt x="1337691" y="251872"/>
                  </a:lnTo>
                  <a:lnTo>
                    <a:pt x="1324778" y="210042"/>
                  </a:lnTo>
                  <a:lnTo>
                    <a:pt x="1320546" y="159892"/>
                  </a:lnTo>
                  <a:lnTo>
                    <a:pt x="1321069" y="142388"/>
                  </a:lnTo>
                  <a:lnTo>
                    <a:pt x="1328928" y="94614"/>
                  </a:lnTo>
                  <a:lnTo>
                    <a:pt x="1346305" y="55217"/>
                  </a:lnTo>
                  <a:lnTo>
                    <a:pt x="1373759" y="25495"/>
                  </a:lnTo>
                  <a:lnTo>
                    <a:pt x="1410862" y="6536"/>
                  </a:lnTo>
                  <a:lnTo>
                    <a:pt x="1457833" y="0"/>
                  </a:lnTo>
                  <a:close/>
                </a:path>
                <a:path w="2388870" h="316865">
                  <a:moveTo>
                    <a:pt x="376936" y="0"/>
                  </a:moveTo>
                  <a:lnTo>
                    <a:pt x="383413" y="0"/>
                  </a:lnTo>
                  <a:lnTo>
                    <a:pt x="390017" y="761"/>
                  </a:lnTo>
                  <a:lnTo>
                    <a:pt x="397001" y="2031"/>
                  </a:lnTo>
                  <a:lnTo>
                    <a:pt x="403860" y="3301"/>
                  </a:lnTo>
                  <a:lnTo>
                    <a:pt x="410337" y="4952"/>
                  </a:lnTo>
                  <a:lnTo>
                    <a:pt x="416306" y="6984"/>
                  </a:lnTo>
                  <a:lnTo>
                    <a:pt x="422148" y="8889"/>
                  </a:lnTo>
                  <a:lnTo>
                    <a:pt x="427609" y="11175"/>
                  </a:lnTo>
                  <a:lnTo>
                    <a:pt x="432562" y="13842"/>
                  </a:lnTo>
                  <a:lnTo>
                    <a:pt x="437515" y="16382"/>
                  </a:lnTo>
                  <a:lnTo>
                    <a:pt x="440944" y="18541"/>
                  </a:lnTo>
                  <a:lnTo>
                    <a:pt x="442595" y="20319"/>
                  </a:lnTo>
                  <a:lnTo>
                    <a:pt x="444373" y="21971"/>
                  </a:lnTo>
                  <a:lnTo>
                    <a:pt x="448437" y="33019"/>
                  </a:lnTo>
                  <a:lnTo>
                    <a:pt x="448691" y="34798"/>
                  </a:lnTo>
                  <a:lnTo>
                    <a:pt x="448818" y="36702"/>
                  </a:lnTo>
                  <a:lnTo>
                    <a:pt x="448818" y="38734"/>
                  </a:lnTo>
                  <a:lnTo>
                    <a:pt x="448818" y="40893"/>
                  </a:lnTo>
                  <a:lnTo>
                    <a:pt x="448691" y="42925"/>
                  </a:lnTo>
                  <a:lnTo>
                    <a:pt x="448310" y="44830"/>
                  </a:lnTo>
                  <a:lnTo>
                    <a:pt x="448056" y="46735"/>
                  </a:lnTo>
                  <a:lnTo>
                    <a:pt x="447675" y="48640"/>
                  </a:lnTo>
                  <a:lnTo>
                    <a:pt x="446913" y="50291"/>
                  </a:lnTo>
                  <a:lnTo>
                    <a:pt x="446278" y="51942"/>
                  </a:lnTo>
                  <a:lnTo>
                    <a:pt x="445262" y="53466"/>
                  </a:lnTo>
                  <a:lnTo>
                    <a:pt x="443738" y="54736"/>
                  </a:lnTo>
                  <a:lnTo>
                    <a:pt x="442341" y="56006"/>
                  </a:lnTo>
                  <a:lnTo>
                    <a:pt x="440436" y="56641"/>
                  </a:lnTo>
                  <a:lnTo>
                    <a:pt x="438276" y="56641"/>
                  </a:lnTo>
                  <a:lnTo>
                    <a:pt x="435610" y="56641"/>
                  </a:lnTo>
                  <a:lnTo>
                    <a:pt x="432435" y="55499"/>
                  </a:lnTo>
                  <a:lnTo>
                    <a:pt x="428625" y="52958"/>
                  </a:lnTo>
                  <a:lnTo>
                    <a:pt x="424942" y="50546"/>
                  </a:lnTo>
                  <a:lnTo>
                    <a:pt x="397510" y="38226"/>
                  </a:lnTo>
                  <a:lnTo>
                    <a:pt x="390525" y="36067"/>
                  </a:lnTo>
                  <a:lnTo>
                    <a:pt x="382650" y="34925"/>
                  </a:lnTo>
                  <a:lnTo>
                    <a:pt x="374015" y="34925"/>
                  </a:lnTo>
                  <a:lnTo>
                    <a:pt x="365633" y="34925"/>
                  </a:lnTo>
                  <a:lnTo>
                    <a:pt x="358267" y="36067"/>
                  </a:lnTo>
                  <a:lnTo>
                    <a:pt x="352171" y="38353"/>
                  </a:lnTo>
                  <a:lnTo>
                    <a:pt x="345948" y="40639"/>
                  </a:lnTo>
                  <a:lnTo>
                    <a:pt x="324993" y="71119"/>
                  </a:lnTo>
                  <a:lnTo>
                    <a:pt x="324993" y="76961"/>
                  </a:lnTo>
                  <a:lnTo>
                    <a:pt x="324993" y="85343"/>
                  </a:lnTo>
                  <a:lnTo>
                    <a:pt x="345186" y="114807"/>
                  </a:lnTo>
                  <a:lnTo>
                    <a:pt x="351409" y="119633"/>
                  </a:lnTo>
                  <a:lnTo>
                    <a:pt x="385831" y="137088"/>
                  </a:lnTo>
                  <a:lnTo>
                    <a:pt x="392430" y="140207"/>
                  </a:lnTo>
                  <a:lnTo>
                    <a:pt x="399000" y="143347"/>
                  </a:lnTo>
                  <a:lnTo>
                    <a:pt x="436629" y="166082"/>
                  </a:lnTo>
                  <a:lnTo>
                    <a:pt x="461684" y="201981"/>
                  </a:lnTo>
                  <a:lnTo>
                    <a:pt x="465328" y="226948"/>
                  </a:lnTo>
                  <a:lnTo>
                    <a:pt x="464851" y="237144"/>
                  </a:lnTo>
                  <a:lnTo>
                    <a:pt x="448564" y="279892"/>
                  </a:lnTo>
                  <a:lnTo>
                    <a:pt x="413011" y="307131"/>
                  </a:lnTo>
                  <a:lnTo>
                    <a:pt x="374161" y="316229"/>
                  </a:lnTo>
                  <a:lnTo>
                    <a:pt x="363474" y="316610"/>
                  </a:lnTo>
                  <a:lnTo>
                    <a:pt x="356070" y="316444"/>
                  </a:lnTo>
                  <a:lnTo>
                    <a:pt x="312038" y="307339"/>
                  </a:lnTo>
                  <a:lnTo>
                    <a:pt x="283972" y="291972"/>
                  </a:lnTo>
                  <a:lnTo>
                    <a:pt x="281940" y="289940"/>
                  </a:lnTo>
                  <a:lnTo>
                    <a:pt x="280416" y="287273"/>
                  </a:lnTo>
                  <a:lnTo>
                    <a:pt x="279400" y="284352"/>
                  </a:lnTo>
                  <a:lnTo>
                    <a:pt x="278511" y="281304"/>
                  </a:lnTo>
                  <a:lnTo>
                    <a:pt x="278003" y="277748"/>
                  </a:lnTo>
                  <a:lnTo>
                    <a:pt x="278003" y="273684"/>
                  </a:lnTo>
                  <a:lnTo>
                    <a:pt x="278003" y="270763"/>
                  </a:lnTo>
                  <a:lnTo>
                    <a:pt x="278130" y="268223"/>
                  </a:lnTo>
                  <a:lnTo>
                    <a:pt x="278511" y="266191"/>
                  </a:lnTo>
                  <a:lnTo>
                    <a:pt x="278892" y="264032"/>
                  </a:lnTo>
                  <a:lnTo>
                    <a:pt x="284225" y="256666"/>
                  </a:lnTo>
                  <a:lnTo>
                    <a:pt x="285876" y="255904"/>
                  </a:lnTo>
                  <a:lnTo>
                    <a:pt x="287528" y="255523"/>
                  </a:lnTo>
                  <a:lnTo>
                    <a:pt x="289179" y="255523"/>
                  </a:lnTo>
                  <a:lnTo>
                    <a:pt x="292354" y="255523"/>
                  </a:lnTo>
                  <a:lnTo>
                    <a:pt x="296037" y="256920"/>
                  </a:lnTo>
                  <a:lnTo>
                    <a:pt x="300355" y="259968"/>
                  </a:lnTo>
                  <a:lnTo>
                    <a:pt x="304546" y="262889"/>
                  </a:lnTo>
                  <a:lnTo>
                    <a:pt x="343767" y="279034"/>
                  </a:lnTo>
                  <a:lnTo>
                    <a:pt x="366395" y="281177"/>
                  </a:lnTo>
                  <a:lnTo>
                    <a:pt x="375412" y="281177"/>
                  </a:lnTo>
                  <a:lnTo>
                    <a:pt x="383540" y="280034"/>
                  </a:lnTo>
                  <a:lnTo>
                    <a:pt x="390651" y="277748"/>
                  </a:lnTo>
                  <a:lnTo>
                    <a:pt x="397891" y="275462"/>
                  </a:lnTo>
                  <a:lnTo>
                    <a:pt x="404113" y="272033"/>
                  </a:lnTo>
                  <a:lnTo>
                    <a:pt x="409321" y="267588"/>
                  </a:lnTo>
                  <a:lnTo>
                    <a:pt x="414655" y="263270"/>
                  </a:lnTo>
                  <a:lnTo>
                    <a:pt x="418719" y="257809"/>
                  </a:lnTo>
                  <a:lnTo>
                    <a:pt x="421513" y="251459"/>
                  </a:lnTo>
                  <a:lnTo>
                    <a:pt x="424434" y="245109"/>
                  </a:lnTo>
                  <a:lnTo>
                    <a:pt x="425958" y="237743"/>
                  </a:lnTo>
                  <a:lnTo>
                    <a:pt x="425958" y="229615"/>
                  </a:lnTo>
                  <a:lnTo>
                    <a:pt x="425958" y="221233"/>
                  </a:lnTo>
                  <a:lnTo>
                    <a:pt x="424053" y="214121"/>
                  </a:lnTo>
                  <a:lnTo>
                    <a:pt x="420370" y="208025"/>
                  </a:lnTo>
                  <a:lnTo>
                    <a:pt x="416813" y="201929"/>
                  </a:lnTo>
                  <a:lnTo>
                    <a:pt x="383413" y="178434"/>
                  </a:lnTo>
                  <a:lnTo>
                    <a:pt x="357886" y="166242"/>
                  </a:lnTo>
                  <a:lnTo>
                    <a:pt x="351670" y="163216"/>
                  </a:lnTo>
                  <a:lnTo>
                    <a:pt x="314987" y="140517"/>
                  </a:lnTo>
                  <a:lnTo>
                    <a:pt x="290048" y="104568"/>
                  </a:lnTo>
                  <a:lnTo>
                    <a:pt x="286512" y="78993"/>
                  </a:lnTo>
                  <a:lnTo>
                    <a:pt x="286918" y="70012"/>
                  </a:lnTo>
                  <a:lnTo>
                    <a:pt x="301117" y="32432"/>
                  </a:lnTo>
                  <a:lnTo>
                    <a:pt x="332644" y="8437"/>
                  </a:lnTo>
                  <a:lnTo>
                    <a:pt x="367387" y="335"/>
                  </a:lnTo>
                  <a:lnTo>
                    <a:pt x="376936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32636" y="711784"/>
            <a:ext cx="5751195" cy="186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355" indent="-288290">
              <a:lnSpc>
                <a:spcPts val="3629"/>
              </a:lnSpc>
              <a:spcBef>
                <a:spcPts val="105"/>
              </a:spcBef>
              <a:buFont typeface="Wingdings"/>
              <a:buChar char=""/>
              <a:tabLst>
                <a:tab pos="300990" algn="l"/>
              </a:tabLst>
            </a:pPr>
            <a:r>
              <a:rPr sz="3200" dirty="0">
                <a:latin typeface="Times New Roman"/>
                <a:cs typeface="Times New Roman"/>
              </a:rPr>
              <a:t>Odds</a:t>
            </a:r>
            <a:endParaRPr sz="3200">
              <a:latin typeface="Times New Roman"/>
              <a:cs typeface="Times New Roman"/>
            </a:endParaRPr>
          </a:p>
          <a:p>
            <a:pPr marL="562610">
              <a:lnSpc>
                <a:spcPts val="2670"/>
              </a:lnSpc>
              <a:tabLst>
                <a:tab pos="1019810" algn="l"/>
              </a:tabLst>
            </a:pPr>
            <a:r>
              <a:rPr sz="2400" dirty="0">
                <a:latin typeface="Times New Roman"/>
                <a:cs typeface="Times New Roman"/>
              </a:rPr>
              <a:t>p	: probability of an event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occurring</a:t>
            </a:r>
            <a:endParaRPr sz="2400">
              <a:latin typeface="Times New Roman"/>
              <a:cs typeface="Times New Roman"/>
            </a:endParaRPr>
          </a:p>
          <a:p>
            <a:pPr marL="334010" marR="5080">
              <a:lnSpc>
                <a:spcPct val="141700"/>
              </a:lnSpc>
            </a:pPr>
            <a:r>
              <a:rPr sz="2400" dirty="0">
                <a:latin typeface="Times New Roman"/>
                <a:cs typeface="Times New Roman"/>
              </a:rPr>
              <a:t>1 – p : probability of the event not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occurring  The odds for event i are then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6767" y="2560320"/>
            <a:ext cx="2160270" cy="894080"/>
            <a:chOff x="3096767" y="2560320"/>
            <a:chExt cx="2160270" cy="894080"/>
          </a:xfrm>
        </p:grpSpPr>
        <p:sp>
          <p:nvSpPr>
            <p:cNvPr id="10" name="object 10"/>
            <p:cNvSpPr/>
            <p:nvPr/>
          </p:nvSpPr>
          <p:spPr>
            <a:xfrm>
              <a:off x="3096767" y="2560320"/>
              <a:ext cx="2160270" cy="893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0409" y="2968033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89">
                  <a:moveTo>
                    <a:pt x="0" y="0"/>
                  </a:moveTo>
                  <a:lnTo>
                    <a:pt x="833865" y="0"/>
                  </a:lnTo>
                </a:path>
              </a:pathLst>
            </a:custGeom>
            <a:ln w="14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98670" y="3130408"/>
            <a:ext cx="9588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9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4666" y="2895727"/>
            <a:ext cx="95885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i="1" spc="90" dirty="0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3762" y="2535335"/>
            <a:ext cx="33020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50" i="1" spc="180" dirty="0">
                <a:latin typeface="Times New Roman"/>
                <a:cs typeface="Times New Roman"/>
              </a:rPr>
              <a:t>p</a:t>
            </a:r>
            <a:r>
              <a:rPr sz="2475" i="1" spc="270" baseline="-20202" dirty="0">
                <a:latin typeface="Times New Roman"/>
                <a:cs typeface="Times New Roman"/>
              </a:rPr>
              <a:t>i</a:t>
            </a:r>
            <a:endParaRPr sz="2475" baseline="-2020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0448" y="2731825"/>
            <a:ext cx="111696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6144" algn="l"/>
              </a:tabLst>
            </a:pPr>
            <a:r>
              <a:rPr sz="2350" i="1" spc="235" dirty="0">
                <a:latin typeface="Times New Roman"/>
                <a:cs typeface="Times New Roman"/>
              </a:rPr>
              <a:t>odd</a:t>
            </a:r>
            <a:r>
              <a:rPr sz="2350" i="1" spc="185" dirty="0">
                <a:latin typeface="Times New Roman"/>
                <a:cs typeface="Times New Roman"/>
              </a:rPr>
              <a:t>s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6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8679" y="2966503"/>
            <a:ext cx="72263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370" dirty="0">
                <a:latin typeface="Times New Roman"/>
                <a:cs typeface="Times New Roman"/>
              </a:rPr>
              <a:t>1</a:t>
            </a:r>
            <a:r>
              <a:rPr sz="2350" spc="370" dirty="0">
                <a:latin typeface="Symbol"/>
                <a:cs typeface="Symbol"/>
              </a:rPr>
              <a:t></a:t>
            </a:r>
            <a:r>
              <a:rPr sz="2350" spc="180" dirty="0">
                <a:latin typeface="Times New Roman"/>
                <a:cs typeface="Times New Roman"/>
              </a:rPr>
              <a:t> </a:t>
            </a:r>
            <a:r>
              <a:rPr sz="2350" i="1" spc="240" dirty="0">
                <a:latin typeface="Times New Roman"/>
                <a:cs typeface="Times New Roman"/>
              </a:rPr>
              <a:t>p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2572" y="3422091"/>
            <a:ext cx="7026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Taking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i="1" dirty="0">
                <a:latin typeface="Times New Roman"/>
                <a:cs typeface="Times New Roman"/>
              </a:rPr>
              <a:t>log </a:t>
            </a:r>
            <a:r>
              <a:rPr sz="2400" dirty="0">
                <a:latin typeface="Times New Roman"/>
                <a:cs typeface="Times New Roman"/>
              </a:rPr>
              <a:t>of the odds </a:t>
            </a:r>
            <a:r>
              <a:rPr sz="2400" spc="-5" dirty="0">
                <a:latin typeface="Times New Roman"/>
                <a:cs typeface="Times New Roman"/>
              </a:rPr>
              <a:t>removes </a:t>
            </a:r>
            <a:r>
              <a:rPr sz="2400" dirty="0">
                <a:latin typeface="Times New Roman"/>
                <a:cs typeface="Times New Roman"/>
              </a:rPr>
              <a:t>the range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restrictions.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0689" y="5502046"/>
            <a:ext cx="7602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This way we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spc="-5" dirty="0">
                <a:latin typeface="Times New Roman"/>
                <a:cs typeface="Times New Roman"/>
              </a:rPr>
              <a:t>the probabilities </a:t>
            </a:r>
            <a:r>
              <a:rPr sz="2400" dirty="0">
                <a:latin typeface="Times New Roman"/>
                <a:cs typeface="Times New Roman"/>
              </a:rPr>
              <a:t>from the [0; 1] range to the  entire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line (real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value).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AF1B54C-0246-4D4B-BB5A-C30E0038F9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375" t="64152" r="36250" b="19757"/>
          <a:stretch/>
        </p:blipFill>
        <p:spPr>
          <a:xfrm>
            <a:off x="2449699" y="4196625"/>
            <a:ext cx="5410200" cy="11029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6096" y="170053"/>
            <a:ext cx="4415790" cy="318770"/>
            <a:chOff x="3316096" y="170053"/>
            <a:chExt cx="4415790" cy="318770"/>
          </a:xfrm>
        </p:grpSpPr>
        <p:sp>
          <p:nvSpPr>
            <p:cNvPr id="3" name="object 3"/>
            <p:cNvSpPr/>
            <p:nvPr/>
          </p:nvSpPr>
          <p:spPr>
            <a:xfrm>
              <a:off x="3316985" y="170942"/>
              <a:ext cx="4414012" cy="31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73753" y="208534"/>
              <a:ext cx="106299" cy="1223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7663" y="204978"/>
              <a:ext cx="191262" cy="24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9559" y="204978"/>
              <a:ext cx="191262" cy="24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7843" y="173355"/>
              <a:ext cx="4153535" cy="314325"/>
            </a:xfrm>
            <a:custGeom>
              <a:avLst/>
              <a:gdLst/>
              <a:ahLst/>
              <a:cxnLst/>
              <a:rect l="l" t="t" r="r" b="b"/>
              <a:pathLst>
                <a:path w="4153534" h="314325">
                  <a:moveTo>
                    <a:pt x="3247135" y="1397"/>
                  </a:moveTo>
                  <a:lnTo>
                    <a:pt x="3454019" y="1397"/>
                  </a:lnTo>
                  <a:lnTo>
                    <a:pt x="3456051" y="1397"/>
                  </a:lnTo>
                  <a:lnTo>
                    <a:pt x="3457829" y="1904"/>
                  </a:lnTo>
                  <a:lnTo>
                    <a:pt x="3459479" y="2921"/>
                  </a:lnTo>
                  <a:lnTo>
                    <a:pt x="3461257" y="3810"/>
                  </a:lnTo>
                  <a:lnTo>
                    <a:pt x="3462528" y="5206"/>
                  </a:lnTo>
                  <a:lnTo>
                    <a:pt x="3463544" y="6858"/>
                  </a:lnTo>
                  <a:lnTo>
                    <a:pt x="3464432" y="8509"/>
                  </a:lnTo>
                  <a:lnTo>
                    <a:pt x="3465195" y="10414"/>
                  </a:lnTo>
                  <a:lnTo>
                    <a:pt x="3465576" y="12573"/>
                  </a:lnTo>
                  <a:lnTo>
                    <a:pt x="3465956" y="14731"/>
                  </a:lnTo>
                  <a:lnTo>
                    <a:pt x="3466210" y="16891"/>
                  </a:lnTo>
                  <a:lnTo>
                    <a:pt x="3466210" y="19050"/>
                  </a:lnTo>
                  <a:lnTo>
                    <a:pt x="3466210" y="21209"/>
                  </a:lnTo>
                  <a:lnTo>
                    <a:pt x="3463416" y="30861"/>
                  </a:lnTo>
                  <a:lnTo>
                    <a:pt x="3462528" y="32385"/>
                  </a:lnTo>
                  <a:lnTo>
                    <a:pt x="3461130" y="33654"/>
                  </a:lnTo>
                  <a:lnTo>
                    <a:pt x="3459606" y="34671"/>
                  </a:lnTo>
                  <a:lnTo>
                    <a:pt x="3457955" y="35560"/>
                  </a:lnTo>
                  <a:lnTo>
                    <a:pt x="3456051" y="36068"/>
                  </a:lnTo>
                  <a:lnTo>
                    <a:pt x="3454019" y="36068"/>
                  </a:lnTo>
                  <a:lnTo>
                    <a:pt x="3369690" y="36068"/>
                  </a:lnTo>
                  <a:lnTo>
                    <a:pt x="3369690" y="300863"/>
                  </a:lnTo>
                  <a:lnTo>
                    <a:pt x="3369690" y="302641"/>
                  </a:lnTo>
                  <a:lnTo>
                    <a:pt x="3369182" y="304292"/>
                  </a:lnTo>
                  <a:lnTo>
                    <a:pt x="3368294" y="305816"/>
                  </a:lnTo>
                  <a:lnTo>
                    <a:pt x="3367278" y="307467"/>
                  </a:lnTo>
                  <a:lnTo>
                    <a:pt x="3365880" y="308610"/>
                  </a:lnTo>
                  <a:lnTo>
                    <a:pt x="3364103" y="309372"/>
                  </a:lnTo>
                  <a:lnTo>
                    <a:pt x="3362198" y="310261"/>
                  </a:lnTo>
                  <a:lnTo>
                    <a:pt x="3360292" y="310769"/>
                  </a:lnTo>
                  <a:lnTo>
                    <a:pt x="3358260" y="311150"/>
                  </a:lnTo>
                  <a:lnTo>
                    <a:pt x="3356355" y="311404"/>
                  </a:lnTo>
                  <a:lnTo>
                    <a:pt x="3353688" y="311658"/>
                  </a:lnTo>
                  <a:lnTo>
                    <a:pt x="3350513" y="311658"/>
                  </a:lnTo>
                  <a:lnTo>
                    <a:pt x="3347338" y="311658"/>
                  </a:lnTo>
                  <a:lnTo>
                    <a:pt x="3337179" y="309499"/>
                  </a:lnTo>
                  <a:lnTo>
                    <a:pt x="3335401" y="308737"/>
                  </a:lnTo>
                  <a:lnTo>
                    <a:pt x="3334004" y="307594"/>
                  </a:lnTo>
                  <a:lnTo>
                    <a:pt x="3333114" y="305943"/>
                  </a:lnTo>
                  <a:lnTo>
                    <a:pt x="3332226" y="304419"/>
                  </a:lnTo>
                  <a:lnTo>
                    <a:pt x="3331717" y="302768"/>
                  </a:lnTo>
                  <a:lnTo>
                    <a:pt x="3331717" y="300863"/>
                  </a:lnTo>
                  <a:lnTo>
                    <a:pt x="3331717" y="36068"/>
                  </a:lnTo>
                  <a:lnTo>
                    <a:pt x="3247135" y="36068"/>
                  </a:lnTo>
                  <a:lnTo>
                    <a:pt x="3244977" y="36068"/>
                  </a:lnTo>
                  <a:lnTo>
                    <a:pt x="3243072" y="35560"/>
                  </a:lnTo>
                  <a:lnTo>
                    <a:pt x="3241548" y="34544"/>
                  </a:lnTo>
                  <a:lnTo>
                    <a:pt x="3240024" y="33654"/>
                  </a:lnTo>
                  <a:lnTo>
                    <a:pt x="3238754" y="32385"/>
                  </a:lnTo>
                  <a:lnTo>
                    <a:pt x="3235198" y="21463"/>
                  </a:lnTo>
                  <a:lnTo>
                    <a:pt x="3235198" y="19050"/>
                  </a:lnTo>
                  <a:lnTo>
                    <a:pt x="3235198" y="16637"/>
                  </a:lnTo>
                  <a:lnTo>
                    <a:pt x="3235452" y="14350"/>
                  </a:lnTo>
                  <a:lnTo>
                    <a:pt x="3235832" y="12319"/>
                  </a:lnTo>
                  <a:lnTo>
                    <a:pt x="3236213" y="10287"/>
                  </a:lnTo>
                  <a:lnTo>
                    <a:pt x="3241548" y="2921"/>
                  </a:lnTo>
                  <a:lnTo>
                    <a:pt x="3243199" y="1904"/>
                  </a:lnTo>
                  <a:lnTo>
                    <a:pt x="3244977" y="1397"/>
                  </a:lnTo>
                  <a:lnTo>
                    <a:pt x="3247135" y="1397"/>
                  </a:lnTo>
                  <a:close/>
                </a:path>
                <a:path w="4153534" h="314325">
                  <a:moveTo>
                    <a:pt x="2211958" y="1397"/>
                  </a:moveTo>
                  <a:lnTo>
                    <a:pt x="2343150" y="1397"/>
                  </a:lnTo>
                  <a:lnTo>
                    <a:pt x="2345054" y="1397"/>
                  </a:lnTo>
                  <a:lnTo>
                    <a:pt x="2346832" y="1904"/>
                  </a:lnTo>
                  <a:lnTo>
                    <a:pt x="2348483" y="2794"/>
                  </a:lnTo>
                  <a:lnTo>
                    <a:pt x="2350134" y="3810"/>
                  </a:lnTo>
                  <a:lnTo>
                    <a:pt x="2351531" y="5079"/>
                  </a:lnTo>
                  <a:lnTo>
                    <a:pt x="2352547" y="6858"/>
                  </a:lnTo>
                  <a:lnTo>
                    <a:pt x="2353691" y="8509"/>
                  </a:lnTo>
                  <a:lnTo>
                    <a:pt x="2354453" y="10414"/>
                  </a:lnTo>
                  <a:lnTo>
                    <a:pt x="2354833" y="12573"/>
                  </a:lnTo>
                  <a:lnTo>
                    <a:pt x="2355215" y="14731"/>
                  </a:lnTo>
                  <a:lnTo>
                    <a:pt x="2355468" y="16891"/>
                  </a:lnTo>
                  <a:lnTo>
                    <a:pt x="2355468" y="19050"/>
                  </a:lnTo>
                  <a:lnTo>
                    <a:pt x="2355468" y="21209"/>
                  </a:lnTo>
                  <a:lnTo>
                    <a:pt x="2355215" y="23368"/>
                  </a:lnTo>
                  <a:lnTo>
                    <a:pt x="2354833" y="25400"/>
                  </a:lnTo>
                  <a:lnTo>
                    <a:pt x="2354453" y="27559"/>
                  </a:lnTo>
                  <a:lnTo>
                    <a:pt x="2353691" y="29337"/>
                  </a:lnTo>
                  <a:lnTo>
                    <a:pt x="2352547" y="30988"/>
                  </a:lnTo>
                  <a:lnTo>
                    <a:pt x="2351531" y="32512"/>
                  </a:lnTo>
                  <a:lnTo>
                    <a:pt x="2350134" y="33781"/>
                  </a:lnTo>
                  <a:lnTo>
                    <a:pt x="2348610" y="34671"/>
                  </a:lnTo>
                  <a:lnTo>
                    <a:pt x="2346959" y="35560"/>
                  </a:lnTo>
                  <a:lnTo>
                    <a:pt x="2345181" y="36068"/>
                  </a:lnTo>
                  <a:lnTo>
                    <a:pt x="2343150" y="36068"/>
                  </a:lnTo>
                  <a:lnTo>
                    <a:pt x="2232279" y="36068"/>
                  </a:lnTo>
                  <a:lnTo>
                    <a:pt x="2232279" y="139826"/>
                  </a:lnTo>
                  <a:lnTo>
                    <a:pt x="2337054" y="139826"/>
                  </a:lnTo>
                  <a:lnTo>
                    <a:pt x="2338831" y="139826"/>
                  </a:lnTo>
                  <a:lnTo>
                    <a:pt x="2340482" y="140208"/>
                  </a:lnTo>
                  <a:lnTo>
                    <a:pt x="2342133" y="140970"/>
                  </a:lnTo>
                  <a:lnTo>
                    <a:pt x="2343911" y="141604"/>
                  </a:lnTo>
                  <a:lnTo>
                    <a:pt x="2348738" y="149860"/>
                  </a:lnTo>
                  <a:lnTo>
                    <a:pt x="2349245" y="152019"/>
                  </a:lnTo>
                  <a:lnTo>
                    <a:pt x="2349372" y="154177"/>
                  </a:lnTo>
                  <a:lnTo>
                    <a:pt x="2349372" y="156591"/>
                  </a:lnTo>
                  <a:lnTo>
                    <a:pt x="2349372" y="158750"/>
                  </a:lnTo>
                  <a:lnTo>
                    <a:pt x="2342515" y="172212"/>
                  </a:lnTo>
                  <a:lnTo>
                    <a:pt x="2340991" y="173100"/>
                  </a:lnTo>
                  <a:lnTo>
                    <a:pt x="2339085" y="173609"/>
                  </a:lnTo>
                  <a:lnTo>
                    <a:pt x="2337054" y="173609"/>
                  </a:lnTo>
                  <a:lnTo>
                    <a:pt x="2232279" y="173609"/>
                  </a:lnTo>
                  <a:lnTo>
                    <a:pt x="2232279" y="300863"/>
                  </a:lnTo>
                  <a:lnTo>
                    <a:pt x="2232279" y="302641"/>
                  </a:lnTo>
                  <a:lnTo>
                    <a:pt x="2231770" y="304292"/>
                  </a:lnTo>
                  <a:lnTo>
                    <a:pt x="2230881" y="305816"/>
                  </a:lnTo>
                  <a:lnTo>
                    <a:pt x="2229866" y="307467"/>
                  </a:lnTo>
                  <a:lnTo>
                    <a:pt x="2228468" y="308610"/>
                  </a:lnTo>
                  <a:lnTo>
                    <a:pt x="2226691" y="309372"/>
                  </a:lnTo>
                  <a:lnTo>
                    <a:pt x="2224913" y="310261"/>
                  </a:lnTo>
                  <a:lnTo>
                    <a:pt x="2223007" y="310769"/>
                  </a:lnTo>
                  <a:lnTo>
                    <a:pt x="2221103" y="311150"/>
                  </a:lnTo>
                  <a:lnTo>
                    <a:pt x="2219070" y="311404"/>
                  </a:lnTo>
                  <a:lnTo>
                    <a:pt x="2216530" y="311658"/>
                  </a:lnTo>
                  <a:lnTo>
                    <a:pt x="2213229" y="311658"/>
                  </a:lnTo>
                  <a:lnTo>
                    <a:pt x="2210054" y="311658"/>
                  </a:lnTo>
                  <a:lnTo>
                    <a:pt x="2199766" y="309499"/>
                  </a:lnTo>
                  <a:lnTo>
                    <a:pt x="2197989" y="308737"/>
                  </a:lnTo>
                  <a:lnTo>
                    <a:pt x="2196718" y="307594"/>
                  </a:lnTo>
                  <a:lnTo>
                    <a:pt x="2195703" y="305943"/>
                  </a:lnTo>
                  <a:lnTo>
                    <a:pt x="2194814" y="304419"/>
                  </a:lnTo>
                  <a:lnTo>
                    <a:pt x="2194305" y="302768"/>
                  </a:lnTo>
                  <a:lnTo>
                    <a:pt x="2194305" y="300863"/>
                  </a:lnTo>
                  <a:lnTo>
                    <a:pt x="2194305" y="20700"/>
                  </a:lnTo>
                  <a:lnTo>
                    <a:pt x="2194305" y="13462"/>
                  </a:lnTo>
                  <a:lnTo>
                    <a:pt x="2196338" y="8509"/>
                  </a:lnTo>
                  <a:lnTo>
                    <a:pt x="2200275" y="5715"/>
                  </a:lnTo>
                  <a:lnTo>
                    <a:pt x="2204339" y="2794"/>
                  </a:lnTo>
                  <a:lnTo>
                    <a:pt x="2208148" y="1397"/>
                  </a:lnTo>
                  <a:lnTo>
                    <a:pt x="2211958" y="1397"/>
                  </a:lnTo>
                  <a:close/>
                </a:path>
                <a:path w="4153534" h="314325">
                  <a:moveTo>
                    <a:pt x="769111" y="1397"/>
                  </a:moveTo>
                  <a:lnTo>
                    <a:pt x="975994" y="1397"/>
                  </a:lnTo>
                  <a:lnTo>
                    <a:pt x="978026" y="1397"/>
                  </a:lnTo>
                  <a:lnTo>
                    <a:pt x="979804" y="1904"/>
                  </a:lnTo>
                  <a:lnTo>
                    <a:pt x="981455" y="2921"/>
                  </a:lnTo>
                  <a:lnTo>
                    <a:pt x="983233" y="3810"/>
                  </a:lnTo>
                  <a:lnTo>
                    <a:pt x="984503" y="5206"/>
                  </a:lnTo>
                  <a:lnTo>
                    <a:pt x="988186" y="16891"/>
                  </a:lnTo>
                  <a:lnTo>
                    <a:pt x="988186" y="19050"/>
                  </a:lnTo>
                  <a:lnTo>
                    <a:pt x="988186" y="21209"/>
                  </a:lnTo>
                  <a:lnTo>
                    <a:pt x="985392" y="30861"/>
                  </a:lnTo>
                  <a:lnTo>
                    <a:pt x="984503" y="32385"/>
                  </a:lnTo>
                  <a:lnTo>
                    <a:pt x="983106" y="33654"/>
                  </a:lnTo>
                  <a:lnTo>
                    <a:pt x="981582" y="34671"/>
                  </a:lnTo>
                  <a:lnTo>
                    <a:pt x="979931" y="35560"/>
                  </a:lnTo>
                  <a:lnTo>
                    <a:pt x="978026" y="36068"/>
                  </a:lnTo>
                  <a:lnTo>
                    <a:pt x="975994" y="36068"/>
                  </a:lnTo>
                  <a:lnTo>
                    <a:pt x="891666" y="36068"/>
                  </a:lnTo>
                  <a:lnTo>
                    <a:pt x="891666" y="300863"/>
                  </a:lnTo>
                  <a:lnTo>
                    <a:pt x="891666" y="302641"/>
                  </a:lnTo>
                  <a:lnTo>
                    <a:pt x="891158" y="304292"/>
                  </a:lnTo>
                  <a:lnTo>
                    <a:pt x="890269" y="305816"/>
                  </a:lnTo>
                  <a:lnTo>
                    <a:pt x="889253" y="307467"/>
                  </a:lnTo>
                  <a:lnTo>
                    <a:pt x="887856" y="308610"/>
                  </a:lnTo>
                  <a:lnTo>
                    <a:pt x="886078" y="309372"/>
                  </a:lnTo>
                  <a:lnTo>
                    <a:pt x="884173" y="310261"/>
                  </a:lnTo>
                  <a:lnTo>
                    <a:pt x="882268" y="310769"/>
                  </a:lnTo>
                  <a:lnTo>
                    <a:pt x="880236" y="311150"/>
                  </a:lnTo>
                  <a:lnTo>
                    <a:pt x="878331" y="311404"/>
                  </a:lnTo>
                  <a:lnTo>
                    <a:pt x="875664" y="311658"/>
                  </a:lnTo>
                  <a:lnTo>
                    <a:pt x="872489" y="311658"/>
                  </a:lnTo>
                  <a:lnTo>
                    <a:pt x="869314" y="311658"/>
                  </a:lnTo>
                  <a:lnTo>
                    <a:pt x="859154" y="309499"/>
                  </a:lnTo>
                  <a:lnTo>
                    <a:pt x="857376" y="308737"/>
                  </a:lnTo>
                  <a:lnTo>
                    <a:pt x="855979" y="307594"/>
                  </a:lnTo>
                  <a:lnTo>
                    <a:pt x="855090" y="305943"/>
                  </a:lnTo>
                  <a:lnTo>
                    <a:pt x="854201" y="304419"/>
                  </a:lnTo>
                  <a:lnTo>
                    <a:pt x="853693" y="302768"/>
                  </a:lnTo>
                  <a:lnTo>
                    <a:pt x="853693" y="300863"/>
                  </a:lnTo>
                  <a:lnTo>
                    <a:pt x="853693" y="36068"/>
                  </a:lnTo>
                  <a:lnTo>
                    <a:pt x="769111" y="36068"/>
                  </a:lnTo>
                  <a:lnTo>
                    <a:pt x="766952" y="36068"/>
                  </a:lnTo>
                  <a:lnTo>
                    <a:pt x="765047" y="35560"/>
                  </a:lnTo>
                  <a:lnTo>
                    <a:pt x="763523" y="34544"/>
                  </a:lnTo>
                  <a:lnTo>
                    <a:pt x="762000" y="33654"/>
                  </a:lnTo>
                  <a:lnTo>
                    <a:pt x="760729" y="32385"/>
                  </a:lnTo>
                  <a:lnTo>
                    <a:pt x="757173" y="21463"/>
                  </a:lnTo>
                  <a:lnTo>
                    <a:pt x="757173" y="19050"/>
                  </a:lnTo>
                  <a:lnTo>
                    <a:pt x="757173" y="16637"/>
                  </a:lnTo>
                  <a:lnTo>
                    <a:pt x="766952" y="1397"/>
                  </a:lnTo>
                  <a:lnTo>
                    <a:pt x="769111" y="1397"/>
                  </a:lnTo>
                  <a:close/>
                </a:path>
                <a:path w="4153534" h="314325">
                  <a:moveTo>
                    <a:pt x="276478" y="1397"/>
                  </a:moveTo>
                  <a:lnTo>
                    <a:pt x="337311" y="1397"/>
                  </a:lnTo>
                  <a:lnTo>
                    <a:pt x="343153" y="1397"/>
                  </a:lnTo>
                  <a:lnTo>
                    <a:pt x="349122" y="1650"/>
                  </a:lnTo>
                  <a:lnTo>
                    <a:pt x="355218" y="2286"/>
                  </a:lnTo>
                  <a:lnTo>
                    <a:pt x="361314" y="2794"/>
                  </a:lnTo>
                  <a:lnTo>
                    <a:pt x="368426" y="4064"/>
                  </a:lnTo>
                  <a:lnTo>
                    <a:pt x="406935" y="20500"/>
                  </a:lnTo>
                  <a:lnTo>
                    <a:pt x="433349" y="53879"/>
                  </a:lnTo>
                  <a:lnTo>
                    <a:pt x="440689" y="91948"/>
                  </a:lnTo>
                  <a:lnTo>
                    <a:pt x="440235" y="102592"/>
                  </a:lnTo>
                  <a:lnTo>
                    <a:pt x="429204" y="140765"/>
                  </a:lnTo>
                  <a:lnTo>
                    <a:pt x="396589" y="175117"/>
                  </a:lnTo>
                  <a:lnTo>
                    <a:pt x="356520" y="189198"/>
                  </a:lnTo>
                  <a:lnTo>
                    <a:pt x="330707" y="191008"/>
                  </a:lnTo>
                  <a:lnTo>
                    <a:pt x="296798" y="191008"/>
                  </a:lnTo>
                  <a:lnTo>
                    <a:pt x="296798" y="300863"/>
                  </a:lnTo>
                  <a:lnTo>
                    <a:pt x="296798" y="302641"/>
                  </a:lnTo>
                  <a:lnTo>
                    <a:pt x="296290" y="304292"/>
                  </a:lnTo>
                  <a:lnTo>
                    <a:pt x="295401" y="305816"/>
                  </a:lnTo>
                  <a:lnTo>
                    <a:pt x="294385" y="307467"/>
                  </a:lnTo>
                  <a:lnTo>
                    <a:pt x="292988" y="308610"/>
                  </a:lnTo>
                  <a:lnTo>
                    <a:pt x="291210" y="309372"/>
                  </a:lnTo>
                  <a:lnTo>
                    <a:pt x="289432" y="310261"/>
                  </a:lnTo>
                  <a:lnTo>
                    <a:pt x="287527" y="310769"/>
                  </a:lnTo>
                  <a:lnTo>
                    <a:pt x="285622" y="311150"/>
                  </a:lnTo>
                  <a:lnTo>
                    <a:pt x="283590" y="311404"/>
                  </a:lnTo>
                  <a:lnTo>
                    <a:pt x="281050" y="311658"/>
                  </a:lnTo>
                  <a:lnTo>
                    <a:pt x="277748" y="311658"/>
                  </a:lnTo>
                  <a:lnTo>
                    <a:pt x="274573" y="311658"/>
                  </a:lnTo>
                  <a:lnTo>
                    <a:pt x="258825" y="302768"/>
                  </a:lnTo>
                  <a:lnTo>
                    <a:pt x="258825" y="300863"/>
                  </a:lnTo>
                  <a:lnTo>
                    <a:pt x="258825" y="20700"/>
                  </a:lnTo>
                  <a:lnTo>
                    <a:pt x="258825" y="13462"/>
                  </a:lnTo>
                  <a:lnTo>
                    <a:pt x="260857" y="8509"/>
                  </a:lnTo>
                  <a:lnTo>
                    <a:pt x="264794" y="5715"/>
                  </a:lnTo>
                  <a:lnTo>
                    <a:pt x="268858" y="2794"/>
                  </a:lnTo>
                  <a:lnTo>
                    <a:pt x="272668" y="1397"/>
                  </a:lnTo>
                  <a:lnTo>
                    <a:pt x="276478" y="1397"/>
                  </a:lnTo>
                  <a:close/>
                </a:path>
                <a:path w="4153534" h="314325">
                  <a:moveTo>
                    <a:pt x="4134104" y="889"/>
                  </a:moveTo>
                  <a:lnTo>
                    <a:pt x="4136516" y="889"/>
                  </a:lnTo>
                  <a:lnTo>
                    <a:pt x="4138929" y="1143"/>
                  </a:lnTo>
                  <a:lnTo>
                    <a:pt x="4141342" y="1397"/>
                  </a:lnTo>
                  <a:lnTo>
                    <a:pt x="4143755" y="1650"/>
                  </a:lnTo>
                  <a:lnTo>
                    <a:pt x="4153154" y="9905"/>
                  </a:lnTo>
                  <a:lnTo>
                    <a:pt x="4153154" y="11684"/>
                  </a:lnTo>
                  <a:lnTo>
                    <a:pt x="4153154" y="291846"/>
                  </a:lnTo>
                  <a:lnTo>
                    <a:pt x="4153154" y="295275"/>
                  </a:lnTo>
                  <a:lnTo>
                    <a:pt x="4152646" y="298196"/>
                  </a:lnTo>
                  <a:lnTo>
                    <a:pt x="4151503" y="300736"/>
                  </a:lnTo>
                  <a:lnTo>
                    <a:pt x="4150359" y="303149"/>
                  </a:lnTo>
                  <a:lnTo>
                    <a:pt x="4148835" y="305181"/>
                  </a:lnTo>
                  <a:lnTo>
                    <a:pt x="4147057" y="306832"/>
                  </a:lnTo>
                  <a:lnTo>
                    <a:pt x="4145279" y="308483"/>
                  </a:lnTo>
                  <a:lnTo>
                    <a:pt x="4143248" y="309499"/>
                  </a:lnTo>
                  <a:lnTo>
                    <a:pt x="4141088" y="310134"/>
                  </a:lnTo>
                  <a:lnTo>
                    <a:pt x="4138803" y="310769"/>
                  </a:lnTo>
                  <a:lnTo>
                    <a:pt x="4136771" y="311150"/>
                  </a:lnTo>
                  <a:lnTo>
                    <a:pt x="4134865" y="311150"/>
                  </a:lnTo>
                  <a:lnTo>
                    <a:pt x="4129024" y="311150"/>
                  </a:lnTo>
                  <a:lnTo>
                    <a:pt x="4125340" y="311150"/>
                  </a:lnTo>
                  <a:lnTo>
                    <a:pt x="4122038" y="310642"/>
                  </a:lnTo>
                  <a:lnTo>
                    <a:pt x="4118990" y="309753"/>
                  </a:lnTo>
                  <a:lnTo>
                    <a:pt x="4115942" y="308864"/>
                  </a:lnTo>
                  <a:lnTo>
                    <a:pt x="3988561" y="96393"/>
                  </a:lnTo>
                  <a:lnTo>
                    <a:pt x="3984367" y="89060"/>
                  </a:lnTo>
                  <a:lnTo>
                    <a:pt x="3980338" y="81930"/>
                  </a:lnTo>
                  <a:lnTo>
                    <a:pt x="3976453" y="75015"/>
                  </a:lnTo>
                  <a:lnTo>
                    <a:pt x="3972686" y="68325"/>
                  </a:lnTo>
                  <a:lnTo>
                    <a:pt x="3966590" y="56896"/>
                  </a:lnTo>
                  <a:lnTo>
                    <a:pt x="3966590" y="59054"/>
                  </a:lnTo>
                  <a:lnTo>
                    <a:pt x="3966590" y="64389"/>
                  </a:lnTo>
                  <a:lnTo>
                    <a:pt x="3966590" y="302641"/>
                  </a:lnTo>
                  <a:lnTo>
                    <a:pt x="3966082" y="304292"/>
                  </a:lnTo>
                  <a:lnTo>
                    <a:pt x="3965194" y="305816"/>
                  </a:lnTo>
                  <a:lnTo>
                    <a:pt x="3964178" y="307467"/>
                  </a:lnTo>
                  <a:lnTo>
                    <a:pt x="3962780" y="308610"/>
                  </a:lnTo>
                  <a:lnTo>
                    <a:pt x="3961003" y="309372"/>
                  </a:lnTo>
                  <a:lnTo>
                    <a:pt x="3959225" y="310261"/>
                  </a:lnTo>
                  <a:lnTo>
                    <a:pt x="3957320" y="310769"/>
                  </a:lnTo>
                  <a:lnTo>
                    <a:pt x="3955414" y="311150"/>
                  </a:lnTo>
                  <a:lnTo>
                    <a:pt x="3953382" y="311404"/>
                  </a:lnTo>
                  <a:lnTo>
                    <a:pt x="3950842" y="311658"/>
                  </a:lnTo>
                  <a:lnTo>
                    <a:pt x="3947540" y="311658"/>
                  </a:lnTo>
                  <a:lnTo>
                    <a:pt x="3944365" y="311658"/>
                  </a:lnTo>
                  <a:lnTo>
                    <a:pt x="3934079" y="309499"/>
                  </a:lnTo>
                  <a:lnTo>
                    <a:pt x="3932301" y="308737"/>
                  </a:lnTo>
                  <a:lnTo>
                    <a:pt x="3931030" y="307594"/>
                  </a:lnTo>
                  <a:lnTo>
                    <a:pt x="3930014" y="305943"/>
                  </a:lnTo>
                  <a:lnTo>
                    <a:pt x="3929126" y="304419"/>
                  </a:lnTo>
                  <a:lnTo>
                    <a:pt x="3928617" y="302768"/>
                  </a:lnTo>
                  <a:lnTo>
                    <a:pt x="3928617" y="300863"/>
                  </a:lnTo>
                  <a:lnTo>
                    <a:pt x="3928617" y="20700"/>
                  </a:lnTo>
                  <a:lnTo>
                    <a:pt x="3928617" y="13462"/>
                  </a:lnTo>
                  <a:lnTo>
                    <a:pt x="3930650" y="8509"/>
                  </a:lnTo>
                  <a:lnTo>
                    <a:pt x="3934586" y="5715"/>
                  </a:lnTo>
                  <a:lnTo>
                    <a:pt x="3938651" y="2794"/>
                  </a:lnTo>
                  <a:lnTo>
                    <a:pt x="3942460" y="1397"/>
                  </a:lnTo>
                  <a:lnTo>
                    <a:pt x="3946398" y="1397"/>
                  </a:lnTo>
                  <a:lnTo>
                    <a:pt x="3957954" y="1397"/>
                  </a:lnTo>
                  <a:lnTo>
                    <a:pt x="3962019" y="1397"/>
                  </a:lnTo>
                  <a:lnTo>
                    <a:pt x="3965575" y="1777"/>
                  </a:lnTo>
                  <a:lnTo>
                    <a:pt x="3968496" y="2540"/>
                  </a:lnTo>
                  <a:lnTo>
                    <a:pt x="3971416" y="3301"/>
                  </a:lnTo>
                  <a:lnTo>
                    <a:pt x="3974210" y="4572"/>
                  </a:lnTo>
                  <a:lnTo>
                    <a:pt x="3976878" y="6476"/>
                  </a:lnTo>
                  <a:lnTo>
                    <a:pt x="3979417" y="8254"/>
                  </a:lnTo>
                  <a:lnTo>
                    <a:pt x="4071111" y="167640"/>
                  </a:lnTo>
                  <a:lnTo>
                    <a:pt x="4075110" y="175168"/>
                  </a:lnTo>
                  <a:lnTo>
                    <a:pt x="4078906" y="182149"/>
                  </a:lnTo>
                  <a:lnTo>
                    <a:pt x="4082488" y="188606"/>
                  </a:lnTo>
                  <a:lnTo>
                    <a:pt x="4085844" y="194564"/>
                  </a:lnTo>
                  <a:lnTo>
                    <a:pt x="4089155" y="200231"/>
                  </a:lnTo>
                  <a:lnTo>
                    <a:pt x="4092432" y="205994"/>
                  </a:lnTo>
                  <a:lnTo>
                    <a:pt x="4095684" y="211851"/>
                  </a:lnTo>
                  <a:lnTo>
                    <a:pt x="4098925" y="217805"/>
                  </a:lnTo>
                  <a:lnTo>
                    <a:pt x="4102115" y="223710"/>
                  </a:lnTo>
                  <a:lnTo>
                    <a:pt x="4105211" y="229425"/>
                  </a:lnTo>
                  <a:lnTo>
                    <a:pt x="4108211" y="234950"/>
                  </a:lnTo>
                  <a:lnTo>
                    <a:pt x="4111116" y="240284"/>
                  </a:lnTo>
                  <a:lnTo>
                    <a:pt x="4115307" y="248031"/>
                  </a:lnTo>
                  <a:lnTo>
                    <a:pt x="4115307" y="245872"/>
                  </a:lnTo>
                  <a:lnTo>
                    <a:pt x="4115307" y="239903"/>
                  </a:lnTo>
                  <a:lnTo>
                    <a:pt x="4115180" y="233425"/>
                  </a:lnTo>
                  <a:lnTo>
                    <a:pt x="4115180" y="9905"/>
                  </a:lnTo>
                  <a:lnTo>
                    <a:pt x="4115688" y="8127"/>
                  </a:lnTo>
                  <a:lnTo>
                    <a:pt x="4126483" y="1397"/>
                  </a:lnTo>
                  <a:lnTo>
                    <a:pt x="4128770" y="1016"/>
                  </a:lnTo>
                  <a:lnTo>
                    <a:pt x="4131309" y="889"/>
                  </a:lnTo>
                  <a:lnTo>
                    <a:pt x="4134104" y="889"/>
                  </a:lnTo>
                  <a:close/>
                </a:path>
                <a:path w="4153534" h="314325">
                  <a:moveTo>
                    <a:pt x="2922523" y="889"/>
                  </a:moveTo>
                  <a:lnTo>
                    <a:pt x="2924936" y="889"/>
                  </a:lnTo>
                  <a:lnTo>
                    <a:pt x="2927350" y="1143"/>
                  </a:lnTo>
                  <a:lnTo>
                    <a:pt x="2929762" y="1397"/>
                  </a:lnTo>
                  <a:lnTo>
                    <a:pt x="2932176" y="1650"/>
                  </a:lnTo>
                  <a:lnTo>
                    <a:pt x="2941574" y="9905"/>
                  </a:lnTo>
                  <a:lnTo>
                    <a:pt x="2941574" y="11684"/>
                  </a:lnTo>
                  <a:lnTo>
                    <a:pt x="2941574" y="291846"/>
                  </a:lnTo>
                  <a:lnTo>
                    <a:pt x="2941574" y="295275"/>
                  </a:lnTo>
                  <a:lnTo>
                    <a:pt x="2941065" y="298196"/>
                  </a:lnTo>
                  <a:lnTo>
                    <a:pt x="2939923" y="300736"/>
                  </a:lnTo>
                  <a:lnTo>
                    <a:pt x="2938779" y="303149"/>
                  </a:lnTo>
                  <a:lnTo>
                    <a:pt x="2937255" y="305181"/>
                  </a:lnTo>
                  <a:lnTo>
                    <a:pt x="2935478" y="306832"/>
                  </a:lnTo>
                  <a:lnTo>
                    <a:pt x="2933700" y="308483"/>
                  </a:lnTo>
                  <a:lnTo>
                    <a:pt x="2931667" y="309499"/>
                  </a:lnTo>
                  <a:lnTo>
                    <a:pt x="2929508" y="310134"/>
                  </a:lnTo>
                  <a:lnTo>
                    <a:pt x="2927223" y="310769"/>
                  </a:lnTo>
                  <a:lnTo>
                    <a:pt x="2925190" y="311150"/>
                  </a:lnTo>
                  <a:lnTo>
                    <a:pt x="2923285" y="311150"/>
                  </a:lnTo>
                  <a:lnTo>
                    <a:pt x="2917443" y="311150"/>
                  </a:lnTo>
                  <a:lnTo>
                    <a:pt x="2913760" y="311150"/>
                  </a:lnTo>
                  <a:lnTo>
                    <a:pt x="2910458" y="310642"/>
                  </a:lnTo>
                  <a:lnTo>
                    <a:pt x="2882265" y="283337"/>
                  </a:lnTo>
                  <a:lnTo>
                    <a:pt x="2776981" y="96393"/>
                  </a:lnTo>
                  <a:lnTo>
                    <a:pt x="2772787" y="89060"/>
                  </a:lnTo>
                  <a:lnTo>
                    <a:pt x="2768758" y="81930"/>
                  </a:lnTo>
                  <a:lnTo>
                    <a:pt x="2764873" y="75015"/>
                  </a:lnTo>
                  <a:lnTo>
                    <a:pt x="2761106" y="68325"/>
                  </a:lnTo>
                  <a:lnTo>
                    <a:pt x="2755010" y="56896"/>
                  </a:lnTo>
                  <a:lnTo>
                    <a:pt x="2755010" y="59054"/>
                  </a:lnTo>
                  <a:lnTo>
                    <a:pt x="2755010" y="64389"/>
                  </a:lnTo>
                  <a:lnTo>
                    <a:pt x="2755010" y="302641"/>
                  </a:lnTo>
                  <a:lnTo>
                    <a:pt x="2754503" y="304292"/>
                  </a:lnTo>
                  <a:lnTo>
                    <a:pt x="2753614" y="305816"/>
                  </a:lnTo>
                  <a:lnTo>
                    <a:pt x="2752597" y="307467"/>
                  </a:lnTo>
                  <a:lnTo>
                    <a:pt x="2751201" y="308610"/>
                  </a:lnTo>
                  <a:lnTo>
                    <a:pt x="2749422" y="309372"/>
                  </a:lnTo>
                  <a:lnTo>
                    <a:pt x="2747644" y="310261"/>
                  </a:lnTo>
                  <a:lnTo>
                    <a:pt x="2745740" y="310769"/>
                  </a:lnTo>
                  <a:lnTo>
                    <a:pt x="2743834" y="311150"/>
                  </a:lnTo>
                  <a:lnTo>
                    <a:pt x="2741803" y="311404"/>
                  </a:lnTo>
                  <a:lnTo>
                    <a:pt x="2739263" y="311658"/>
                  </a:lnTo>
                  <a:lnTo>
                    <a:pt x="2735960" y="311658"/>
                  </a:lnTo>
                  <a:lnTo>
                    <a:pt x="2732785" y="311658"/>
                  </a:lnTo>
                  <a:lnTo>
                    <a:pt x="2717038" y="302768"/>
                  </a:lnTo>
                  <a:lnTo>
                    <a:pt x="2717038" y="300863"/>
                  </a:lnTo>
                  <a:lnTo>
                    <a:pt x="2717038" y="20700"/>
                  </a:lnTo>
                  <a:lnTo>
                    <a:pt x="2717038" y="13462"/>
                  </a:lnTo>
                  <a:lnTo>
                    <a:pt x="2719069" y="8509"/>
                  </a:lnTo>
                  <a:lnTo>
                    <a:pt x="2723006" y="5715"/>
                  </a:lnTo>
                  <a:lnTo>
                    <a:pt x="2727070" y="2794"/>
                  </a:lnTo>
                  <a:lnTo>
                    <a:pt x="2730880" y="1397"/>
                  </a:lnTo>
                  <a:lnTo>
                    <a:pt x="2734817" y="1397"/>
                  </a:lnTo>
                  <a:lnTo>
                    <a:pt x="2746375" y="1397"/>
                  </a:lnTo>
                  <a:lnTo>
                    <a:pt x="2750439" y="1397"/>
                  </a:lnTo>
                  <a:lnTo>
                    <a:pt x="2753994" y="1777"/>
                  </a:lnTo>
                  <a:lnTo>
                    <a:pt x="2756916" y="2540"/>
                  </a:lnTo>
                  <a:lnTo>
                    <a:pt x="2759836" y="3301"/>
                  </a:lnTo>
                  <a:lnTo>
                    <a:pt x="2762630" y="4572"/>
                  </a:lnTo>
                  <a:lnTo>
                    <a:pt x="2765297" y="6476"/>
                  </a:lnTo>
                  <a:lnTo>
                    <a:pt x="2767838" y="8254"/>
                  </a:lnTo>
                  <a:lnTo>
                    <a:pt x="2859531" y="167640"/>
                  </a:lnTo>
                  <a:lnTo>
                    <a:pt x="2863530" y="175168"/>
                  </a:lnTo>
                  <a:lnTo>
                    <a:pt x="2867326" y="182149"/>
                  </a:lnTo>
                  <a:lnTo>
                    <a:pt x="2870908" y="188606"/>
                  </a:lnTo>
                  <a:lnTo>
                    <a:pt x="2874264" y="194564"/>
                  </a:lnTo>
                  <a:lnTo>
                    <a:pt x="2877575" y="200231"/>
                  </a:lnTo>
                  <a:lnTo>
                    <a:pt x="2880852" y="205994"/>
                  </a:lnTo>
                  <a:lnTo>
                    <a:pt x="2884104" y="211851"/>
                  </a:lnTo>
                  <a:lnTo>
                    <a:pt x="2887344" y="217805"/>
                  </a:lnTo>
                  <a:lnTo>
                    <a:pt x="2890535" y="223710"/>
                  </a:lnTo>
                  <a:lnTo>
                    <a:pt x="2893631" y="229425"/>
                  </a:lnTo>
                  <a:lnTo>
                    <a:pt x="2896631" y="234950"/>
                  </a:lnTo>
                  <a:lnTo>
                    <a:pt x="2899536" y="240284"/>
                  </a:lnTo>
                  <a:lnTo>
                    <a:pt x="2903728" y="248031"/>
                  </a:lnTo>
                  <a:lnTo>
                    <a:pt x="2903728" y="245872"/>
                  </a:lnTo>
                  <a:lnTo>
                    <a:pt x="2903728" y="239903"/>
                  </a:lnTo>
                  <a:lnTo>
                    <a:pt x="2903601" y="233425"/>
                  </a:lnTo>
                  <a:lnTo>
                    <a:pt x="2903601" y="9905"/>
                  </a:lnTo>
                  <a:lnTo>
                    <a:pt x="2904108" y="8127"/>
                  </a:lnTo>
                  <a:lnTo>
                    <a:pt x="2914904" y="1397"/>
                  </a:lnTo>
                  <a:lnTo>
                    <a:pt x="2917190" y="1016"/>
                  </a:lnTo>
                  <a:lnTo>
                    <a:pt x="2919729" y="889"/>
                  </a:lnTo>
                  <a:lnTo>
                    <a:pt x="2922523" y="889"/>
                  </a:lnTo>
                  <a:close/>
                </a:path>
                <a:path w="4153534" h="314325">
                  <a:moveTo>
                    <a:pt x="3522345" y="0"/>
                  </a:moveTo>
                  <a:lnTo>
                    <a:pt x="3525392" y="0"/>
                  </a:lnTo>
                  <a:lnTo>
                    <a:pt x="3527932" y="126"/>
                  </a:lnTo>
                  <a:lnTo>
                    <a:pt x="3529964" y="508"/>
                  </a:lnTo>
                  <a:lnTo>
                    <a:pt x="3532124" y="889"/>
                  </a:lnTo>
                  <a:lnTo>
                    <a:pt x="3534029" y="1524"/>
                  </a:lnTo>
                  <a:lnTo>
                    <a:pt x="3535806" y="2286"/>
                  </a:lnTo>
                  <a:lnTo>
                    <a:pt x="3537584" y="3048"/>
                  </a:lnTo>
                  <a:lnTo>
                    <a:pt x="3538981" y="4191"/>
                  </a:lnTo>
                  <a:lnTo>
                    <a:pt x="3539998" y="5842"/>
                  </a:lnTo>
                  <a:lnTo>
                    <a:pt x="3540886" y="7366"/>
                  </a:lnTo>
                  <a:lnTo>
                    <a:pt x="3541395" y="9017"/>
                  </a:lnTo>
                  <a:lnTo>
                    <a:pt x="3541395" y="10668"/>
                  </a:lnTo>
                  <a:lnTo>
                    <a:pt x="3541395" y="300863"/>
                  </a:lnTo>
                  <a:lnTo>
                    <a:pt x="3541395" y="302641"/>
                  </a:lnTo>
                  <a:lnTo>
                    <a:pt x="3540886" y="304292"/>
                  </a:lnTo>
                  <a:lnTo>
                    <a:pt x="3539998" y="305816"/>
                  </a:lnTo>
                  <a:lnTo>
                    <a:pt x="3538981" y="307467"/>
                  </a:lnTo>
                  <a:lnTo>
                    <a:pt x="3537584" y="308610"/>
                  </a:lnTo>
                  <a:lnTo>
                    <a:pt x="3535806" y="309372"/>
                  </a:lnTo>
                  <a:lnTo>
                    <a:pt x="3534029" y="310261"/>
                  </a:lnTo>
                  <a:lnTo>
                    <a:pt x="3532124" y="310769"/>
                  </a:lnTo>
                  <a:lnTo>
                    <a:pt x="3530219" y="311150"/>
                  </a:lnTo>
                  <a:lnTo>
                    <a:pt x="3528186" y="311404"/>
                  </a:lnTo>
                  <a:lnTo>
                    <a:pt x="3525647" y="311658"/>
                  </a:lnTo>
                  <a:lnTo>
                    <a:pt x="3522345" y="311658"/>
                  </a:lnTo>
                  <a:lnTo>
                    <a:pt x="3519170" y="311658"/>
                  </a:lnTo>
                  <a:lnTo>
                    <a:pt x="3508882" y="309499"/>
                  </a:lnTo>
                  <a:lnTo>
                    <a:pt x="3507104" y="308737"/>
                  </a:lnTo>
                  <a:lnTo>
                    <a:pt x="3505834" y="307594"/>
                  </a:lnTo>
                  <a:lnTo>
                    <a:pt x="3504819" y="305943"/>
                  </a:lnTo>
                  <a:lnTo>
                    <a:pt x="3503929" y="304419"/>
                  </a:lnTo>
                  <a:lnTo>
                    <a:pt x="3503422" y="302768"/>
                  </a:lnTo>
                  <a:lnTo>
                    <a:pt x="3503422" y="300863"/>
                  </a:lnTo>
                  <a:lnTo>
                    <a:pt x="3503422" y="10668"/>
                  </a:lnTo>
                  <a:lnTo>
                    <a:pt x="3503422" y="8763"/>
                  </a:lnTo>
                  <a:lnTo>
                    <a:pt x="3503929" y="7112"/>
                  </a:lnTo>
                  <a:lnTo>
                    <a:pt x="3505073" y="5461"/>
                  </a:lnTo>
                  <a:lnTo>
                    <a:pt x="3506215" y="3937"/>
                  </a:lnTo>
                  <a:lnTo>
                    <a:pt x="3507612" y="2794"/>
                  </a:lnTo>
                  <a:lnTo>
                    <a:pt x="3509390" y="2159"/>
                  </a:lnTo>
                  <a:lnTo>
                    <a:pt x="3511169" y="1397"/>
                  </a:lnTo>
                  <a:lnTo>
                    <a:pt x="3513074" y="889"/>
                  </a:lnTo>
                  <a:lnTo>
                    <a:pt x="3515105" y="508"/>
                  </a:lnTo>
                  <a:lnTo>
                    <a:pt x="3517137" y="126"/>
                  </a:lnTo>
                  <a:lnTo>
                    <a:pt x="3519551" y="0"/>
                  </a:lnTo>
                  <a:lnTo>
                    <a:pt x="3522345" y="0"/>
                  </a:lnTo>
                  <a:close/>
                </a:path>
                <a:path w="4153534" h="314325">
                  <a:moveTo>
                    <a:pt x="2431922" y="0"/>
                  </a:moveTo>
                  <a:lnTo>
                    <a:pt x="2434843" y="0"/>
                  </a:lnTo>
                  <a:lnTo>
                    <a:pt x="2437256" y="126"/>
                  </a:lnTo>
                  <a:lnTo>
                    <a:pt x="2439416" y="508"/>
                  </a:lnTo>
                  <a:lnTo>
                    <a:pt x="2441702" y="889"/>
                  </a:lnTo>
                  <a:lnTo>
                    <a:pt x="2443606" y="1397"/>
                  </a:lnTo>
                  <a:lnTo>
                    <a:pt x="2445511" y="2286"/>
                  </a:lnTo>
                  <a:lnTo>
                    <a:pt x="2447290" y="3048"/>
                  </a:lnTo>
                  <a:lnTo>
                    <a:pt x="2448686" y="4191"/>
                  </a:lnTo>
                  <a:lnTo>
                    <a:pt x="2449576" y="5842"/>
                  </a:lnTo>
                  <a:lnTo>
                    <a:pt x="2450591" y="7366"/>
                  </a:lnTo>
                  <a:lnTo>
                    <a:pt x="2451100" y="9017"/>
                  </a:lnTo>
                  <a:lnTo>
                    <a:pt x="2451100" y="10668"/>
                  </a:lnTo>
                  <a:lnTo>
                    <a:pt x="2451100" y="193929"/>
                  </a:lnTo>
                  <a:lnTo>
                    <a:pt x="2456179" y="231902"/>
                  </a:lnTo>
                  <a:lnTo>
                    <a:pt x="2481484" y="267477"/>
                  </a:lnTo>
                  <a:lnTo>
                    <a:pt x="2525394" y="279273"/>
                  </a:lnTo>
                  <a:lnTo>
                    <a:pt x="2534013" y="278961"/>
                  </a:lnTo>
                  <a:lnTo>
                    <a:pt x="2575125" y="263584"/>
                  </a:lnTo>
                  <a:lnTo>
                    <a:pt x="2596997" y="224547"/>
                  </a:lnTo>
                  <a:lnTo>
                    <a:pt x="2599943" y="195580"/>
                  </a:lnTo>
                  <a:lnTo>
                    <a:pt x="2599943" y="10668"/>
                  </a:lnTo>
                  <a:lnTo>
                    <a:pt x="2599943" y="8890"/>
                  </a:lnTo>
                  <a:lnTo>
                    <a:pt x="2600325" y="7239"/>
                  </a:lnTo>
                  <a:lnTo>
                    <a:pt x="2601341" y="5715"/>
                  </a:lnTo>
                  <a:lnTo>
                    <a:pt x="2602229" y="4064"/>
                  </a:lnTo>
                  <a:lnTo>
                    <a:pt x="2603627" y="2921"/>
                  </a:lnTo>
                  <a:lnTo>
                    <a:pt x="2605404" y="2159"/>
                  </a:lnTo>
                  <a:lnTo>
                    <a:pt x="2607182" y="1397"/>
                  </a:lnTo>
                  <a:lnTo>
                    <a:pt x="2609088" y="889"/>
                  </a:lnTo>
                  <a:lnTo>
                    <a:pt x="2611246" y="508"/>
                  </a:lnTo>
                  <a:lnTo>
                    <a:pt x="2613405" y="126"/>
                  </a:lnTo>
                  <a:lnTo>
                    <a:pt x="2615945" y="0"/>
                  </a:lnTo>
                  <a:lnTo>
                    <a:pt x="2618740" y="0"/>
                  </a:lnTo>
                  <a:lnTo>
                    <a:pt x="2621660" y="0"/>
                  </a:lnTo>
                  <a:lnTo>
                    <a:pt x="2624201" y="126"/>
                  </a:lnTo>
                  <a:lnTo>
                    <a:pt x="2626359" y="508"/>
                  </a:lnTo>
                  <a:lnTo>
                    <a:pt x="2628518" y="889"/>
                  </a:lnTo>
                  <a:lnTo>
                    <a:pt x="2630423" y="1397"/>
                  </a:lnTo>
                  <a:lnTo>
                    <a:pt x="2632329" y="2286"/>
                  </a:lnTo>
                  <a:lnTo>
                    <a:pt x="2634106" y="3048"/>
                  </a:lnTo>
                  <a:lnTo>
                    <a:pt x="2635504" y="4191"/>
                  </a:lnTo>
                  <a:lnTo>
                    <a:pt x="2636392" y="5842"/>
                  </a:lnTo>
                  <a:lnTo>
                    <a:pt x="2637408" y="7366"/>
                  </a:lnTo>
                  <a:lnTo>
                    <a:pt x="2637916" y="9017"/>
                  </a:lnTo>
                  <a:lnTo>
                    <a:pt x="2637916" y="10668"/>
                  </a:lnTo>
                  <a:lnTo>
                    <a:pt x="2637916" y="195453"/>
                  </a:lnTo>
                  <a:lnTo>
                    <a:pt x="2633362" y="234189"/>
                  </a:lnTo>
                  <a:lnTo>
                    <a:pt x="2613715" y="275068"/>
                  </a:lnTo>
                  <a:lnTo>
                    <a:pt x="2580437" y="302069"/>
                  </a:lnTo>
                  <a:lnTo>
                    <a:pt x="2535668" y="313719"/>
                  </a:lnTo>
                  <a:lnTo>
                    <a:pt x="2522854" y="314198"/>
                  </a:lnTo>
                  <a:lnTo>
                    <a:pt x="2511165" y="313723"/>
                  </a:lnTo>
                  <a:lnTo>
                    <a:pt x="2469024" y="302464"/>
                  </a:lnTo>
                  <a:lnTo>
                    <a:pt x="2437004" y="276770"/>
                  </a:lnTo>
                  <a:lnTo>
                    <a:pt x="2417627" y="237043"/>
                  </a:lnTo>
                  <a:lnTo>
                    <a:pt x="2413127" y="198628"/>
                  </a:lnTo>
                  <a:lnTo>
                    <a:pt x="2413127" y="10668"/>
                  </a:lnTo>
                  <a:lnTo>
                    <a:pt x="2413127" y="8890"/>
                  </a:lnTo>
                  <a:lnTo>
                    <a:pt x="2413507" y="7239"/>
                  </a:lnTo>
                  <a:lnTo>
                    <a:pt x="2414523" y="5588"/>
                  </a:lnTo>
                  <a:lnTo>
                    <a:pt x="2415413" y="4064"/>
                  </a:lnTo>
                  <a:lnTo>
                    <a:pt x="2424429" y="635"/>
                  </a:lnTo>
                  <a:lnTo>
                    <a:pt x="2426589" y="126"/>
                  </a:lnTo>
                  <a:lnTo>
                    <a:pt x="2429129" y="0"/>
                  </a:lnTo>
                  <a:lnTo>
                    <a:pt x="2431922" y="0"/>
                  </a:lnTo>
                  <a:close/>
                </a:path>
                <a:path w="4153534" h="314325">
                  <a:moveTo>
                    <a:pt x="1044320" y="0"/>
                  </a:moveTo>
                  <a:lnTo>
                    <a:pt x="1047368" y="0"/>
                  </a:lnTo>
                  <a:lnTo>
                    <a:pt x="1049908" y="126"/>
                  </a:lnTo>
                  <a:lnTo>
                    <a:pt x="1051940" y="508"/>
                  </a:lnTo>
                  <a:lnTo>
                    <a:pt x="1054100" y="889"/>
                  </a:lnTo>
                  <a:lnTo>
                    <a:pt x="1056004" y="1524"/>
                  </a:lnTo>
                  <a:lnTo>
                    <a:pt x="1057782" y="2286"/>
                  </a:lnTo>
                  <a:lnTo>
                    <a:pt x="1059560" y="3048"/>
                  </a:lnTo>
                  <a:lnTo>
                    <a:pt x="1060957" y="4191"/>
                  </a:lnTo>
                  <a:lnTo>
                    <a:pt x="1061973" y="5842"/>
                  </a:lnTo>
                  <a:lnTo>
                    <a:pt x="1062863" y="7366"/>
                  </a:lnTo>
                  <a:lnTo>
                    <a:pt x="1063370" y="9017"/>
                  </a:lnTo>
                  <a:lnTo>
                    <a:pt x="1063370" y="10668"/>
                  </a:lnTo>
                  <a:lnTo>
                    <a:pt x="1063370" y="131445"/>
                  </a:lnTo>
                  <a:lnTo>
                    <a:pt x="1203070" y="131445"/>
                  </a:lnTo>
                  <a:lnTo>
                    <a:pt x="1203070" y="10668"/>
                  </a:lnTo>
                  <a:lnTo>
                    <a:pt x="1203070" y="8890"/>
                  </a:lnTo>
                  <a:lnTo>
                    <a:pt x="1203578" y="7239"/>
                  </a:lnTo>
                  <a:lnTo>
                    <a:pt x="1204467" y="5715"/>
                  </a:lnTo>
                  <a:lnTo>
                    <a:pt x="1205356" y="4064"/>
                  </a:lnTo>
                  <a:lnTo>
                    <a:pt x="1206753" y="2921"/>
                  </a:lnTo>
                  <a:lnTo>
                    <a:pt x="1208531" y="2159"/>
                  </a:lnTo>
                  <a:lnTo>
                    <a:pt x="1210309" y="1397"/>
                  </a:lnTo>
                  <a:lnTo>
                    <a:pt x="1212214" y="889"/>
                  </a:lnTo>
                  <a:lnTo>
                    <a:pt x="1214246" y="508"/>
                  </a:lnTo>
                  <a:lnTo>
                    <a:pt x="1216278" y="126"/>
                  </a:lnTo>
                  <a:lnTo>
                    <a:pt x="1218945" y="0"/>
                  </a:lnTo>
                  <a:lnTo>
                    <a:pt x="1221866" y="0"/>
                  </a:lnTo>
                  <a:lnTo>
                    <a:pt x="1224788" y="0"/>
                  </a:lnTo>
                  <a:lnTo>
                    <a:pt x="1227327" y="126"/>
                  </a:lnTo>
                  <a:lnTo>
                    <a:pt x="1229486" y="508"/>
                  </a:lnTo>
                  <a:lnTo>
                    <a:pt x="1231645" y="889"/>
                  </a:lnTo>
                  <a:lnTo>
                    <a:pt x="1233551" y="1397"/>
                  </a:lnTo>
                  <a:lnTo>
                    <a:pt x="1235455" y="2286"/>
                  </a:lnTo>
                  <a:lnTo>
                    <a:pt x="1237233" y="3048"/>
                  </a:lnTo>
                  <a:lnTo>
                    <a:pt x="1238630" y="4191"/>
                  </a:lnTo>
                  <a:lnTo>
                    <a:pt x="1239646" y="5842"/>
                  </a:lnTo>
                  <a:lnTo>
                    <a:pt x="1240535" y="7366"/>
                  </a:lnTo>
                  <a:lnTo>
                    <a:pt x="1241043" y="9017"/>
                  </a:lnTo>
                  <a:lnTo>
                    <a:pt x="1241043" y="10668"/>
                  </a:lnTo>
                  <a:lnTo>
                    <a:pt x="1241043" y="300863"/>
                  </a:lnTo>
                  <a:lnTo>
                    <a:pt x="1241043" y="302641"/>
                  </a:lnTo>
                  <a:lnTo>
                    <a:pt x="1240535" y="304292"/>
                  </a:lnTo>
                  <a:lnTo>
                    <a:pt x="1239646" y="305816"/>
                  </a:lnTo>
                  <a:lnTo>
                    <a:pt x="1238630" y="307467"/>
                  </a:lnTo>
                  <a:lnTo>
                    <a:pt x="1237233" y="308610"/>
                  </a:lnTo>
                  <a:lnTo>
                    <a:pt x="1235455" y="309372"/>
                  </a:lnTo>
                  <a:lnTo>
                    <a:pt x="1233551" y="310261"/>
                  </a:lnTo>
                  <a:lnTo>
                    <a:pt x="1231645" y="310769"/>
                  </a:lnTo>
                  <a:lnTo>
                    <a:pt x="1229614" y="311150"/>
                  </a:lnTo>
                  <a:lnTo>
                    <a:pt x="1227708" y="311404"/>
                  </a:lnTo>
                  <a:lnTo>
                    <a:pt x="1225041" y="311658"/>
                  </a:lnTo>
                  <a:lnTo>
                    <a:pt x="1221866" y="311658"/>
                  </a:lnTo>
                  <a:lnTo>
                    <a:pt x="1218564" y="311658"/>
                  </a:lnTo>
                  <a:lnTo>
                    <a:pt x="1208531" y="309499"/>
                  </a:lnTo>
                  <a:lnTo>
                    <a:pt x="1206753" y="308737"/>
                  </a:lnTo>
                  <a:lnTo>
                    <a:pt x="1205356" y="307594"/>
                  </a:lnTo>
                  <a:lnTo>
                    <a:pt x="1204467" y="305943"/>
                  </a:lnTo>
                  <a:lnTo>
                    <a:pt x="1203578" y="304419"/>
                  </a:lnTo>
                  <a:lnTo>
                    <a:pt x="1203070" y="302768"/>
                  </a:lnTo>
                  <a:lnTo>
                    <a:pt x="1203070" y="300863"/>
                  </a:lnTo>
                  <a:lnTo>
                    <a:pt x="1203070" y="166116"/>
                  </a:lnTo>
                  <a:lnTo>
                    <a:pt x="1063370" y="166116"/>
                  </a:lnTo>
                  <a:lnTo>
                    <a:pt x="1063370" y="300863"/>
                  </a:lnTo>
                  <a:lnTo>
                    <a:pt x="1063370" y="302641"/>
                  </a:lnTo>
                  <a:lnTo>
                    <a:pt x="1057782" y="309372"/>
                  </a:lnTo>
                  <a:lnTo>
                    <a:pt x="1056004" y="310261"/>
                  </a:lnTo>
                  <a:lnTo>
                    <a:pt x="1054100" y="310769"/>
                  </a:lnTo>
                  <a:lnTo>
                    <a:pt x="1052194" y="311150"/>
                  </a:lnTo>
                  <a:lnTo>
                    <a:pt x="1050163" y="311404"/>
                  </a:lnTo>
                  <a:lnTo>
                    <a:pt x="1047622" y="311658"/>
                  </a:lnTo>
                  <a:lnTo>
                    <a:pt x="1044320" y="311658"/>
                  </a:lnTo>
                  <a:lnTo>
                    <a:pt x="1041145" y="311658"/>
                  </a:lnTo>
                  <a:lnTo>
                    <a:pt x="1030858" y="309499"/>
                  </a:lnTo>
                  <a:lnTo>
                    <a:pt x="1029080" y="308737"/>
                  </a:lnTo>
                  <a:lnTo>
                    <a:pt x="1027810" y="307594"/>
                  </a:lnTo>
                  <a:lnTo>
                    <a:pt x="1026794" y="305943"/>
                  </a:lnTo>
                  <a:lnTo>
                    <a:pt x="1025905" y="304419"/>
                  </a:lnTo>
                  <a:lnTo>
                    <a:pt x="1025397" y="302768"/>
                  </a:lnTo>
                  <a:lnTo>
                    <a:pt x="1025397" y="300863"/>
                  </a:lnTo>
                  <a:lnTo>
                    <a:pt x="1025397" y="10668"/>
                  </a:lnTo>
                  <a:lnTo>
                    <a:pt x="1025397" y="8890"/>
                  </a:lnTo>
                  <a:lnTo>
                    <a:pt x="1025905" y="7239"/>
                  </a:lnTo>
                  <a:lnTo>
                    <a:pt x="1026794" y="5715"/>
                  </a:lnTo>
                  <a:lnTo>
                    <a:pt x="1027810" y="4064"/>
                  </a:lnTo>
                  <a:lnTo>
                    <a:pt x="1029080" y="2921"/>
                  </a:lnTo>
                  <a:lnTo>
                    <a:pt x="1030858" y="2159"/>
                  </a:lnTo>
                  <a:lnTo>
                    <a:pt x="1032636" y="1397"/>
                  </a:lnTo>
                  <a:lnTo>
                    <a:pt x="1034668" y="889"/>
                  </a:lnTo>
                  <a:lnTo>
                    <a:pt x="1036827" y="508"/>
                  </a:lnTo>
                  <a:lnTo>
                    <a:pt x="1038859" y="126"/>
                  </a:lnTo>
                  <a:lnTo>
                    <a:pt x="1041400" y="0"/>
                  </a:lnTo>
                  <a:lnTo>
                    <a:pt x="1044320" y="0"/>
                  </a:lnTo>
                  <a:close/>
                </a:path>
                <a:path w="4153534" h="314325">
                  <a:moveTo>
                    <a:pt x="17906" y="0"/>
                  </a:moveTo>
                  <a:lnTo>
                    <a:pt x="21208" y="0"/>
                  </a:lnTo>
                  <a:lnTo>
                    <a:pt x="24129" y="126"/>
                  </a:lnTo>
                  <a:lnTo>
                    <a:pt x="26669" y="380"/>
                  </a:lnTo>
                  <a:lnTo>
                    <a:pt x="29209" y="635"/>
                  </a:lnTo>
                  <a:lnTo>
                    <a:pt x="31495" y="1143"/>
                  </a:lnTo>
                  <a:lnTo>
                    <a:pt x="33400" y="1904"/>
                  </a:lnTo>
                  <a:lnTo>
                    <a:pt x="35305" y="2540"/>
                  </a:lnTo>
                  <a:lnTo>
                    <a:pt x="36702" y="3428"/>
                  </a:lnTo>
                  <a:lnTo>
                    <a:pt x="37718" y="4699"/>
                  </a:lnTo>
                  <a:lnTo>
                    <a:pt x="38734" y="5969"/>
                  </a:lnTo>
                  <a:lnTo>
                    <a:pt x="86232" y="101853"/>
                  </a:lnTo>
                  <a:lnTo>
                    <a:pt x="101218" y="134112"/>
                  </a:lnTo>
                  <a:lnTo>
                    <a:pt x="103250" y="138556"/>
                  </a:lnTo>
                  <a:lnTo>
                    <a:pt x="105155" y="142875"/>
                  </a:lnTo>
                  <a:lnTo>
                    <a:pt x="107822" y="148590"/>
                  </a:lnTo>
                  <a:lnTo>
                    <a:pt x="110870" y="141859"/>
                  </a:lnTo>
                  <a:lnTo>
                    <a:pt x="112775" y="137668"/>
                  </a:lnTo>
                  <a:lnTo>
                    <a:pt x="114680" y="133603"/>
                  </a:lnTo>
                  <a:lnTo>
                    <a:pt x="116458" y="129667"/>
                  </a:lnTo>
                  <a:lnTo>
                    <a:pt x="119270" y="123499"/>
                  </a:lnTo>
                  <a:lnTo>
                    <a:pt x="122380" y="116617"/>
                  </a:lnTo>
                  <a:lnTo>
                    <a:pt x="125799" y="109021"/>
                  </a:lnTo>
                  <a:lnTo>
                    <a:pt x="129539" y="100711"/>
                  </a:lnTo>
                  <a:lnTo>
                    <a:pt x="175132" y="8254"/>
                  </a:lnTo>
                  <a:lnTo>
                    <a:pt x="175513" y="7239"/>
                  </a:lnTo>
                  <a:lnTo>
                    <a:pt x="176275" y="6096"/>
                  </a:lnTo>
                  <a:lnTo>
                    <a:pt x="177291" y="4825"/>
                  </a:lnTo>
                  <a:lnTo>
                    <a:pt x="178307" y="3555"/>
                  </a:lnTo>
                  <a:lnTo>
                    <a:pt x="191642" y="0"/>
                  </a:lnTo>
                  <a:lnTo>
                    <a:pt x="194309" y="0"/>
                  </a:lnTo>
                  <a:lnTo>
                    <a:pt x="197992" y="0"/>
                  </a:lnTo>
                  <a:lnTo>
                    <a:pt x="201421" y="253"/>
                  </a:lnTo>
                  <a:lnTo>
                    <a:pt x="204469" y="635"/>
                  </a:lnTo>
                  <a:lnTo>
                    <a:pt x="207517" y="1016"/>
                  </a:lnTo>
                  <a:lnTo>
                    <a:pt x="210057" y="2031"/>
                  </a:lnTo>
                  <a:lnTo>
                    <a:pt x="211835" y="3810"/>
                  </a:lnTo>
                  <a:lnTo>
                    <a:pt x="213613" y="5461"/>
                  </a:lnTo>
                  <a:lnTo>
                    <a:pt x="214375" y="7620"/>
                  </a:lnTo>
                  <a:lnTo>
                    <a:pt x="214248" y="10033"/>
                  </a:lnTo>
                  <a:lnTo>
                    <a:pt x="213994" y="12446"/>
                  </a:lnTo>
                  <a:lnTo>
                    <a:pt x="213232" y="15113"/>
                  </a:lnTo>
                  <a:lnTo>
                    <a:pt x="211962" y="17779"/>
                  </a:lnTo>
                  <a:lnTo>
                    <a:pt x="126364" y="188595"/>
                  </a:lnTo>
                  <a:lnTo>
                    <a:pt x="126364" y="300863"/>
                  </a:lnTo>
                  <a:lnTo>
                    <a:pt x="126364" y="302641"/>
                  </a:lnTo>
                  <a:lnTo>
                    <a:pt x="125856" y="304292"/>
                  </a:lnTo>
                  <a:lnTo>
                    <a:pt x="124967" y="305816"/>
                  </a:lnTo>
                  <a:lnTo>
                    <a:pt x="123951" y="307467"/>
                  </a:lnTo>
                  <a:lnTo>
                    <a:pt x="122554" y="308610"/>
                  </a:lnTo>
                  <a:lnTo>
                    <a:pt x="120776" y="309372"/>
                  </a:lnTo>
                  <a:lnTo>
                    <a:pt x="118871" y="310261"/>
                  </a:lnTo>
                  <a:lnTo>
                    <a:pt x="116966" y="310769"/>
                  </a:lnTo>
                  <a:lnTo>
                    <a:pt x="114934" y="311150"/>
                  </a:lnTo>
                  <a:lnTo>
                    <a:pt x="113029" y="311404"/>
                  </a:lnTo>
                  <a:lnTo>
                    <a:pt x="110362" y="311658"/>
                  </a:lnTo>
                  <a:lnTo>
                    <a:pt x="107187" y="311658"/>
                  </a:lnTo>
                  <a:lnTo>
                    <a:pt x="103885" y="311658"/>
                  </a:lnTo>
                  <a:lnTo>
                    <a:pt x="88137" y="302768"/>
                  </a:lnTo>
                  <a:lnTo>
                    <a:pt x="88137" y="300863"/>
                  </a:lnTo>
                  <a:lnTo>
                    <a:pt x="88137" y="188722"/>
                  </a:lnTo>
                  <a:lnTo>
                    <a:pt x="2920" y="18669"/>
                  </a:lnTo>
                  <a:lnTo>
                    <a:pt x="1269" y="15113"/>
                  </a:lnTo>
                  <a:lnTo>
                    <a:pt x="380" y="12192"/>
                  </a:lnTo>
                  <a:lnTo>
                    <a:pt x="253" y="9778"/>
                  </a:lnTo>
                  <a:lnTo>
                    <a:pt x="0" y="7239"/>
                  </a:lnTo>
                  <a:lnTo>
                    <a:pt x="761" y="5206"/>
                  </a:lnTo>
                  <a:lnTo>
                    <a:pt x="2539" y="3683"/>
                  </a:lnTo>
                  <a:lnTo>
                    <a:pt x="4190" y="2031"/>
                  </a:lnTo>
                  <a:lnTo>
                    <a:pt x="6350" y="1016"/>
                  </a:lnTo>
                  <a:lnTo>
                    <a:pt x="9016" y="635"/>
                  </a:lnTo>
                  <a:lnTo>
                    <a:pt x="11683" y="253"/>
                  </a:lnTo>
                  <a:lnTo>
                    <a:pt x="14604" y="0"/>
                  </a:lnTo>
                  <a:lnTo>
                    <a:pt x="17906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4960" y="170053"/>
              <a:ext cx="720978" cy="318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6985" y="170942"/>
              <a:ext cx="4130675" cy="316865"/>
            </a:xfrm>
            <a:custGeom>
              <a:avLst/>
              <a:gdLst/>
              <a:ahLst/>
              <a:cxnLst/>
              <a:rect l="l" t="t" r="r" b="b"/>
              <a:pathLst>
                <a:path w="4130675" h="316865">
                  <a:moveTo>
                    <a:pt x="18923" y="2412"/>
                  </a:moveTo>
                  <a:lnTo>
                    <a:pt x="21971" y="2412"/>
                  </a:lnTo>
                  <a:lnTo>
                    <a:pt x="24511" y="2539"/>
                  </a:lnTo>
                  <a:lnTo>
                    <a:pt x="26542" y="2921"/>
                  </a:lnTo>
                  <a:lnTo>
                    <a:pt x="28701" y="3301"/>
                  </a:lnTo>
                  <a:lnTo>
                    <a:pt x="30606" y="3936"/>
                  </a:lnTo>
                  <a:lnTo>
                    <a:pt x="32385" y="4699"/>
                  </a:lnTo>
                  <a:lnTo>
                    <a:pt x="34162" y="5460"/>
                  </a:lnTo>
                  <a:lnTo>
                    <a:pt x="35560" y="6603"/>
                  </a:lnTo>
                  <a:lnTo>
                    <a:pt x="36575" y="8254"/>
                  </a:lnTo>
                  <a:lnTo>
                    <a:pt x="37464" y="9778"/>
                  </a:lnTo>
                  <a:lnTo>
                    <a:pt x="37973" y="11429"/>
                  </a:lnTo>
                  <a:lnTo>
                    <a:pt x="37973" y="13080"/>
                  </a:lnTo>
                  <a:lnTo>
                    <a:pt x="37973" y="133857"/>
                  </a:lnTo>
                  <a:lnTo>
                    <a:pt x="177673" y="133857"/>
                  </a:lnTo>
                  <a:lnTo>
                    <a:pt x="177673" y="13080"/>
                  </a:lnTo>
                  <a:lnTo>
                    <a:pt x="177673" y="11302"/>
                  </a:lnTo>
                  <a:lnTo>
                    <a:pt x="178180" y="9651"/>
                  </a:lnTo>
                  <a:lnTo>
                    <a:pt x="179069" y="8127"/>
                  </a:lnTo>
                  <a:lnTo>
                    <a:pt x="179959" y="6476"/>
                  </a:lnTo>
                  <a:lnTo>
                    <a:pt x="181355" y="5333"/>
                  </a:lnTo>
                  <a:lnTo>
                    <a:pt x="183134" y="4572"/>
                  </a:lnTo>
                  <a:lnTo>
                    <a:pt x="184912" y="3809"/>
                  </a:lnTo>
                  <a:lnTo>
                    <a:pt x="186816" y="3301"/>
                  </a:lnTo>
                  <a:lnTo>
                    <a:pt x="188849" y="2921"/>
                  </a:lnTo>
                  <a:lnTo>
                    <a:pt x="190880" y="2539"/>
                  </a:lnTo>
                  <a:lnTo>
                    <a:pt x="193548" y="2412"/>
                  </a:lnTo>
                  <a:lnTo>
                    <a:pt x="196468" y="2412"/>
                  </a:lnTo>
                  <a:lnTo>
                    <a:pt x="199389" y="2412"/>
                  </a:lnTo>
                  <a:lnTo>
                    <a:pt x="201929" y="2539"/>
                  </a:lnTo>
                  <a:lnTo>
                    <a:pt x="204088" y="2921"/>
                  </a:lnTo>
                  <a:lnTo>
                    <a:pt x="206248" y="3301"/>
                  </a:lnTo>
                  <a:lnTo>
                    <a:pt x="208152" y="3809"/>
                  </a:lnTo>
                  <a:lnTo>
                    <a:pt x="210058" y="4699"/>
                  </a:lnTo>
                  <a:lnTo>
                    <a:pt x="211836" y="5460"/>
                  </a:lnTo>
                  <a:lnTo>
                    <a:pt x="213233" y="6603"/>
                  </a:lnTo>
                  <a:lnTo>
                    <a:pt x="214249" y="8254"/>
                  </a:lnTo>
                  <a:lnTo>
                    <a:pt x="215137" y="9778"/>
                  </a:lnTo>
                  <a:lnTo>
                    <a:pt x="215646" y="11429"/>
                  </a:lnTo>
                  <a:lnTo>
                    <a:pt x="215646" y="13080"/>
                  </a:lnTo>
                  <a:lnTo>
                    <a:pt x="215646" y="303275"/>
                  </a:lnTo>
                  <a:lnTo>
                    <a:pt x="215646" y="305053"/>
                  </a:lnTo>
                  <a:lnTo>
                    <a:pt x="215137" y="306704"/>
                  </a:lnTo>
                  <a:lnTo>
                    <a:pt x="214249" y="308228"/>
                  </a:lnTo>
                  <a:lnTo>
                    <a:pt x="213233" y="309879"/>
                  </a:lnTo>
                  <a:lnTo>
                    <a:pt x="211836" y="311022"/>
                  </a:lnTo>
                  <a:lnTo>
                    <a:pt x="210058" y="311784"/>
                  </a:lnTo>
                  <a:lnTo>
                    <a:pt x="208152" y="312673"/>
                  </a:lnTo>
                  <a:lnTo>
                    <a:pt x="206248" y="313181"/>
                  </a:lnTo>
                  <a:lnTo>
                    <a:pt x="204215" y="313562"/>
                  </a:lnTo>
                  <a:lnTo>
                    <a:pt x="202311" y="313816"/>
                  </a:lnTo>
                  <a:lnTo>
                    <a:pt x="199643" y="314070"/>
                  </a:lnTo>
                  <a:lnTo>
                    <a:pt x="196468" y="314070"/>
                  </a:lnTo>
                  <a:lnTo>
                    <a:pt x="193166" y="314070"/>
                  </a:lnTo>
                  <a:lnTo>
                    <a:pt x="183134" y="311911"/>
                  </a:lnTo>
                  <a:lnTo>
                    <a:pt x="181355" y="311149"/>
                  </a:lnTo>
                  <a:lnTo>
                    <a:pt x="179959" y="310006"/>
                  </a:lnTo>
                  <a:lnTo>
                    <a:pt x="179069" y="308355"/>
                  </a:lnTo>
                  <a:lnTo>
                    <a:pt x="178180" y="306831"/>
                  </a:lnTo>
                  <a:lnTo>
                    <a:pt x="177673" y="305180"/>
                  </a:lnTo>
                  <a:lnTo>
                    <a:pt x="177673" y="303275"/>
                  </a:lnTo>
                  <a:lnTo>
                    <a:pt x="177673" y="168528"/>
                  </a:lnTo>
                  <a:lnTo>
                    <a:pt x="37973" y="168528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2385" y="311784"/>
                  </a:lnTo>
                  <a:lnTo>
                    <a:pt x="30606" y="312673"/>
                  </a:lnTo>
                  <a:lnTo>
                    <a:pt x="28701" y="313181"/>
                  </a:lnTo>
                  <a:lnTo>
                    <a:pt x="26797" y="313562"/>
                  </a:lnTo>
                  <a:lnTo>
                    <a:pt x="24764" y="313816"/>
                  </a:lnTo>
                  <a:lnTo>
                    <a:pt x="22225" y="314070"/>
                  </a:lnTo>
                  <a:lnTo>
                    <a:pt x="18923" y="314070"/>
                  </a:lnTo>
                  <a:lnTo>
                    <a:pt x="15748" y="314070"/>
                  </a:lnTo>
                  <a:lnTo>
                    <a:pt x="5461" y="311911"/>
                  </a:lnTo>
                  <a:lnTo>
                    <a:pt x="3683" y="311149"/>
                  </a:lnTo>
                  <a:lnTo>
                    <a:pt x="2412" y="310006"/>
                  </a:lnTo>
                  <a:lnTo>
                    <a:pt x="1397" y="308355"/>
                  </a:lnTo>
                  <a:lnTo>
                    <a:pt x="508" y="306831"/>
                  </a:lnTo>
                  <a:lnTo>
                    <a:pt x="0" y="305180"/>
                  </a:lnTo>
                  <a:lnTo>
                    <a:pt x="0" y="303275"/>
                  </a:lnTo>
                  <a:lnTo>
                    <a:pt x="0" y="13080"/>
                  </a:lnTo>
                  <a:lnTo>
                    <a:pt x="0" y="11302"/>
                  </a:lnTo>
                  <a:lnTo>
                    <a:pt x="508" y="9651"/>
                  </a:lnTo>
                  <a:lnTo>
                    <a:pt x="1397" y="8127"/>
                  </a:lnTo>
                  <a:lnTo>
                    <a:pt x="2412" y="6476"/>
                  </a:lnTo>
                  <a:lnTo>
                    <a:pt x="3683" y="5333"/>
                  </a:lnTo>
                  <a:lnTo>
                    <a:pt x="5461" y="4572"/>
                  </a:lnTo>
                  <a:lnTo>
                    <a:pt x="7238" y="3809"/>
                  </a:lnTo>
                  <a:lnTo>
                    <a:pt x="9271" y="3301"/>
                  </a:lnTo>
                  <a:lnTo>
                    <a:pt x="11429" y="2921"/>
                  </a:lnTo>
                  <a:lnTo>
                    <a:pt x="13462" y="2539"/>
                  </a:lnTo>
                  <a:lnTo>
                    <a:pt x="16001" y="2412"/>
                  </a:lnTo>
                  <a:lnTo>
                    <a:pt x="18923" y="2412"/>
                  </a:lnTo>
                  <a:close/>
                </a:path>
                <a:path w="4130675" h="316865">
                  <a:moveTo>
                    <a:pt x="3392932" y="1015"/>
                  </a:moveTo>
                  <a:lnTo>
                    <a:pt x="3436873" y="7619"/>
                  </a:lnTo>
                  <a:lnTo>
                    <a:pt x="3474212" y="26415"/>
                  </a:lnTo>
                  <a:lnTo>
                    <a:pt x="3476497" y="28701"/>
                  </a:lnTo>
                  <a:lnTo>
                    <a:pt x="3478784" y="30987"/>
                  </a:lnTo>
                  <a:lnTo>
                    <a:pt x="3480308" y="32765"/>
                  </a:lnTo>
                  <a:lnTo>
                    <a:pt x="3481069" y="34035"/>
                  </a:lnTo>
                  <a:lnTo>
                    <a:pt x="3481832" y="35178"/>
                  </a:lnTo>
                  <a:lnTo>
                    <a:pt x="3482340" y="36575"/>
                  </a:lnTo>
                  <a:lnTo>
                    <a:pt x="3482720" y="38226"/>
                  </a:lnTo>
                  <a:lnTo>
                    <a:pt x="3483229" y="39750"/>
                  </a:lnTo>
                  <a:lnTo>
                    <a:pt x="3483483" y="41401"/>
                  </a:lnTo>
                  <a:lnTo>
                    <a:pt x="3483737" y="43179"/>
                  </a:lnTo>
                  <a:lnTo>
                    <a:pt x="3483864" y="44957"/>
                  </a:lnTo>
                  <a:lnTo>
                    <a:pt x="3483991" y="46735"/>
                  </a:lnTo>
                  <a:lnTo>
                    <a:pt x="3483991" y="48386"/>
                  </a:lnTo>
                  <a:lnTo>
                    <a:pt x="3483991" y="50673"/>
                  </a:lnTo>
                  <a:lnTo>
                    <a:pt x="3483864" y="52831"/>
                  </a:lnTo>
                  <a:lnTo>
                    <a:pt x="3483483" y="54863"/>
                  </a:lnTo>
                  <a:lnTo>
                    <a:pt x="3483229" y="56896"/>
                  </a:lnTo>
                  <a:lnTo>
                    <a:pt x="3482720" y="58800"/>
                  </a:lnTo>
                  <a:lnTo>
                    <a:pt x="3475100" y="66548"/>
                  </a:lnTo>
                  <a:lnTo>
                    <a:pt x="3472815" y="66548"/>
                  </a:lnTo>
                  <a:lnTo>
                    <a:pt x="3469386" y="66548"/>
                  </a:lnTo>
                  <a:lnTo>
                    <a:pt x="3465575" y="64769"/>
                  </a:lnTo>
                  <a:lnTo>
                    <a:pt x="3461258" y="61340"/>
                  </a:lnTo>
                  <a:lnTo>
                    <a:pt x="3456940" y="57911"/>
                  </a:lnTo>
                  <a:lnTo>
                    <a:pt x="3416234" y="38659"/>
                  </a:lnTo>
                  <a:lnTo>
                    <a:pt x="3391535" y="36194"/>
                  </a:lnTo>
                  <a:lnTo>
                    <a:pt x="3381821" y="36675"/>
                  </a:lnTo>
                  <a:lnTo>
                    <a:pt x="3339655" y="53911"/>
                  </a:lnTo>
                  <a:lnTo>
                    <a:pt x="3315874" y="85089"/>
                  </a:lnTo>
                  <a:lnTo>
                    <a:pt x="3302571" y="131603"/>
                  </a:lnTo>
                  <a:lnTo>
                    <a:pt x="3300857" y="160400"/>
                  </a:lnTo>
                  <a:lnTo>
                    <a:pt x="3301259" y="174638"/>
                  </a:lnTo>
                  <a:lnTo>
                    <a:pt x="3310610" y="222781"/>
                  </a:lnTo>
                  <a:lnTo>
                    <a:pt x="3331132" y="256482"/>
                  </a:lnTo>
                  <a:lnTo>
                    <a:pt x="3371865" y="278114"/>
                  </a:lnTo>
                  <a:lnTo>
                    <a:pt x="3392423" y="280034"/>
                  </a:lnTo>
                  <a:lnTo>
                    <a:pt x="3401165" y="279751"/>
                  </a:lnTo>
                  <a:lnTo>
                    <a:pt x="3440303" y="269239"/>
                  </a:lnTo>
                  <a:lnTo>
                    <a:pt x="3446780" y="265429"/>
                  </a:lnTo>
                  <a:lnTo>
                    <a:pt x="3453257" y="261746"/>
                  </a:lnTo>
                  <a:lnTo>
                    <a:pt x="3458844" y="258190"/>
                  </a:lnTo>
                  <a:lnTo>
                    <a:pt x="3463416" y="254761"/>
                  </a:lnTo>
                  <a:lnTo>
                    <a:pt x="3467989" y="251332"/>
                  </a:lnTo>
                  <a:lnTo>
                    <a:pt x="3471925" y="249681"/>
                  </a:lnTo>
                  <a:lnTo>
                    <a:pt x="3475355" y="249681"/>
                  </a:lnTo>
                  <a:lnTo>
                    <a:pt x="3477133" y="249681"/>
                  </a:lnTo>
                  <a:lnTo>
                    <a:pt x="3478784" y="250062"/>
                  </a:lnTo>
                  <a:lnTo>
                    <a:pt x="3480308" y="251078"/>
                  </a:lnTo>
                  <a:lnTo>
                    <a:pt x="3481832" y="251967"/>
                  </a:lnTo>
                  <a:lnTo>
                    <a:pt x="3485007" y="260603"/>
                  </a:lnTo>
                  <a:lnTo>
                    <a:pt x="3485261" y="262635"/>
                  </a:lnTo>
                  <a:lnTo>
                    <a:pt x="3485388" y="264794"/>
                  </a:lnTo>
                  <a:lnTo>
                    <a:pt x="3485388" y="267334"/>
                  </a:lnTo>
                  <a:lnTo>
                    <a:pt x="3485388" y="268985"/>
                  </a:lnTo>
                  <a:lnTo>
                    <a:pt x="3485261" y="270636"/>
                  </a:lnTo>
                  <a:lnTo>
                    <a:pt x="3485134" y="272287"/>
                  </a:lnTo>
                  <a:lnTo>
                    <a:pt x="3484880" y="274065"/>
                  </a:lnTo>
                  <a:lnTo>
                    <a:pt x="3482466" y="281050"/>
                  </a:lnTo>
                  <a:lnTo>
                    <a:pt x="3481832" y="282320"/>
                  </a:lnTo>
                  <a:lnTo>
                    <a:pt x="3480562" y="283717"/>
                  </a:lnTo>
                  <a:lnTo>
                    <a:pt x="3478784" y="285495"/>
                  </a:lnTo>
                  <a:lnTo>
                    <a:pt x="3477133" y="287146"/>
                  </a:lnTo>
                  <a:lnTo>
                    <a:pt x="3473704" y="289813"/>
                  </a:lnTo>
                  <a:lnTo>
                    <a:pt x="3468496" y="293242"/>
                  </a:lnTo>
                  <a:lnTo>
                    <a:pt x="3463416" y="296671"/>
                  </a:lnTo>
                  <a:lnTo>
                    <a:pt x="3422268" y="312165"/>
                  </a:lnTo>
                  <a:lnTo>
                    <a:pt x="3388994" y="315721"/>
                  </a:lnTo>
                  <a:lnTo>
                    <a:pt x="3374735" y="315079"/>
                  </a:lnTo>
                  <a:lnTo>
                    <a:pt x="3335909" y="305434"/>
                  </a:lnTo>
                  <a:lnTo>
                    <a:pt x="3295268" y="275462"/>
                  </a:lnTo>
                  <a:lnTo>
                    <a:pt x="3274569" y="240869"/>
                  </a:lnTo>
                  <a:lnTo>
                    <a:pt x="3263042" y="196802"/>
                  </a:lnTo>
                  <a:lnTo>
                    <a:pt x="3260852" y="162305"/>
                  </a:lnTo>
                  <a:lnTo>
                    <a:pt x="3261445" y="144111"/>
                  </a:lnTo>
                  <a:lnTo>
                    <a:pt x="3270249" y="95123"/>
                  </a:lnTo>
                  <a:lnTo>
                    <a:pt x="3288984" y="55421"/>
                  </a:lnTo>
                  <a:lnTo>
                    <a:pt x="3316366" y="25828"/>
                  </a:lnTo>
                  <a:lnTo>
                    <a:pt x="3351605" y="7284"/>
                  </a:lnTo>
                  <a:lnTo>
                    <a:pt x="3378553" y="1708"/>
                  </a:lnTo>
                  <a:lnTo>
                    <a:pt x="3392932" y="1015"/>
                  </a:lnTo>
                  <a:close/>
                </a:path>
                <a:path w="4130675" h="316865">
                  <a:moveTo>
                    <a:pt x="3999230" y="0"/>
                  </a:moveTo>
                  <a:lnTo>
                    <a:pt x="4044646" y="6161"/>
                  </a:lnTo>
                  <a:lnTo>
                    <a:pt x="4080430" y="24145"/>
                  </a:lnTo>
                  <a:lnTo>
                    <a:pt x="4106497" y="52730"/>
                  </a:lnTo>
                  <a:lnTo>
                    <a:pt x="4122928" y="90931"/>
                  </a:lnTo>
                  <a:lnTo>
                    <a:pt x="4130178" y="137616"/>
                  </a:lnTo>
                  <a:lnTo>
                    <a:pt x="4130674" y="154812"/>
                  </a:lnTo>
                  <a:lnTo>
                    <a:pt x="4130149" y="172600"/>
                  </a:lnTo>
                  <a:lnTo>
                    <a:pt x="4122166" y="221106"/>
                  </a:lnTo>
                  <a:lnTo>
                    <a:pt x="4104663" y="261022"/>
                  </a:lnTo>
                  <a:lnTo>
                    <a:pt x="4077398" y="291036"/>
                  </a:lnTo>
                  <a:lnTo>
                    <a:pt x="4040086" y="310128"/>
                  </a:lnTo>
                  <a:lnTo>
                    <a:pt x="3993134" y="316610"/>
                  </a:lnTo>
                  <a:lnTo>
                    <a:pt x="3976562" y="315922"/>
                  </a:lnTo>
                  <a:lnTo>
                    <a:pt x="3933824" y="305688"/>
                  </a:lnTo>
                  <a:lnTo>
                    <a:pt x="3901499" y="283918"/>
                  </a:lnTo>
                  <a:lnTo>
                    <a:pt x="3879088" y="251872"/>
                  </a:lnTo>
                  <a:lnTo>
                    <a:pt x="3866175" y="210042"/>
                  </a:lnTo>
                  <a:lnTo>
                    <a:pt x="3861942" y="159892"/>
                  </a:lnTo>
                  <a:lnTo>
                    <a:pt x="3862466" y="142388"/>
                  </a:lnTo>
                  <a:lnTo>
                    <a:pt x="3870324" y="94614"/>
                  </a:lnTo>
                  <a:lnTo>
                    <a:pt x="3887702" y="55217"/>
                  </a:lnTo>
                  <a:lnTo>
                    <a:pt x="3915155" y="25495"/>
                  </a:lnTo>
                  <a:lnTo>
                    <a:pt x="3952259" y="6536"/>
                  </a:lnTo>
                  <a:lnTo>
                    <a:pt x="3999230" y="0"/>
                  </a:lnTo>
                  <a:close/>
                </a:path>
                <a:path w="4130675" h="316865">
                  <a:moveTo>
                    <a:pt x="881126" y="0"/>
                  </a:moveTo>
                  <a:lnTo>
                    <a:pt x="926542" y="6161"/>
                  </a:lnTo>
                  <a:lnTo>
                    <a:pt x="962326" y="24145"/>
                  </a:lnTo>
                  <a:lnTo>
                    <a:pt x="988393" y="52730"/>
                  </a:lnTo>
                  <a:lnTo>
                    <a:pt x="1004824" y="90931"/>
                  </a:lnTo>
                  <a:lnTo>
                    <a:pt x="1012074" y="137616"/>
                  </a:lnTo>
                  <a:lnTo>
                    <a:pt x="1012571" y="154812"/>
                  </a:lnTo>
                  <a:lnTo>
                    <a:pt x="1012045" y="172600"/>
                  </a:lnTo>
                  <a:lnTo>
                    <a:pt x="1004062" y="221106"/>
                  </a:lnTo>
                  <a:lnTo>
                    <a:pt x="986559" y="261022"/>
                  </a:lnTo>
                  <a:lnTo>
                    <a:pt x="959294" y="291036"/>
                  </a:lnTo>
                  <a:lnTo>
                    <a:pt x="921982" y="310128"/>
                  </a:lnTo>
                  <a:lnTo>
                    <a:pt x="875029" y="316610"/>
                  </a:lnTo>
                  <a:lnTo>
                    <a:pt x="858458" y="315922"/>
                  </a:lnTo>
                  <a:lnTo>
                    <a:pt x="815721" y="305688"/>
                  </a:lnTo>
                  <a:lnTo>
                    <a:pt x="783395" y="283918"/>
                  </a:lnTo>
                  <a:lnTo>
                    <a:pt x="760984" y="251872"/>
                  </a:lnTo>
                  <a:lnTo>
                    <a:pt x="748071" y="210042"/>
                  </a:lnTo>
                  <a:lnTo>
                    <a:pt x="743838" y="159892"/>
                  </a:lnTo>
                  <a:lnTo>
                    <a:pt x="744362" y="142388"/>
                  </a:lnTo>
                  <a:lnTo>
                    <a:pt x="752221" y="94614"/>
                  </a:lnTo>
                  <a:lnTo>
                    <a:pt x="769598" y="55217"/>
                  </a:lnTo>
                  <a:lnTo>
                    <a:pt x="797051" y="25495"/>
                  </a:lnTo>
                  <a:lnTo>
                    <a:pt x="834155" y="6536"/>
                  </a:lnTo>
                  <a:lnTo>
                    <a:pt x="881126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77322" y="829034"/>
            <a:ext cx="3460115" cy="3442335"/>
            <a:chOff x="1777322" y="829034"/>
            <a:chExt cx="3460115" cy="3442335"/>
          </a:xfrm>
        </p:grpSpPr>
        <p:sp>
          <p:nvSpPr>
            <p:cNvPr id="11" name="object 11"/>
            <p:cNvSpPr/>
            <p:nvPr/>
          </p:nvSpPr>
          <p:spPr>
            <a:xfrm>
              <a:off x="1792183" y="829034"/>
              <a:ext cx="3445100" cy="344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7322" y="1354122"/>
              <a:ext cx="3434715" cy="2441575"/>
            </a:xfrm>
            <a:custGeom>
              <a:avLst/>
              <a:gdLst/>
              <a:ahLst/>
              <a:cxnLst/>
              <a:rect l="l" t="t" r="r" b="b"/>
              <a:pathLst>
                <a:path w="3434715" h="2441575">
                  <a:moveTo>
                    <a:pt x="648734" y="0"/>
                  </a:moveTo>
                  <a:lnTo>
                    <a:pt x="1499584" y="0"/>
                  </a:lnTo>
                </a:path>
                <a:path w="3434715" h="2441575">
                  <a:moveTo>
                    <a:pt x="0" y="1198176"/>
                  </a:moveTo>
                  <a:lnTo>
                    <a:pt x="850840" y="1198176"/>
                  </a:lnTo>
                </a:path>
                <a:path w="3434715" h="2441575">
                  <a:moveTo>
                    <a:pt x="740601" y="2441424"/>
                  </a:moveTo>
                  <a:lnTo>
                    <a:pt x="1807293" y="2441424"/>
                  </a:lnTo>
                </a:path>
                <a:path w="3434715" h="2441575">
                  <a:moveTo>
                    <a:pt x="2211481" y="2441424"/>
                  </a:moveTo>
                  <a:lnTo>
                    <a:pt x="3434352" y="2441424"/>
                  </a:lnTo>
                </a:path>
              </a:pathLst>
            </a:custGeom>
            <a:ln w="18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16513" y="3923046"/>
            <a:ext cx="7683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i="1" spc="-15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9454" y="3923046"/>
            <a:ext cx="7683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i="1" spc="-15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5795" y="3763626"/>
            <a:ext cx="40767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60" dirty="0">
                <a:latin typeface="Times New Roman"/>
                <a:cs typeface="Times New Roman"/>
              </a:rPr>
              <a:t>x</a:t>
            </a:r>
            <a:r>
              <a:rPr sz="2150" i="1" spc="-330" dirty="0">
                <a:latin typeface="Times New Roman"/>
                <a:cs typeface="Times New Roman"/>
              </a:rPr>
              <a:t> </a:t>
            </a:r>
            <a:r>
              <a:rPr sz="2250" i="1" spc="-120" dirty="0">
                <a:latin typeface="Symbol"/>
                <a:cs typeface="Symbol"/>
              </a:rPr>
              <a:t>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1955" y="3704848"/>
            <a:ext cx="9715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35" dirty="0">
                <a:latin typeface="Times New Roman"/>
                <a:cs typeface="Times New Roman"/>
              </a:rPr>
              <a:t>i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6305" y="1263460"/>
            <a:ext cx="8445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270" dirty="0">
                <a:latin typeface="Times New Roman"/>
                <a:cs typeface="Times New Roman"/>
              </a:rPr>
              <a:t>i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7845" y="3058854"/>
            <a:ext cx="65722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575" i="1" spc="307" baseline="-26411" dirty="0">
                <a:latin typeface="Times New Roman"/>
                <a:cs typeface="Times New Roman"/>
              </a:rPr>
              <a:t>e</a:t>
            </a:r>
            <a:r>
              <a:rPr sz="2150" i="1" spc="-65" dirty="0">
                <a:latin typeface="Times New Roman"/>
                <a:cs typeface="Times New Roman"/>
              </a:rPr>
              <a:t>x</a:t>
            </a:r>
            <a:r>
              <a:rPr sz="2250" i="1" spc="-284" baseline="-20370" dirty="0">
                <a:latin typeface="Times New Roman"/>
                <a:cs typeface="Times New Roman"/>
              </a:rPr>
              <a:t>i</a:t>
            </a:r>
            <a:r>
              <a:rPr sz="2250" i="1" spc="-120" dirty="0">
                <a:latin typeface="Symbol"/>
                <a:cs typeface="Symbol"/>
              </a:rPr>
              <a:t>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6605" y="1989901"/>
            <a:ext cx="33528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50" i="1" spc="-45" dirty="0">
                <a:latin typeface="Times New Roman"/>
                <a:cs typeface="Times New Roman"/>
              </a:rPr>
              <a:t>p</a:t>
            </a:r>
            <a:r>
              <a:rPr sz="3225" i="1" spc="-67" baseline="-19379" dirty="0">
                <a:latin typeface="Times New Roman"/>
                <a:cs typeface="Times New Roman"/>
              </a:rPr>
              <a:t>i</a:t>
            </a:r>
            <a:endParaRPr sz="3225" baseline="-1937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5372" y="791761"/>
            <a:ext cx="33528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50" i="1" spc="-45" dirty="0">
                <a:latin typeface="Times New Roman"/>
                <a:cs typeface="Times New Roman"/>
              </a:rPr>
              <a:t>p</a:t>
            </a:r>
            <a:r>
              <a:rPr sz="3225" i="1" spc="-67" baseline="-19379" dirty="0">
                <a:latin typeface="Times New Roman"/>
                <a:cs typeface="Times New Roman"/>
              </a:rPr>
              <a:t>i</a:t>
            </a:r>
            <a:endParaRPr sz="3225" baseline="-1937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35200" y="3763626"/>
            <a:ext cx="57531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70" dirty="0">
                <a:latin typeface="Symbol"/>
                <a:cs typeface="Symbol"/>
              </a:rPr>
              <a:t></a:t>
            </a:r>
            <a:r>
              <a:rPr sz="2150" spc="-345" dirty="0">
                <a:latin typeface="Times New Roman"/>
                <a:cs typeface="Times New Roman"/>
              </a:rPr>
              <a:t> </a:t>
            </a:r>
            <a:r>
              <a:rPr sz="2150" i="1" spc="-60" dirty="0">
                <a:latin typeface="Times New Roman"/>
                <a:cs typeface="Times New Roman"/>
              </a:rPr>
              <a:t>x</a:t>
            </a:r>
            <a:r>
              <a:rPr sz="2150" i="1" spc="-325" dirty="0">
                <a:latin typeface="Times New Roman"/>
                <a:cs typeface="Times New Roman"/>
              </a:rPr>
              <a:t> </a:t>
            </a:r>
            <a:r>
              <a:rPr sz="2250" i="1" spc="-120" dirty="0">
                <a:latin typeface="Symbol"/>
                <a:cs typeface="Symbol"/>
              </a:rPr>
              <a:t>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6429" y="3490329"/>
            <a:ext cx="227329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-90" dirty="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4798" y="3490329"/>
            <a:ext cx="62801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12750" algn="l"/>
              </a:tabLst>
            </a:pPr>
            <a:r>
              <a:rPr sz="3050" i="1" spc="-80" dirty="0">
                <a:latin typeface="Times New Roman"/>
                <a:cs typeface="Times New Roman"/>
              </a:rPr>
              <a:t>p	</a:t>
            </a:r>
            <a:r>
              <a:rPr sz="3050" spc="-90" dirty="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94553" y="2064258"/>
            <a:ext cx="94551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575" spc="-135" baseline="-26411" dirty="0">
                <a:latin typeface="Symbol"/>
                <a:cs typeface="Symbol"/>
              </a:rPr>
              <a:t></a:t>
            </a:r>
            <a:r>
              <a:rPr sz="4575" spc="-127" baseline="-26411" dirty="0">
                <a:latin typeface="Times New Roman"/>
                <a:cs typeface="Times New Roman"/>
              </a:rPr>
              <a:t> </a:t>
            </a:r>
            <a:r>
              <a:rPr sz="4575" i="1" spc="307" baseline="-26411" dirty="0">
                <a:latin typeface="Times New Roman"/>
                <a:cs typeface="Times New Roman"/>
              </a:rPr>
              <a:t>e</a:t>
            </a:r>
            <a:r>
              <a:rPr sz="2150" i="1" spc="-65" dirty="0">
                <a:latin typeface="Times New Roman"/>
                <a:cs typeface="Times New Roman"/>
              </a:rPr>
              <a:t>x</a:t>
            </a:r>
            <a:r>
              <a:rPr sz="2250" i="1" spc="-284" baseline="-20370" dirty="0">
                <a:latin typeface="Times New Roman"/>
                <a:cs typeface="Times New Roman"/>
              </a:rPr>
              <a:t>i</a:t>
            </a:r>
            <a:r>
              <a:rPr sz="2250" i="1" spc="-120" dirty="0">
                <a:latin typeface="Symbol"/>
                <a:cs typeface="Symbol"/>
              </a:rPr>
              <a:t>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0930" y="1030166"/>
            <a:ext cx="884555" cy="516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90" dirty="0">
                <a:latin typeface="Symbol"/>
                <a:cs typeface="Symbol"/>
              </a:rPr>
              <a:t></a:t>
            </a:r>
            <a:r>
              <a:rPr sz="3050" spc="-90" dirty="0">
                <a:latin typeface="Times New Roman"/>
                <a:cs typeface="Times New Roman"/>
              </a:rPr>
              <a:t> </a:t>
            </a:r>
            <a:r>
              <a:rPr sz="3050" i="1" spc="-70" dirty="0">
                <a:latin typeface="Times New Roman"/>
                <a:cs typeface="Times New Roman"/>
              </a:rPr>
              <a:t>x</a:t>
            </a:r>
            <a:r>
              <a:rPr sz="3050" i="1" spc="-290" dirty="0">
                <a:latin typeface="Times New Roman"/>
                <a:cs typeface="Times New Roman"/>
              </a:rPr>
              <a:t> </a:t>
            </a:r>
            <a:r>
              <a:rPr sz="3200" i="1" spc="-160" dirty="0">
                <a:latin typeface="Symbol"/>
                <a:cs typeface="Symbol"/>
              </a:rPr>
              <a:t>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10123" y="1016013"/>
            <a:ext cx="16700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-65" dirty="0">
                <a:latin typeface="Symbol"/>
                <a:cs typeface="Symbol"/>
              </a:rPr>
              <a:t>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0123" y="766143"/>
            <a:ext cx="16700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-65" dirty="0">
                <a:latin typeface="Symbol"/>
                <a:cs typeface="Symbol"/>
              </a:rPr>
              <a:t>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3909" y="1016013"/>
            <a:ext cx="1252855" cy="943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600"/>
              </a:lnSpc>
              <a:spcBef>
                <a:spcPts val="120"/>
              </a:spcBef>
            </a:pPr>
            <a:r>
              <a:rPr sz="3050" spc="-65" dirty="0">
                <a:latin typeface="Symbol"/>
                <a:cs typeface="Symbol"/>
              </a:rPr>
              <a:t></a:t>
            </a:r>
            <a:endParaRPr sz="3050" dirty="0">
              <a:latin typeface="Symbol"/>
              <a:cs typeface="Symbol"/>
            </a:endParaRPr>
          </a:p>
          <a:p>
            <a:pPr marL="12700">
              <a:lnSpc>
                <a:spcPts val="3600"/>
              </a:lnSpc>
              <a:tabLst>
                <a:tab pos="906780" algn="l"/>
              </a:tabLst>
            </a:pPr>
            <a:r>
              <a:rPr sz="3050" spc="-65" dirty="0">
                <a:latin typeface="Symbol"/>
                <a:cs typeface="Symbol"/>
              </a:rPr>
              <a:t></a:t>
            </a:r>
            <a:r>
              <a:rPr sz="3050" spc="-65" dirty="0">
                <a:latin typeface="Times New Roman"/>
                <a:cs typeface="Times New Roman"/>
              </a:rPr>
              <a:t>	</a:t>
            </a:r>
            <a:r>
              <a:rPr sz="3225" i="1" spc="-52" baseline="2583" dirty="0">
                <a:latin typeface="Times New Roman"/>
                <a:cs typeface="Times New Roman"/>
              </a:rPr>
              <a:t>i</a:t>
            </a:r>
            <a:r>
              <a:rPr sz="3225" i="1" spc="480" baseline="2583" dirty="0">
                <a:latin typeface="Times New Roman"/>
                <a:cs typeface="Times New Roman"/>
              </a:rPr>
              <a:t> </a:t>
            </a:r>
            <a:r>
              <a:rPr sz="3050" spc="-65" dirty="0">
                <a:latin typeface="Symbol"/>
                <a:cs typeface="Symbol"/>
              </a:rPr>
              <a:t></a:t>
            </a:r>
            <a:endParaRPr sz="3050" dirty="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23909" y="766143"/>
            <a:ext cx="16700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-65" dirty="0">
                <a:latin typeface="Symbol"/>
                <a:cs typeface="Symbol"/>
              </a:rPr>
              <a:t>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95111" y="3241677"/>
            <a:ext cx="20955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-80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6031" y="3842590"/>
            <a:ext cx="214058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83360" algn="l"/>
              </a:tabLst>
            </a:pPr>
            <a:r>
              <a:rPr sz="3050" spc="35" dirty="0">
                <a:latin typeface="Times New Roman"/>
                <a:cs typeface="Times New Roman"/>
              </a:rPr>
              <a:t>1</a:t>
            </a:r>
            <a:r>
              <a:rPr sz="3050" spc="35" dirty="0">
                <a:latin typeface="Symbol"/>
                <a:cs typeface="Symbol"/>
              </a:rPr>
              <a:t></a:t>
            </a:r>
            <a:r>
              <a:rPr sz="3050" spc="-254" dirty="0">
                <a:latin typeface="Times New Roman"/>
                <a:cs typeface="Times New Roman"/>
              </a:rPr>
              <a:t> </a:t>
            </a:r>
            <a:r>
              <a:rPr sz="3050" i="1" spc="-70" dirty="0">
                <a:latin typeface="Times New Roman"/>
                <a:cs typeface="Times New Roman"/>
              </a:rPr>
              <a:t>e	</a:t>
            </a:r>
            <a:r>
              <a:rPr sz="3050" spc="35" dirty="0">
                <a:latin typeface="Times New Roman"/>
                <a:cs typeface="Times New Roman"/>
              </a:rPr>
              <a:t>1</a:t>
            </a:r>
            <a:r>
              <a:rPr sz="3050" spc="35" dirty="0">
                <a:latin typeface="Symbol"/>
                <a:cs typeface="Symbol"/>
              </a:rPr>
              <a:t></a:t>
            </a:r>
            <a:r>
              <a:rPr sz="3050" spc="-335" dirty="0">
                <a:latin typeface="Times New Roman"/>
                <a:cs typeface="Times New Roman"/>
              </a:rPr>
              <a:t> </a:t>
            </a:r>
            <a:r>
              <a:rPr sz="3050" i="1" spc="-70" dirty="0">
                <a:latin typeface="Times New Roman"/>
                <a:cs typeface="Times New Roman"/>
              </a:rPr>
              <a:t>e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30040" y="2554253"/>
            <a:ext cx="86233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50" spc="35" dirty="0">
                <a:latin typeface="Times New Roman"/>
                <a:cs typeface="Times New Roman"/>
              </a:rPr>
              <a:t>1</a:t>
            </a:r>
            <a:r>
              <a:rPr sz="3050" spc="35" dirty="0">
                <a:latin typeface="Symbol"/>
                <a:cs typeface="Symbol"/>
              </a:rPr>
              <a:t>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spc="-45" dirty="0">
                <a:latin typeface="Times New Roman"/>
                <a:cs typeface="Times New Roman"/>
              </a:rPr>
              <a:t>p</a:t>
            </a:r>
            <a:r>
              <a:rPr sz="3225" i="1" spc="-67" baseline="-19379" dirty="0">
                <a:latin typeface="Times New Roman"/>
                <a:cs typeface="Times New Roman"/>
              </a:rPr>
              <a:t>i</a:t>
            </a:r>
            <a:endParaRPr sz="3225" baseline="-1937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04176" y="1356089"/>
            <a:ext cx="73660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35" dirty="0">
                <a:latin typeface="Times New Roman"/>
                <a:cs typeface="Times New Roman"/>
              </a:rPr>
              <a:t>1</a:t>
            </a:r>
            <a:r>
              <a:rPr sz="3050" spc="35" dirty="0">
                <a:latin typeface="Symbol"/>
                <a:cs typeface="Symbol"/>
              </a:rPr>
              <a:t>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spc="-80" dirty="0"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52600" y="1060133"/>
            <a:ext cx="495300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-70" dirty="0">
                <a:latin typeface="Times New Roman"/>
                <a:cs typeface="Times New Roman"/>
              </a:rPr>
              <a:t>log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79868" y="809251"/>
            <a:ext cx="4068613" cy="34303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49980" y="4797552"/>
            <a:ext cx="3122247" cy="628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60009" y="4767809"/>
            <a:ext cx="2916874" cy="628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88071" y="4886705"/>
            <a:ext cx="26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g(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68333" y="4928996"/>
            <a:ext cx="11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337487" y="5589937"/>
            <a:ext cx="4810760" cy="946150"/>
            <a:chOff x="3337487" y="5589937"/>
            <a:chExt cx="4810760" cy="946150"/>
          </a:xfrm>
        </p:grpSpPr>
        <p:sp>
          <p:nvSpPr>
            <p:cNvPr id="41" name="object 41"/>
            <p:cNvSpPr/>
            <p:nvPr/>
          </p:nvSpPr>
          <p:spPr>
            <a:xfrm>
              <a:off x="3337487" y="5589937"/>
              <a:ext cx="4810678" cy="9457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60009" y="5970928"/>
              <a:ext cx="1857375" cy="0"/>
            </a:xfrm>
            <a:custGeom>
              <a:avLst/>
              <a:gdLst/>
              <a:ahLst/>
              <a:cxnLst/>
              <a:rect l="l" t="t" r="r" b="b"/>
              <a:pathLst>
                <a:path w="1857375">
                  <a:moveTo>
                    <a:pt x="0" y="0"/>
                  </a:moveTo>
                  <a:lnTo>
                    <a:pt x="1856894" y="0"/>
                  </a:lnTo>
                </a:path>
              </a:pathLst>
            </a:custGeom>
            <a:ln w="19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17091" y="5882174"/>
            <a:ext cx="12382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i="1" spc="185" dirty="0">
                <a:latin typeface="Times New Roman"/>
                <a:cs typeface="Times New Roman"/>
              </a:rPr>
              <a:t>i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86125" y="5984410"/>
            <a:ext cx="1694814" cy="4819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239395" algn="r">
              <a:lnSpc>
                <a:spcPts val="620"/>
              </a:lnSpc>
              <a:spcBef>
                <a:spcPts val="660"/>
              </a:spcBef>
            </a:pPr>
            <a:r>
              <a:rPr sz="1500" i="1" spc="135" dirty="0">
                <a:latin typeface="Times New Roman"/>
                <a:cs typeface="Times New Roman"/>
              </a:rPr>
              <a:t>t</a:t>
            </a:r>
            <a:endParaRPr sz="1500" dirty="0">
              <a:latin typeface="Times New Roman"/>
              <a:cs typeface="Times New Roman"/>
            </a:endParaRPr>
          </a:p>
          <a:p>
            <a:pPr marL="38100">
              <a:lnSpc>
                <a:spcPts val="2420"/>
              </a:lnSpc>
            </a:pPr>
            <a:r>
              <a:rPr sz="4500" spc="727" baseline="-32407" dirty="0">
                <a:latin typeface="Times New Roman"/>
                <a:cs typeface="Times New Roman"/>
              </a:rPr>
              <a:t>1</a:t>
            </a:r>
            <a:r>
              <a:rPr sz="4500" spc="-644" baseline="-32407" dirty="0">
                <a:latin typeface="Times New Roman"/>
                <a:cs typeface="Times New Roman"/>
              </a:rPr>
              <a:t> </a:t>
            </a:r>
            <a:r>
              <a:rPr sz="4500" spc="794" baseline="-32407" dirty="0">
                <a:latin typeface="Symbol"/>
                <a:cs typeface="Symbol"/>
              </a:rPr>
              <a:t></a:t>
            </a:r>
            <a:r>
              <a:rPr sz="4500" spc="-112" baseline="-32407" dirty="0">
                <a:latin typeface="Times New Roman"/>
                <a:cs typeface="Times New Roman"/>
              </a:rPr>
              <a:t> </a:t>
            </a:r>
            <a:r>
              <a:rPr sz="4500" i="1" spc="494" baseline="-32407" dirty="0">
                <a:latin typeface="Times New Roman"/>
                <a:cs typeface="Times New Roman"/>
              </a:rPr>
              <a:t>e</a:t>
            </a:r>
            <a:r>
              <a:rPr sz="2100" spc="330" dirty="0">
                <a:latin typeface="Symbol"/>
                <a:cs typeface="Symbol"/>
              </a:rPr>
              <a:t></a:t>
            </a:r>
            <a:r>
              <a:rPr sz="2300" i="1" spc="330" dirty="0">
                <a:latin typeface="Symbol"/>
                <a:cs typeface="Symbol"/>
              </a:rPr>
              <a:t></a:t>
            </a:r>
            <a:r>
              <a:rPr sz="2300" i="1" spc="-105" dirty="0">
                <a:latin typeface="Times New Roman"/>
                <a:cs typeface="Times New Roman"/>
              </a:rPr>
              <a:t> </a:t>
            </a:r>
            <a:r>
              <a:rPr sz="2100" i="1" spc="300" dirty="0">
                <a:latin typeface="Times New Roman"/>
                <a:cs typeface="Times New Roman"/>
              </a:rPr>
              <a:t>x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48999" y="5430456"/>
            <a:ext cx="278130" cy="48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484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06775" y="5644291"/>
            <a:ext cx="2841625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87375" algn="l"/>
                <a:tab pos="1014094" algn="l"/>
              </a:tabLst>
            </a:pPr>
            <a:r>
              <a:rPr sz="3000" i="1" spc="484" dirty="0">
                <a:latin typeface="Times New Roman"/>
                <a:cs typeface="Times New Roman"/>
              </a:rPr>
              <a:t>p	</a:t>
            </a:r>
            <a:r>
              <a:rPr sz="3000" spc="530" dirty="0">
                <a:latin typeface="Symbol"/>
                <a:cs typeface="Symbol"/>
              </a:rPr>
              <a:t></a:t>
            </a:r>
            <a:r>
              <a:rPr sz="3000" spc="530" dirty="0">
                <a:latin typeface="Times New Roman"/>
                <a:cs typeface="Times New Roman"/>
              </a:rPr>
              <a:t>	</a:t>
            </a:r>
            <a:r>
              <a:rPr sz="3000" i="1" spc="484" dirty="0">
                <a:latin typeface="Times New Roman"/>
                <a:cs typeface="Times New Roman"/>
              </a:rPr>
              <a:t>g</a:t>
            </a:r>
            <a:r>
              <a:rPr sz="3000" i="1" spc="-445" dirty="0">
                <a:latin typeface="Times New Roman"/>
                <a:cs typeface="Times New Roman"/>
              </a:rPr>
              <a:t> </a:t>
            </a:r>
            <a:r>
              <a:rPr sz="3000" spc="-240" dirty="0">
                <a:latin typeface="Times New Roman"/>
                <a:cs typeface="Times New Roman"/>
              </a:rPr>
              <a:t>(</a:t>
            </a:r>
            <a:r>
              <a:rPr sz="3250" i="1" spc="-250" dirty="0">
                <a:latin typeface="Symbol"/>
                <a:cs typeface="Symbol"/>
              </a:rPr>
              <a:t></a:t>
            </a:r>
            <a:r>
              <a:rPr lang="en-US" sz="3250" i="1" spc="-250" dirty="0">
                <a:latin typeface="Symbol"/>
                <a:cs typeface="Symbol"/>
              </a:rPr>
              <a:t>  </a:t>
            </a:r>
            <a:r>
              <a:rPr sz="2250" i="1" spc="202" baseline="50000" dirty="0">
                <a:latin typeface="Times New Roman"/>
                <a:cs typeface="Times New Roman"/>
              </a:rPr>
              <a:t>t</a:t>
            </a:r>
            <a:r>
              <a:rPr sz="2250" i="1" baseline="50000" dirty="0">
                <a:latin typeface="Times New Roman"/>
                <a:cs typeface="Times New Roman"/>
              </a:rPr>
              <a:t> </a:t>
            </a:r>
            <a:r>
              <a:rPr sz="2250" i="1" spc="-187" baseline="50000" dirty="0">
                <a:latin typeface="Times New Roman"/>
                <a:cs typeface="Times New Roman"/>
              </a:rPr>
              <a:t> </a:t>
            </a:r>
            <a:r>
              <a:rPr sz="3600" i="1" spc="590" dirty="0">
                <a:latin typeface="Times New Roman"/>
                <a:cs typeface="Times New Roman"/>
              </a:rPr>
              <a:t>x</a:t>
            </a:r>
            <a:r>
              <a:rPr sz="3000" spc="320" dirty="0">
                <a:latin typeface="Times New Roman"/>
                <a:cs typeface="Times New Roman"/>
              </a:rPr>
              <a:t>)</a:t>
            </a:r>
            <a:r>
              <a:rPr sz="3000" spc="229" dirty="0">
                <a:latin typeface="Times New Roman"/>
                <a:cs typeface="Times New Roman"/>
              </a:rPr>
              <a:t> </a:t>
            </a:r>
            <a:r>
              <a:rPr sz="3000" spc="530" dirty="0">
                <a:latin typeface="Symbol"/>
                <a:cs typeface="Symbol"/>
              </a:rPr>
              <a:t></a:t>
            </a:r>
            <a:endParaRPr sz="3000" dirty="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43091" y="4377690"/>
            <a:ext cx="316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Standard logistic </a:t>
            </a:r>
            <a:r>
              <a:rPr sz="1800" spc="-5" dirty="0">
                <a:latin typeface="Carlito"/>
                <a:cs typeface="Carlito"/>
              </a:rPr>
              <a:t>sigmoid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function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xmlns="" id="{8752C33D-580C-4263-94AE-5932037B1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75" t="16650" r="14375" b="5534"/>
          <a:stretch/>
        </p:blipFill>
        <p:spPr>
          <a:xfrm>
            <a:off x="533400" y="133350"/>
            <a:ext cx="108204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7674" y="254508"/>
            <a:ext cx="7059930" cy="1074420"/>
            <a:chOff x="1747674" y="254508"/>
            <a:chExt cx="7059930" cy="1074420"/>
          </a:xfrm>
        </p:grpSpPr>
        <p:sp>
          <p:nvSpPr>
            <p:cNvPr id="3" name="object 3"/>
            <p:cNvSpPr/>
            <p:nvPr/>
          </p:nvSpPr>
          <p:spPr>
            <a:xfrm>
              <a:off x="1747674" y="260604"/>
              <a:ext cx="7059312" cy="10680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40623" y="260604"/>
              <a:ext cx="719455" cy="360045"/>
            </a:xfrm>
            <a:custGeom>
              <a:avLst/>
              <a:gdLst/>
              <a:ahLst/>
              <a:cxnLst/>
              <a:rect l="l" t="t" r="r" b="b"/>
              <a:pathLst>
                <a:path w="719454" h="360045">
                  <a:moveTo>
                    <a:pt x="659383" y="0"/>
                  </a:moveTo>
                  <a:lnTo>
                    <a:pt x="59944" y="0"/>
                  </a:lnTo>
                  <a:lnTo>
                    <a:pt x="36593" y="4704"/>
                  </a:lnTo>
                  <a:lnTo>
                    <a:pt x="17541" y="17541"/>
                  </a:lnTo>
                  <a:lnTo>
                    <a:pt x="4704" y="36593"/>
                  </a:lnTo>
                  <a:lnTo>
                    <a:pt x="0" y="59944"/>
                  </a:lnTo>
                  <a:lnTo>
                    <a:pt x="0" y="299720"/>
                  </a:lnTo>
                  <a:lnTo>
                    <a:pt x="4704" y="323070"/>
                  </a:lnTo>
                  <a:lnTo>
                    <a:pt x="17541" y="342122"/>
                  </a:lnTo>
                  <a:lnTo>
                    <a:pt x="36593" y="354959"/>
                  </a:lnTo>
                  <a:lnTo>
                    <a:pt x="59944" y="359663"/>
                  </a:lnTo>
                  <a:lnTo>
                    <a:pt x="659383" y="359663"/>
                  </a:lnTo>
                  <a:lnTo>
                    <a:pt x="682734" y="354959"/>
                  </a:lnTo>
                  <a:lnTo>
                    <a:pt x="701786" y="342122"/>
                  </a:lnTo>
                  <a:lnTo>
                    <a:pt x="714623" y="323070"/>
                  </a:lnTo>
                  <a:lnTo>
                    <a:pt x="719327" y="299720"/>
                  </a:lnTo>
                  <a:lnTo>
                    <a:pt x="719327" y="59944"/>
                  </a:lnTo>
                  <a:lnTo>
                    <a:pt x="714623" y="36593"/>
                  </a:lnTo>
                  <a:lnTo>
                    <a:pt x="701786" y="17541"/>
                  </a:lnTo>
                  <a:lnTo>
                    <a:pt x="682734" y="4704"/>
                  </a:lnTo>
                  <a:lnTo>
                    <a:pt x="659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0623" y="260604"/>
              <a:ext cx="719455" cy="360045"/>
            </a:xfrm>
            <a:custGeom>
              <a:avLst/>
              <a:gdLst/>
              <a:ahLst/>
              <a:cxnLst/>
              <a:rect l="l" t="t" r="r" b="b"/>
              <a:pathLst>
                <a:path w="719454" h="360045">
                  <a:moveTo>
                    <a:pt x="0" y="59944"/>
                  </a:moveTo>
                  <a:lnTo>
                    <a:pt x="4704" y="36593"/>
                  </a:lnTo>
                  <a:lnTo>
                    <a:pt x="17541" y="17541"/>
                  </a:lnTo>
                  <a:lnTo>
                    <a:pt x="36593" y="4704"/>
                  </a:lnTo>
                  <a:lnTo>
                    <a:pt x="59944" y="0"/>
                  </a:lnTo>
                  <a:lnTo>
                    <a:pt x="659383" y="0"/>
                  </a:lnTo>
                  <a:lnTo>
                    <a:pt x="682734" y="4704"/>
                  </a:lnTo>
                  <a:lnTo>
                    <a:pt x="701786" y="17541"/>
                  </a:lnTo>
                  <a:lnTo>
                    <a:pt x="714623" y="36593"/>
                  </a:lnTo>
                  <a:lnTo>
                    <a:pt x="719327" y="59944"/>
                  </a:lnTo>
                  <a:lnTo>
                    <a:pt x="719327" y="299720"/>
                  </a:lnTo>
                  <a:lnTo>
                    <a:pt x="714623" y="323070"/>
                  </a:lnTo>
                  <a:lnTo>
                    <a:pt x="701786" y="342122"/>
                  </a:lnTo>
                  <a:lnTo>
                    <a:pt x="682734" y="354959"/>
                  </a:lnTo>
                  <a:lnTo>
                    <a:pt x="659383" y="359663"/>
                  </a:lnTo>
                  <a:lnTo>
                    <a:pt x="59944" y="359663"/>
                  </a:lnTo>
                  <a:lnTo>
                    <a:pt x="36593" y="354959"/>
                  </a:lnTo>
                  <a:lnTo>
                    <a:pt x="17541" y="342122"/>
                  </a:lnTo>
                  <a:lnTo>
                    <a:pt x="4704" y="323070"/>
                  </a:lnTo>
                  <a:lnTo>
                    <a:pt x="0" y="299720"/>
                  </a:lnTo>
                  <a:lnTo>
                    <a:pt x="0" y="5994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56564" y="1772411"/>
            <a:ext cx="6893910" cy="1865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77967" y="4012577"/>
            <a:ext cx="3792958" cy="685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2173" y="4103668"/>
            <a:ext cx="3495415" cy="437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56564" y="3847423"/>
            <a:ext cx="3792958" cy="717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i="1" spc="-365" dirty="0">
                <a:latin typeface="Times New Roman"/>
                <a:cs typeface="Times New Roman"/>
              </a:rPr>
              <a:t>h</a:t>
            </a:r>
            <a:r>
              <a:rPr sz="1950" i="1" spc="-425" dirty="0">
                <a:latin typeface="Symbol"/>
                <a:cs typeface="Symbol"/>
              </a:rPr>
              <a:t></a:t>
            </a:r>
            <a:r>
              <a:rPr lang="ar-EG" sz="1950" i="1" spc="-425" dirty="0">
                <a:latin typeface="Symbol"/>
                <a:cs typeface="Symbol"/>
              </a:rPr>
              <a:t>    </a:t>
            </a:r>
            <a:r>
              <a:rPr sz="3750" spc="95" dirty="0">
                <a:latin typeface="Times New Roman"/>
                <a:cs typeface="Times New Roman"/>
              </a:rPr>
              <a:t>(</a:t>
            </a:r>
            <a:r>
              <a:rPr sz="4550" i="1" spc="-220" dirty="0">
                <a:latin typeface="Times New Roman"/>
                <a:cs typeface="Times New Roman"/>
              </a:rPr>
              <a:t>x</a:t>
            </a:r>
            <a:r>
              <a:rPr sz="3750" spc="-160" dirty="0">
                <a:latin typeface="Times New Roman"/>
                <a:cs typeface="Times New Roman"/>
              </a:rPr>
              <a:t>)</a:t>
            </a:r>
            <a:r>
              <a:rPr sz="3750" spc="-130" dirty="0">
                <a:latin typeface="Times New Roman"/>
                <a:cs typeface="Times New Roman"/>
              </a:rPr>
              <a:t> </a:t>
            </a:r>
            <a:r>
              <a:rPr sz="3750" spc="-265" dirty="0">
                <a:latin typeface="Symbol"/>
                <a:cs typeface="Symbol"/>
              </a:rPr>
              <a:t></a:t>
            </a:r>
            <a:r>
              <a:rPr sz="3750" spc="285" dirty="0">
                <a:latin typeface="Times New Roman"/>
                <a:cs typeface="Times New Roman"/>
              </a:rPr>
              <a:t> </a:t>
            </a:r>
            <a:r>
              <a:rPr sz="3750" i="1" spc="-145" dirty="0">
                <a:latin typeface="Times New Roman"/>
                <a:cs typeface="Times New Roman"/>
              </a:rPr>
              <a:t>p</a:t>
            </a:r>
            <a:r>
              <a:rPr sz="3750" spc="-160" dirty="0">
                <a:latin typeface="Times New Roman"/>
                <a:cs typeface="Times New Roman"/>
              </a:rPr>
              <a:t>(</a:t>
            </a:r>
            <a:r>
              <a:rPr sz="3750" spc="-550" dirty="0">
                <a:latin typeface="Times New Roman"/>
                <a:cs typeface="Times New Roman"/>
              </a:rPr>
              <a:t> </a:t>
            </a:r>
            <a:r>
              <a:rPr sz="3750" i="1" spc="-215" dirty="0">
                <a:latin typeface="Times New Roman"/>
                <a:cs typeface="Times New Roman"/>
              </a:rPr>
              <a:t>y</a:t>
            </a:r>
            <a:r>
              <a:rPr sz="3750" i="1" spc="-35" dirty="0">
                <a:latin typeface="Times New Roman"/>
                <a:cs typeface="Times New Roman"/>
              </a:rPr>
              <a:t> </a:t>
            </a:r>
            <a:r>
              <a:rPr sz="3750" spc="-265" dirty="0">
                <a:latin typeface="Symbol"/>
                <a:cs typeface="Symbol"/>
              </a:rPr>
              <a:t></a:t>
            </a:r>
            <a:r>
              <a:rPr sz="3750" spc="-480" dirty="0">
                <a:latin typeface="Times New Roman"/>
                <a:cs typeface="Times New Roman"/>
              </a:rPr>
              <a:t> </a:t>
            </a:r>
            <a:r>
              <a:rPr sz="3750" spc="70" dirty="0">
                <a:latin typeface="Times New Roman"/>
                <a:cs typeface="Times New Roman"/>
              </a:rPr>
              <a:t>1</a:t>
            </a:r>
            <a:r>
              <a:rPr sz="3750" spc="-100" dirty="0">
                <a:latin typeface="Times New Roman"/>
                <a:cs typeface="Times New Roman"/>
              </a:rPr>
              <a:t>|</a:t>
            </a:r>
            <a:r>
              <a:rPr sz="3750" spc="-105" dirty="0">
                <a:latin typeface="Times New Roman"/>
                <a:cs typeface="Times New Roman"/>
              </a:rPr>
              <a:t> </a:t>
            </a:r>
            <a:r>
              <a:rPr sz="3750" i="1" spc="-240" dirty="0">
                <a:latin typeface="Times New Roman"/>
                <a:cs typeface="Times New Roman"/>
              </a:rPr>
              <a:t>x</a:t>
            </a:r>
            <a:r>
              <a:rPr sz="3750" spc="-315" dirty="0">
                <a:latin typeface="Times New Roman"/>
                <a:cs typeface="Times New Roman"/>
              </a:rPr>
              <a:t>;</a:t>
            </a:r>
            <a:r>
              <a:rPr sz="3900" i="1" spc="-990" dirty="0">
                <a:latin typeface="Symbol"/>
                <a:cs typeface="Symbol"/>
              </a:rPr>
              <a:t></a:t>
            </a:r>
            <a:r>
              <a:rPr lang="ar-EG" sz="3900" i="1" spc="-990" dirty="0">
                <a:latin typeface="Symbol"/>
                <a:cs typeface="Symbol"/>
              </a:rPr>
              <a:t>   </a:t>
            </a:r>
            <a:r>
              <a:rPr lang="en-US" sz="3900" i="1" spc="-990" dirty="0">
                <a:latin typeface="Symbol"/>
                <a:cs typeface="Symbol"/>
              </a:rPr>
              <a:t>   </a:t>
            </a:r>
            <a:r>
              <a:rPr sz="3750" spc="-160" dirty="0">
                <a:latin typeface="Times New Roman"/>
                <a:cs typeface="Times New Roman"/>
              </a:rPr>
              <a:t>)</a:t>
            </a:r>
            <a:r>
              <a:rPr lang="en-US" sz="3750" spc="-160" dirty="0">
                <a:latin typeface="Times New Roman"/>
                <a:cs typeface="Times New Roman"/>
              </a:rPr>
              <a:t>   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1680" y="5012435"/>
            <a:ext cx="6379899" cy="14401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4745" y="176148"/>
            <a:ext cx="5750560" cy="318770"/>
            <a:chOff x="2404745" y="176148"/>
            <a:chExt cx="5750560" cy="318770"/>
          </a:xfrm>
        </p:grpSpPr>
        <p:sp>
          <p:nvSpPr>
            <p:cNvPr id="3" name="object 3"/>
            <p:cNvSpPr/>
            <p:nvPr/>
          </p:nvSpPr>
          <p:spPr>
            <a:xfrm>
              <a:off x="2405634" y="177037"/>
              <a:ext cx="5748401" cy="31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35883" y="229615"/>
              <a:ext cx="104775" cy="142875"/>
            </a:xfrm>
            <a:custGeom>
              <a:avLst/>
              <a:gdLst/>
              <a:ahLst/>
              <a:cxnLst/>
              <a:rect l="l" t="t" r="r" b="b"/>
              <a:pathLst>
                <a:path w="104775" h="142875">
                  <a:moveTo>
                    <a:pt x="51562" y="0"/>
                  </a:moveTo>
                  <a:lnTo>
                    <a:pt x="0" y="142493"/>
                  </a:lnTo>
                  <a:lnTo>
                    <a:pt x="104775" y="142493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86628" y="211073"/>
              <a:ext cx="191262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2708" y="211073"/>
              <a:ext cx="191261" cy="2480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7952" y="211073"/>
              <a:ext cx="191262" cy="2480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05634" y="177037"/>
              <a:ext cx="5748655" cy="316865"/>
            </a:xfrm>
            <a:custGeom>
              <a:avLst/>
              <a:gdLst/>
              <a:ahLst/>
              <a:cxnLst/>
              <a:rect l="l" t="t" r="r" b="b"/>
              <a:pathLst>
                <a:path w="5748655" h="316865">
                  <a:moveTo>
                    <a:pt x="5332222" y="3809"/>
                  </a:moveTo>
                  <a:lnTo>
                    <a:pt x="5539105" y="3809"/>
                  </a:lnTo>
                  <a:lnTo>
                    <a:pt x="5541137" y="3809"/>
                  </a:lnTo>
                  <a:lnTo>
                    <a:pt x="5542915" y="4317"/>
                  </a:lnTo>
                  <a:lnTo>
                    <a:pt x="5544693" y="5333"/>
                  </a:lnTo>
                  <a:lnTo>
                    <a:pt x="5546344" y="6222"/>
                  </a:lnTo>
                  <a:lnTo>
                    <a:pt x="5547614" y="7619"/>
                  </a:lnTo>
                  <a:lnTo>
                    <a:pt x="5548630" y="9270"/>
                  </a:lnTo>
                  <a:lnTo>
                    <a:pt x="5549519" y="10921"/>
                  </a:lnTo>
                  <a:lnTo>
                    <a:pt x="5550281" y="12826"/>
                  </a:lnTo>
                  <a:lnTo>
                    <a:pt x="5550662" y="14985"/>
                  </a:lnTo>
                  <a:lnTo>
                    <a:pt x="5551043" y="17144"/>
                  </a:lnTo>
                  <a:lnTo>
                    <a:pt x="5551297" y="19303"/>
                  </a:lnTo>
                  <a:lnTo>
                    <a:pt x="5551297" y="21462"/>
                  </a:lnTo>
                  <a:lnTo>
                    <a:pt x="5551297" y="23621"/>
                  </a:lnTo>
                  <a:lnTo>
                    <a:pt x="5551043" y="25780"/>
                  </a:lnTo>
                  <a:lnTo>
                    <a:pt x="5550662" y="27812"/>
                  </a:lnTo>
                  <a:lnTo>
                    <a:pt x="5550281" y="29844"/>
                  </a:lnTo>
                  <a:lnTo>
                    <a:pt x="5541264" y="38480"/>
                  </a:lnTo>
                  <a:lnTo>
                    <a:pt x="5539105" y="38480"/>
                  </a:lnTo>
                  <a:lnTo>
                    <a:pt x="5454777" y="38480"/>
                  </a:lnTo>
                  <a:lnTo>
                    <a:pt x="5454777" y="303275"/>
                  </a:lnTo>
                  <a:lnTo>
                    <a:pt x="5454777" y="305053"/>
                  </a:lnTo>
                  <a:lnTo>
                    <a:pt x="5454269" y="306704"/>
                  </a:lnTo>
                  <a:lnTo>
                    <a:pt x="5453380" y="308228"/>
                  </a:lnTo>
                  <a:lnTo>
                    <a:pt x="5452364" y="309879"/>
                  </a:lnTo>
                  <a:lnTo>
                    <a:pt x="5450967" y="311022"/>
                  </a:lnTo>
                  <a:lnTo>
                    <a:pt x="5449189" y="311784"/>
                  </a:lnTo>
                  <a:lnTo>
                    <a:pt x="5447411" y="312673"/>
                  </a:lnTo>
                  <a:lnTo>
                    <a:pt x="5445506" y="313181"/>
                  </a:lnTo>
                  <a:lnTo>
                    <a:pt x="5443474" y="313562"/>
                  </a:lnTo>
                  <a:lnTo>
                    <a:pt x="5441442" y="313816"/>
                  </a:lnTo>
                  <a:lnTo>
                    <a:pt x="5438775" y="314070"/>
                  </a:lnTo>
                  <a:lnTo>
                    <a:pt x="5435727" y="314070"/>
                  </a:lnTo>
                  <a:lnTo>
                    <a:pt x="5432552" y="314070"/>
                  </a:lnTo>
                  <a:lnTo>
                    <a:pt x="5422265" y="311911"/>
                  </a:lnTo>
                  <a:lnTo>
                    <a:pt x="5420487" y="311149"/>
                  </a:lnTo>
                  <a:lnTo>
                    <a:pt x="5419217" y="310006"/>
                  </a:lnTo>
                  <a:lnTo>
                    <a:pt x="5418201" y="308355"/>
                  </a:lnTo>
                  <a:lnTo>
                    <a:pt x="5417312" y="306831"/>
                  </a:lnTo>
                  <a:lnTo>
                    <a:pt x="5416804" y="305180"/>
                  </a:lnTo>
                  <a:lnTo>
                    <a:pt x="5416804" y="303275"/>
                  </a:lnTo>
                  <a:lnTo>
                    <a:pt x="5416804" y="38480"/>
                  </a:lnTo>
                  <a:lnTo>
                    <a:pt x="5332222" y="38480"/>
                  </a:lnTo>
                  <a:lnTo>
                    <a:pt x="5330063" y="38480"/>
                  </a:lnTo>
                  <a:lnTo>
                    <a:pt x="5328158" y="37972"/>
                  </a:lnTo>
                  <a:lnTo>
                    <a:pt x="5326634" y="36956"/>
                  </a:lnTo>
                  <a:lnTo>
                    <a:pt x="5325110" y="36067"/>
                  </a:lnTo>
                  <a:lnTo>
                    <a:pt x="5323840" y="34797"/>
                  </a:lnTo>
                  <a:lnTo>
                    <a:pt x="5322951" y="33273"/>
                  </a:lnTo>
                  <a:lnTo>
                    <a:pt x="5321935" y="31750"/>
                  </a:lnTo>
                  <a:lnTo>
                    <a:pt x="5321300" y="29971"/>
                  </a:lnTo>
                  <a:lnTo>
                    <a:pt x="5320919" y="28066"/>
                  </a:lnTo>
                  <a:lnTo>
                    <a:pt x="5320538" y="26034"/>
                  </a:lnTo>
                  <a:lnTo>
                    <a:pt x="5320284" y="23875"/>
                  </a:lnTo>
                  <a:lnTo>
                    <a:pt x="5320284" y="21462"/>
                  </a:lnTo>
                  <a:lnTo>
                    <a:pt x="5320284" y="19050"/>
                  </a:lnTo>
                  <a:lnTo>
                    <a:pt x="5320538" y="16763"/>
                  </a:lnTo>
                  <a:lnTo>
                    <a:pt x="5320919" y="14731"/>
                  </a:lnTo>
                  <a:lnTo>
                    <a:pt x="5321300" y="12700"/>
                  </a:lnTo>
                  <a:lnTo>
                    <a:pt x="5330063" y="3809"/>
                  </a:lnTo>
                  <a:lnTo>
                    <a:pt x="5332222" y="3809"/>
                  </a:lnTo>
                  <a:close/>
                </a:path>
                <a:path w="5748655" h="316865">
                  <a:moveTo>
                    <a:pt x="4844288" y="3809"/>
                  </a:moveTo>
                  <a:lnTo>
                    <a:pt x="4982210" y="3809"/>
                  </a:lnTo>
                  <a:lnTo>
                    <a:pt x="4984115" y="3809"/>
                  </a:lnTo>
                  <a:lnTo>
                    <a:pt x="4986020" y="4317"/>
                  </a:lnTo>
                  <a:lnTo>
                    <a:pt x="4987671" y="5333"/>
                  </a:lnTo>
                  <a:lnTo>
                    <a:pt x="4989322" y="6222"/>
                  </a:lnTo>
                  <a:lnTo>
                    <a:pt x="4990719" y="7619"/>
                  </a:lnTo>
                  <a:lnTo>
                    <a:pt x="4991608" y="9270"/>
                  </a:lnTo>
                  <a:lnTo>
                    <a:pt x="4992624" y="10921"/>
                  </a:lnTo>
                  <a:lnTo>
                    <a:pt x="4993259" y="12826"/>
                  </a:lnTo>
                  <a:lnTo>
                    <a:pt x="4993640" y="14985"/>
                  </a:lnTo>
                  <a:lnTo>
                    <a:pt x="4994021" y="17144"/>
                  </a:lnTo>
                  <a:lnTo>
                    <a:pt x="4994275" y="19303"/>
                  </a:lnTo>
                  <a:lnTo>
                    <a:pt x="4994275" y="21462"/>
                  </a:lnTo>
                  <a:lnTo>
                    <a:pt x="4994275" y="23621"/>
                  </a:lnTo>
                  <a:lnTo>
                    <a:pt x="4994021" y="25780"/>
                  </a:lnTo>
                  <a:lnTo>
                    <a:pt x="4993640" y="27812"/>
                  </a:lnTo>
                  <a:lnTo>
                    <a:pt x="4993259" y="29844"/>
                  </a:lnTo>
                  <a:lnTo>
                    <a:pt x="4992624" y="31750"/>
                  </a:lnTo>
                  <a:lnTo>
                    <a:pt x="4984242" y="38480"/>
                  </a:lnTo>
                  <a:lnTo>
                    <a:pt x="4982210" y="38480"/>
                  </a:lnTo>
                  <a:lnTo>
                    <a:pt x="4864608" y="38480"/>
                  </a:lnTo>
                  <a:lnTo>
                    <a:pt x="4864608" y="134238"/>
                  </a:lnTo>
                  <a:lnTo>
                    <a:pt x="4965446" y="134238"/>
                  </a:lnTo>
                  <a:lnTo>
                    <a:pt x="4967605" y="134238"/>
                  </a:lnTo>
                  <a:lnTo>
                    <a:pt x="4969510" y="134746"/>
                  </a:lnTo>
                  <a:lnTo>
                    <a:pt x="4971161" y="135762"/>
                  </a:lnTo>
                  <a:lnTo>
                    <a:pt x="4972812" y="136651"/>
                  </a:lnTo>
                  <a:lnTo>
                    <a:pt x="4977765" y="149605"/>
                  </a:lnTo>
                  <a:lnTo>
                    <a:pt x="4977765" y="151764"/>
                  </a:lnTo>
                  <a:lnTo>
                    <a:pt x="4977765" y="153923"/>
                  </a:lnTo>
                  <a:lnTo>
                    <a:pt x="4971034" y="166750"/>
                  </a:lnTo>
                  <a:lnTo>
                    <a:pt x="4969383" y="167639"/>
                  </a:lnTo>
                  <a:lnTo>
                    <a:pt x="4967478" y="168020"/>
                  </a:lnTo>
                  <a:lnTo>
                    <a:pt x="4965446" y="168020"/>
                  </a:lnTo>
                  <a:lnTo>
                    <a:pt x="4864608" y="168020"/>
                  </a:lnTo>
                  <a:lnTo>
                    <a:pt x="4864608" y="277875"/>
                  </a:lnTo>
                  <a:lnTo>
                    <a:pt x="4984242" y="277875"/>
                  </a:lnTo>
                  <a:lnTo>
                    <a:pt x="4986274" y="277875"/>
                  </a:lnTo>
                  <a:lnTo>
                    <a:pt x="4988052" y="278383"/>
                  </a:lnTo>
                  <a:lnTo>
                    <a:pt x="4989703" y="279399"/>
                  </a:lnTo>
                  <a:lnTo>
                    <a:pt x="4991354" y="280288"/>
                  </a:lnTo>
                  <a:lnTo>
                    <a:pt x="4996688" y="293242"/>
                  </a:lnTo>
                  <a:lnTo>
                    <a:pt x="4996688" y="295401"/>
                  </a:lnTo>
                  <a:lnTo>
                    <a:pt x="4996688" y="297560"/>
                  </a:lnTo>
                  <a:lnTo>
                    <a:pt x="4996434" y="299592"/>
                  </a:lnTo>
                  <a:lnTo>
                    <a:pt x="4996053" y="301624"/>
                  </a:lnTo>
                  <a:lnTo>
                    <a:pt x="4995672" y="303783"/>
                  </a:lnTo>
                  <a:lnTo>
                    <a:pt x="4994910" y="305561"/>
                  </a:lnTo>
                  <a:lnTo>
                    <a:pt x="4993767" y="307339"/>
                  </a:lnTo>
                  <a:lnTo>
                    <a:pt x="4992751" y="308990"/>
                  </a:lnTo>
                  <a:lnTo>
                    <a:pt x="4991354" y="310260"/>
                  </a:lnTo>
                  <a:lnTo>
                    <a:pt x="4989830" y="311149"/>
                  </a:lnTo>
                  <a:lnTo>
                    <a:pt x="4988179" y="312165"/>
                  </a:lnTo>
                  <a:lnTo>
                    <a:pt x="4986401" y="312546"/>
                  </a:lnTo>
                  <a:lnTo>
                    <a:pt x="4984242" y="312546"/>
                  </a:lnTo>
                  <a:lnTo>
                    <a:pt x="4844288" y="312546"/>
                  </a:lnTo>
                  <a:lnTo>
                    <a:pt x="4840351" y="312546"/>
                  </a:lnTo>
                  <a:lnTo>
                    <a:pt x="4836414" y="311149"/>
                  </a:lnTo>
                  <a:lnTo>
                    <a:pt x="4832477" y="308355"/>
                  </a:lnTo>
                  <a:lnTo>
                    <a:pt x="4828540" y="305561"/>
                  </a:lnTo>
                  <a:lnTo>
                    <a:pt x="4826508" y="300608"/>
                  </a:lnTo>
                  <a:lnTo>
                    <a:pt x="4826508" y="293369"/>
                  </a:lnTo>
                  <a:lnTo>
                    <a:pt x="4826508" y="23113"/>
                  </a:lnTo>
                  <a:lnTo>
                    <a:pt x="4826508" y="15875"/>
                  </a:lnTo>
                  <a:lnTo>
                    <a:pt x="4828540" y="10921"/>
                  </a:lnTo>
                  <a:lnTo>
                    <a:pt x="4832477" y="8127"/>
                  </a:lnTo>
                  <a:lnTo>
                    <a:pt x="4836541" y="5206"/>
                  </a:lnTo>
                  <a:lnTo>
                    <a:pt x="4840351" y="3809"/>
                  </a:lnTo>
                  <a:lnTo>
                    <a:pt x="4844288" y="3809"/>
                  </a:lnTo>
                  <a:close/>
                </a:path>
                <a:path w="5748655" h="316865">
                  <a:moveTo>
                    <a:pt x="4141724" y="3809"/>
                  </a:moveTo>
                  <a:lnTo>
                    <a:pt x="4272788" y="3809"/>
                  </a:lnTo>
                  <a:lnTo>
                    <a:pt x="4274693" y="3809"/>
                  </a:lnTo>
                  <a:lnTo>
                    <a:pt x="4276598" y="4317"/>
                  </a:lnTo>
                  <a:lnTo>
                    <a:pt x="4284472" y="14985"/>
                  </a:lnTo>
                  <a:lnTo>
                    <a:pt x="4284853" y="17144"/>
                  </a:lnTo>
                  <a:lnTo>
                    <a:pt x="4285107" y="19303"/>
                  </a:lnTo>
                  <a:lnTo>
                    <a:pt x="4285107" y="21462"/>
                  </a:lnTo>
                  <a:lnTo>
                    <a:pt x="4285107" y="23621"/>
                  </a:lnTo>
                  <a:lnTo>
                    <a:pt x="4284853" y="25780"/>
                  </a:lnTo>
                  <a:lnTo>
                    <a:pt x="4284472" y="27812"/>
                  </a:lnTo>
                  <a:lnTo>
                    <a:pt x="4284091" y="29971"/>
                  </a:lnTo>
                  <a:lnTo>
                    <a:pt x="4283329" y="31750"/>
                  </a:lnTo>
                  <a:lnTo>
                    <a:pt x="4282186" y="33400"/>
                  </a:lnTo>
                  <a:lnTo>
                    <a:pt x="4281170" y="34925"/>
                  </a:lnTo>
                  <a:lnTo>
                    <a:pt x="4279773" y="36194"/>
                  </a:lnTo>
                  <a:lnTo>
                    <a:pt x="4278249" y="37083"/>
                  </a:lnTo>
                  <a:lnTo>
                    <a:pt x="4276598" y="37972"/>
                  </a:lnTo>
                  <a:lnTo>
                    <a:pt x="4274820" y="38480"/>
                  </a:lnTo>
                  <a:lnTo>
                    <a:pt x="4272788" y="38480"/>
                  </a:lnTo>
                  <a:lnTo>
                    <a:pt x="4162044" y="38480"/>
                  </a:lnTo>
                  <a:lnTo>
                    <a:pt x="4162044" y="142239"/>
                  </a:lnTo>
                  <a:lnTo>
                    <a:pt x="4266819" y="142239"/>
                  </a:lnTo>
                  <a:lnTo>
                    <a:pt x="4268470" y="142239"/>
                  </a:lnTo>
                  <a:lnTo>
                    <a:pt x="4270248" y="142620"/>
                  </a:lnTo>
                  <a:lnTo>
                    <a:pt x="4271899" y="143382"/>
                  </a:lnTo>
                  <a:lnTo>
                    <a:pt x="4273550" y="144017"/>
                  </a:lnTo>
                  <a:lnTo>
                    <a:pt x="4274947" y="145160"/>
                  </a:lnTo>
                  <a:lnTo>
                    <a:pt x="4276090" y="146684"/>
                  </a:lnTo>
                  <a:lnTo>
                    <a:pt x="4277233" y="148208"/>
                  </a:lnTo>
                  <a:lnTo>
                    <a:pt x="4277995" y="150113"/>
                  </a:lnTo>
                  <a:lnTo>
                    <a:pt x="4278503" y="152272"/>
                  </a:lnTo>
                  <a:lnTo>
                    <a:pt x="4278884" y="154431"/>
                  </a:lnTo>
                  <a:lnTo>
                    <a:pt x="4279138" y="156590"/>
                  </a:lnTo>
                  <a:lnTo>
                    <a:pt x="4279138" y="159003"/>
                  </a:lnTo>
                  <a:lnTo>
                    <a:pt x="4279138" y="161162"/>
                  </a:lnTo>
                  <a:lnTo>
                    <a:pt x="4276217" y="170941"/>
                  </a:lnTo>
                  <a:lnTo>
                    <a:pt x="4275201" y="172465"/>
                  </a:lnTo>
                  <a:lnTo>
                    <a:pt x="4273804" y="173735"/>
                  </a:lnTo>
                  <a:lnTo>
                    <a:pt x="4272280" y="174625"/>
                  </a:lnTo>
                  <a:lnTo>
                    <a:pt x="4270629" y="175513"/>
                  </a:lnTo>
                  <a:lnTo>
                    <a:pt x="4268851" y="176021"/>
                  </a:lnTo>
                  <a:lnTo>
                    <a:pt x="4266819" y="176021"/>
                  </a:lnTo>
                  <a:lnTo>
                    <a:pt x="4162044" y="176021"/>
                  </a:lnTo>
                  <a:lnTo>
                    <a:pt x="4162044" y="303275"/>
                  </a:lnTo>
                  <a:lnTo>
                    <a:pt x="4162044" y="305053"/>
                  </a:lnTo>
                  <a:lnTo>
                    <a:pt x="4161536" y="306704"/>
                  </a:lnTo>
                  <a:lnTo>
                    <a:pt x="4160520" y="308228"/>
                  </a:lnTo>
                  <a:lnTo>
                    <a:pt x="4159631" y="309879"/>
                  </a:lnTo>
                  <a:lnTo>
                    <a:pt x="4158234" y="311022"/>
                  </a:lnTo>
                  <a:lnTo>
                    <a:pt x="4156329" y="311784"/>
                  </a:lnTo>
                  <a:lnTo>
                    <a:pt x="4154551" y="312673"/>
                  </a:lnTo>
                  <a:lnTo>
                    <a:pt x="4152646" y="313181"/>
                  </a:lnTo>
                  <a:lnTo>
                    <a:pt x="4150741" y="313562"/>
                  </a:lnTo>
                  <a:lnTo>
                    <a:pt x="4148836" y="313816"/>
                  </a:lnTo>
                  <a:lnTo>
                    <a:pt x="4146169" y="314070"/>
                  </a:lnTo>
                  <a:lnTo>
                    <a:pt x="4142867" y="314070"/>
                  </a:lnTo>
                  <a:lnTo>
                    <a:pt x="4139692" y="314070"/>
                  </a:lnTo>
                  <a:lnTo>
                    <a:pt x="4129532" y="311911"/>
                  </a:lnTo>
                  <a:lnTo>
                    <a:pt x="4127754" y="311149"/>
                  </a:lnTo>
                  <a:lnTo>
                    <a:pt x="4126357" y="310006"/>
                  </a:lnTo>
                  <a:lnTo>
                    <a:pt x="4125468" y="308355"/>
                  </a:lnTo>
                  <a:lnTo>
                    <a:pt x="4124452" y="306831"/>
                  </a:lnTo>
                  <a:lnTo>
                    <a:pt x="4123944" y="305180"/>
                  </a:lnTo>
                  <a:lnTo>
                    <a:pt x="4123944" y="303275"/>
                  </a:lnTo>
                  <a:lnTo>
                    <a:pt x="4123944" y="23113"/>
                  </a:lnTo>
                  <a:lnTo>
                    <a:pt x="4123944" y="15875"/>
                  </a:lnTo>
                  <a:lnTo>
                    <a:pt x="4125976" y="10921"/>
                  </a:lnTo>
                  <a:lnTo>
                    <a:pt x="4130040" y="8127"/>
                  </a:lnTo>
                  <a:lnTo>
                    <a:pt x="4133977" y="5206"/>
                  </a:lnTo>
                  <a:lnTo>
                    <a:pt x="4137914" y="3809"/>
                  </a:lnTo>
                  <a:lnTo>
                    <a:pt x="4141724" y="3809"/>
                  </a:lnTo>
                  <a:close/>
                </a:path>
                <a:path w="5748655" h="316865">
                  <a:moveTo>
                    <a:pt x="3922268" y="3809"/>
                  </a:moveTo>
                  <a:lnTo>
                    <a:pt x="4053331" y="3809"/>
                  </a:lnTo>
                  <a:lnTo>
                    <a:pt x="4055237" y="3809"/>
                  </a:lnTo>
                  <a:lnTo>
                    <a:pt x="4057142" y="4317"/>
                  </a:lnTo>
                  <a:lnTo>
                    <a:pt x="4065016" y="14985"/>
                  </a:lnTo>
                  <a:lnTo>
                    <a:pt x="4065397" y="17144"/>
                  </a:lnTo>
                  <a:lnTo>
                    <a:pt x="4065651" y="19303"/>
                  </a:lnTo>
                  <a:lnTo>
                    <a:pt x="4065651" y="21462"/>
                  </a:lnTo>
                  <a:lnTo>
                    <a:pt x="4065651" y="23621"/>
                  </a:lnTo>
                  <a:lnTo>
                    <a:pt x="4065397" y="25780"/>
                  </a:lnTo>
                  <a:lnTo>
                    <a:pt x="4065016" y="27812"/>
                  </a:lnTo>
                  <a:lnTo>
                    <a:pt x="4064635" y="29971"/>
                  </a:lnTo>
                  <a:lnTo>
                    <a:pt x="4063873" y="31750"/>
                  </a:lnTo>
                  <a:lnTo>
                    <a:pt x="4062729" y="33400"/>
                  </a:lnTo>
                  <a:lnTo>
                    <a:pt x="4061714" y="34925"/>
                  </a:lnTo>
                  <a:lnTo>
                    <a:pt x="4060317" y="36194"/>
                  </a:lnTo>
                  <a:lnTo>
                    <a:pt x="4058793" y="37083"/>
                  </a:lnTo>
                  <a:lnTo>
                    <a:pt x="4057142" y="37972"/>
                  </a:lnTo>
                  <a:lnTo>
                    <a:pt x="4055364" y="38480"/>
                  </a:lnTo>
                  <a:lnTo>
                    <a:pt x="4053331" y="38480"/>
                  </a:lnTo>
                  <a:lnTo>
                    <a:pt x="3942588" y="38480"/>
                  </a:lnTo>
                  <a:lnTo>
                    <a:pt x="3942588" y="142239"/>
                  </a:lnTo>
                  <a:lnTo>
                    <a:pt x="4047363" y="142239"/>
                  </a:lnTo>
                  <a:lnTo>
                    <a:pt x="4049014" y="142239"/>
                  </a:lnTo>
                  <a:lnTo>
                    <a:pt x="4050792" y="142620"/>
                  </a:lnTo>
                  <a:lnTo>
                    <a:pt x="4052443" y="143382"/>
                  </a:lnTo>
                  <a:lnTo>
                    <a:pt x="4054094" y="144017"/>
                  </a:lnTo>
                  <a:lnTo>
                    <a:pt x="4055491" y="145160"/>
                  </a:lnTo>
                  <a:lnTo>
                    <a:pt x="4056633" y="146684"/>
                  </a:lnTo>
                  <a:lnTo>
                    <a:pt x="4057777" y="148208"/>
                  </a:lnTo>
                  <a:lnTo>
                    <a:pt x="4058539" y="150113"/>
                  </a:lnTo>
                  <a:lnTo>
                    <a:pt x="4059047" y="152272"/>
                  </a:lnTo>
                  <a:lnTo>
                    <a:pt x="4059428" y="154431"/>
                  </a:lnTo>
                  <a:lnTo>
                    <a:pt x="4059681" y="156590"/>
                  </a:lnTo>
                  <a:lnTo>
                    <a:pt x="4059681" y="159003"/>
                  </a:lnTo>
                  <a:lnTo>
                    <a:pt x="4059681" y="161162"/>
                  </a:lnTo>
                  <a:lnTo>
                    <a:pt x="4056761" y="170941"/>
                  </a:lnTo>
                  <a:lnTo>
                    <a:pt x="4055745" y="172465"/>
                  </a:lnTo>
                  <a:lnTo>
                    <a:pt x="4054348" y="173735"/>
                  </a:lnTo>
                  <a:lnTo>
                    <a:pt x="4052824" y="174625"/>
                  </a:lnTo>
                  <a:lnTo>
                    <a:pt x="4051173" y="175513"/>
                  </a:lnTo>
                  <a:lnTo>
                    <a:pt x="4049395" y="176021"/>
                  </a:lnTo>
                  <a:lnTo>
                    <a:pt x="4047363" y="176021"/>
                  </a:lnTo>
                  <a:lnTo>
                    <a:pt x="3942588" y="176021"/>
                  </a:lnTo>
                  <a:lnTo>
                    <a:pt x="3942588" y="303275"/>
                  </a:lnTo>
                  <a:lnTo>
                    <a:pt x="3942588" y="305053"/>
                  </a:lnTo>
                  <a:lnTo>
                    <a:pt x="3942079" y="306704"/>
                  </a:lnTo>
                  <a:lnTo>
                    <a:pt x="3941064" y="308228"/>
                  </a:lnTo>
                  <a:lnTo>
                    <a:pt x="3940175" y="309879"/>
                  </a:lnTo>
                  <a:lnTo>
                    <a:pt x="3938778" y="311022"/>
                  </a:lnTo>
                  <a:lnTo>
                    <a:pt x="3936873" y="311784"/>
                  </a:lnTo>
                  <a:lnTo>
                    <a:pt x="3935095" y="312673"/>
                  </a:lnTo>
                  <a:lnTo>
                    <a:pt x="3933190" y="313181"/>
                  </a:lnTo>
                  <a:lnTo>
                    <a:pt x="3931285" y="313562"/>
                  </a:lnTo>
                  <a:lnTo>
                    <a:pt x="3929379" y="313816"/>
                  </a:lnTo>
                  <a:lnTo>
                    <a:pt x="3926713" y="314070"/>
                  </a:lnTo>
                  <a:lnTo>
                    <a:pt x="3923411" y="314070"/>
                  </a:lnTo>
                  <a:lnTo>
                    <a:pt x="3920236" y="314070"/>
                  </a:lnTo>
                  <a:lnTo>
                    <a:pt x="3910076" y="311911"/>
                  </a:lnTo>
                  <a:lnTo>
                    <a:pt x="3908298" y="311149"/>
                  </a:lnTo>
                  <a:lnTo>
                    <a:pt x="3906901" y="310006"/>
                  </a:lnTo>
                  <a:lnTo>
                    <a:pt x="3906012" y="308355"/>
                  </a:lnTo>
                  <a:lnTo>
                    <a:pt x="3904996" y="306831"/>
                  </a:lnTo>
                  <a:lnTo>
                    <a:pt x="3904488" y="305180"/>
                  </a:lnTo>
                  <a:lnTo>
                    <a:pt x="3904488" y="303275"/>
                  </a:lnTo>
                  <a:lnTo>
                    <a:pt x="3904488" y="23113"/>
                  </a:lnTo>
                  <a:lnTo>
                    <a:pt x="3904488" y="15875"/>
                  </a:lnTo>
                  <a:lnTo>
                    <a:pt x="3906520" y="10921"/>
                  </a:lnTo>
                  <a:lnTo>
                    <a:pt x="3910583" y="8127"/>
                  </a:lnTo>
                  <a:lnTo>
                    <a:pt x="3914521" y="5206"/>
                  </a:lnTo>
                  <a:lnTo>
                    <a:pt x="3918457" y="3809"/>
                  </a:lnTo>
                  <a:lnTo>
                    <a:pt x="3922268" y="3809"/>
                  </a:lnTo>
                  <a:close/>
                </a:path>
                <a:path w="5748655" h="316865">
                  <a:moveTo>
                    <a:pt x="3689096" y="3809"/>
                  </a:moveTo>
                  <a:lnTo>
                    <a:pt x="3827018" y="3809"/>
                  </a:lnTo>
                  <a:lnTo>
                    <a:pt x="3828923" y="3809"/>
                  </a:lnTo>
                  <a:lnTo>
                    <a:pt x="3830828" y="4317"/>
                  </a:lnTo>
                  <a:lnTo>
                    <a:pt x="3832479" y="5333"/>
                  </a:lnTo>
                  <a:lnTo>
                    <a:pt x="3834129" y="6222"/>
                  </a:lnTo>
                  <a:lnTo>
                    <a:pt x="3835527" y="7619"/>
                  </a:lnTo>
                  <a:lnTo>
                    <a:pt x="3836416" y="9270"/>
                  </a:lnTo>
                  <a:lnTo>
                    <a:pt x="3837431" y="10921"/>
                  </a:lnTo>
                  <a:lnTo>
                    <a:pt x="3838067" y="12826"/>
                  </a:lnTo>
                  <a:lnTo>
                    <a:pt x="3838448" y="14985"/>
                  </a:lnTo>
                  <a:lnTo>
                    <a:pt x="3838829" y="17144"/>
                  </a:lnTo>
                  <a:lnTo>
                    <a:pt x="3839082" y="19303"/>
                  </a:lnTo>
                  <a:lnTo>
                    <a:pt x="3839082" y="21462"/>
                  </a:lnTo>
                  <a:lnTo>
                    <a:pt x="3839082" y="23621"/>
                  </a:lnTo>
                  <a:lnTo>
                    <a:pt x="3838829" y="25780"/>
                  </a:lnTo>
                  <a:lnTo>
                    <a:pt x="3838448" y="27812"/>
                  </a:lnTo>
                  <a:lnTo>
                    <a:pt x="3838067" y="29844"/>
                  </a:lnTo>
                  <a:lnTo>
                    <a:pt x="3837431" y="31750"/>
                  </a:lnTo>
                  <a:lnTo>
                    <a:pt x="3829050" y="38480"/>
                  </a:lnTo>
                  <a:lnTo>
                    <a:pt x="3827018" y="38480"/>
                  </a:lnTo>
                  <a:lnTo>
                    <a:pt x="3709416" y="38480"/>
                  </a:lnTo>
                  <a:lnTo>
                    <a:pt x="3709416" y="134238"/>
                  </a:lnTo>
                  <a:lnTo>
                    <a:pt x="3810254" y="134238"/>
                  </a:lnTo>
                  <a:lnTo>
                    <a:pt x="3812413" y="134238"/>
                  </a:lnTo>
                  <a:lnTo>
                    <a:pt x="3814318" y="134746"/>
                  </a:lnTo>
                  <a:lnTo>
                    <a:pt x="3815969" y="135762"/>
                  </a:lnTo>
                  <a:lnTo>
                    <a:pt x="3817620" y="136651"/>
                  </a:lnTo>
                  <a:lnTo>
                    <a:pt x="3822573" y="149605"/>
                  </a:lnTo>
                  <a:lnTo>
                    <a:pt x="3822573" y="151764"/>
                  </a:lnTo>
                  <a:lnTo>
                    <a:pt x="3822573" y="153923"/>
                  </a:lnTo>
                  <a:lnTo>
                    <a:pt x="3815842" y="166750"/>
                  </a:lnTo>
                  <a:lnTo>
                    <a:pt x="3814191" y="167639"/>
                  </a:lnTo>
                  <a:lnTo>
                    <a:pt x="3812286" y="168020"/>
                  </a:lnTo>
                  <a:lnTo>
                    <a:pt x="3810254" y="168020"/>
                  </a:lnTo>
                  <a:lnTo>
                    <a:pt x="3709416" y="168020"/>
                  </a:lnTo>
                  <a:lnTo>
                    <a:pt x="3709416" y="277875"/>
                  </a:lnTo>
                  <a:lnTo>
                    <a:pt x="3829050" y="277875"/>
                  </a:lnTo>
                  <a:lnTo>
                    <a:pt x="3831081" y="277875"/>
                  </a:lnTo>
                  <a:lnTo>
                    <a:pt x="3832860" y="278383"/>
                  </a:lnTo>
                  <a:lnTo>
                    <a:pt x="3834511" y="279399"/>
                  </a:lnTo>
                  <a:lnTo>
                    <a:pt x="3836162" y="280288"/>
                  </a:lnTo>
                  <a:lnTo>
                    <a:pt x="3841496" y="293242"/>
                  </a:lnTo>
                  <a:lnTo>
                    <a:pt x="3841496" y="295401"/>
                  </a:lnTo>
                  <a:lnTo>
                    <a:pt x="3841496" y="297560"/>
                  </a:lnTo>
                  <a:lnTo>
                    <a:pt x="3841242" y="299592"/>
                  </a:lnTo>
                  <a:lnTo>
                    <a:pt x="3840861" y="301624"/>
                  </a:lnTo>
                  <a:lnTo>
                    <a:pt x="3840479" y="303783"/>
                  </a:lnTo>
                  <a:lnTo>
                    <a:pt x="3839718" y="305561"/>
                  </a:lnTo>
                  <a:lnTo>
                    <a:pt x="3838575" y="307339"/>
                  </a:lnTo>
                  <a:lnTo>
                    <a:pt x="3837558" y="308990"/>
                  </a:lnTo>
                  <a:lnTo>
                    <a:pt x="3836162" y="310260"/>
                  </a:lnTo>
                  <a:lnTo>
                    <a:pt x="3834638" y="311149"/>
                  </a:lnTo>
                  <a:lnTo>
                    <a:pt x="3832987" y="312165"/>
                  </a:lnTo>
                  <a:lnTo>
                    <a:pt x="3831208" y="312546"/>
                  </a:lnTo>
                  <a:lnTo>
                    <a:pt x="3829050" y="312546"/>
                  </a:lnTo>
                  <a:lnTo>
                    <a:pt x="3689096" y="312546"/>
                  </a:lnTo>
                  <a:lnTo>
                    <a:pt x="3685158" y="312546"/>
                  </a:lnTo>
                  <a:lnTo>
                    <a:pt x="3681222" y="311149"/>
                  </a:lnTo>
                  <a:lnTo>
                    <a:pt x="3677285" y="308355"/>
                  </a:lnTo>
                  <a:lnTo>
                    <a:pt x="3673348" y="305561"/>
                  </a:lnTo>
                  <a:lnTo>
                    <a:pt x="3671316" y="300608"/>
                  </a:lnTo>
                  <a:lnTo>
                    <a:pt x="3671316" y="293369"/>
                  </a:lnTo>
                  <a:lnTo>
                    <a:pt x="3671316" y="23113"/>
                  </a:lnTo>
                  <a:lnTo>
                    <a:pt x="3671316" y="15875"/>
                  </a:lnTo>
                  <a:lnTo>
                    <a:pt x="3673348" y="10921"/>
                  </a:lnTo>
                  <a:lnTo>
                    <a:pt x="3677285" y="8127"/>
                  </a:lnTo>
                  <a:lnTo>
                    <a:pt x="3681349" y="5206"/>
                  </a:lnTo>
                  <a:lnTo>
                    <a:pt x="3685158" y="3809"/>
                  </a:lnTo>
                  <a:lnTo>
                    <a:pt x="3689096" y="3809"/>
                  </a:lnTo>
                  <a:close/>
                </a:path>
                <a:path w="5748655" h="316865">
                  <a:moveTo>
                    <a:pt x="2805176" y="3809"/>
                  </a:moveTo>
                  <a:lnTo>
                    <a:pt x="2936240" y="3809"/>
                  </a:lnTo>
                  <a:lnTo>
                    <a:pt x="2938145" y="3809"/>
                  </a:lnTo>
                  <a:lnTo>
                    <a:pt x="2940050" y="4317"/>
                  </a:lnTo>
                  <a:lnTo>
                    <a:pt x="2948559" y="19303"/>
                  </a:lnTo>
                  <a:lnTo>
                    <a:pt x="2948559" y="21462"/>
                  </a:lnTo>
                  <a:lnTo>
                    <a:pt x="2948559" y="23621"/>
                  </a:lnTo>
                  <a:lnTo>
                    <a:pt x="2948305" y="25780"/>
                  </a:lnTo>
                  <a:lnTo>
                    <a:pt x="2947924" y="27812"/>
                  </a:lnTo>
                  <a:lnTo>
                    <a:pt x="2947543" y="29971"/>
                  </a:lnTo>
                  <a:lnTo>
                    <a:pt x="2946781" y="31750"/>
                  </a:lnTo>
                  <a:lnTo>
                    <a:pt x="2945638" y="33400"/>
                  </a:lnTo>
                  <a:lnTo>
                    <a:pt x="2944622" y="34925"/>
                  </a:lnTo>
                  <a:lnTo>
                    <a:pt x="2943225" y="36194"/>
                  </a:lnTo>
                  <a:lnTo>
                    <a:pt x="2941701" y="37083"/>
                  </a:lnTo>
                  <a:lnTo>
                    <a:pt x="2940050" y="37972"/>
                  </a:lnTo>
                  <a:lnTo>
                    <a:pt x="2938272" y="38480"/>
                  </a:lnTo>
                  <a:lnTo>
                    <a:pt x="2936240" y="38480"/>
                  </a:lnTo>
                  <a:lnTo>
                    <a:pt x="2825496" y="38480"/>
                  </a:lnTo>
                  <a:lnTo>
                    <a:pt x="2825496" y="142239"/>
                  </a:lnTo>
                  <a:lnTo>
                    <a:pt x="2930271" y="142239"/>
                  </a:lnTo>
                  <a:lnTo>
                    <a:pt x="2931922" y="142239"/>
                  </a:lnTo>
                  <a:lnTo>
                    <a:pt x="2933700" y="142620"/>
                  </a:lnTo>
                  <a:lnTo>
                    <a:pt x="2935351" y="143382"/>
                  </a:lnTo>
                  <a:lnTo>
                    <a:pt x="2937002" y="144017"/>
                  </a:lnTo>
                  <a:lnTo>
                    <a:pt x="2938399" y="145160"/>
                  </a:lnTo>
                  <a:lnTo>
                    <a:pt x="2939542" y="146684"/>
                  </a:lnTo>
                  <a:lnTo>
                    <a:pt x="2940685" y="148208"/>
                  </a:lnTo>
                  <a:lnTo>
                    <a:pt x="2941447" y="150113"/>
                  </a:lnTo>
                  <a:lnTo>
                    <a:pt x="2941955" y="152272"/>
                  </a:lnTo>
                  <a:lnTo>
                    <a:pt x="2942336" y="154431"/>
                  </a:lnTo>
                  <a:lnTo>
                    <a:pt x="2942590" y="156590"/>
                  </a:lnTo>
                  <a:lnTo>
                    <a:pt x="2942590" y="159003"/>
                  </a:lnTo>
                  <a:lnTo>
                    <a:pt x="2942590" y="161162"/>
                  </a:lnTo>
                  <a:lnTo>
                    <a:pt x="2939669" y="170941"/>
                  </a:lnTo>
                  <a:lnTo>
                    <a:pt x="2938653" y="172465"/>
                  </a:lnTo>
                  <a:lnTo>
                    <a:pt x="2937256" y="173735"/>
                  </a:lnTo>
                  <a:lnTo>
                    <a:pt x="2935732" y="174625"/>
                  </a:lnTo>
                  <a:lnTo>
                    <a:pt x="2934081" y="175513"/>
                  </a:lnTo>
                  <a:lnTo>
                    <a:pt x="2932303" y="176021"/>
                  </a:lnTo>
                  <a:lnTo>
                    <a:pt x="2930271" y="176021"/>
                  </a:lnTo>
                  <a:lnTo>
                    <a:pt x="2825496" y="176021"/>
                  </a:lnTo>
                  <a:lnTo>
                    <a:pt x="2825496" y="303275"/>
                  </a:lnTo>
                  <a:lnTo>
                    <a:pt x="2825496" y="305053"/>
                  </a:lnTo>
                  <a:lnTo>
                    <a:pt x="2824988" y="306704"/>
                  </a:lnTo>
                  <a:lnTo>
                    <a:pt x="2823972" y="308228"/>
                  </a:lnTo>
                  <a:lnTo>
                    <a:pt x="2823083" y="309879"/>
                  </a:lnTo>
                  <a:lnTo>
                    <a:pt x="2821686" y="311022"/>
                  </a:lnTo>
                  <a:lnTo>
                    <a:pt x="2819781" y="311784"/>
                  </a:lnTo>
                  <a:lnTo>
                    <a:pt x="2818003" y="312673"/>
                  </a:lnTo>
                  <a:lnTo>
                    <a:pt x="2816098" y="313181"/>
                  </a:lnTo>
                  <a:lnTo>
                    <a:pt x="2814193" y="313562"/>
                  </a:lnTo>
                  <a:lnTo>
                    <a:pt x="2812288" y="313816"/>
                  </a:lnTo>
                  <a:lnTo>
                    <a:pt x="2809621" y="314070"/>
                  </a:lnTo>
                  <a:lnTo>
                    <a:pt x="2806319" y="314070"/>
                  </a:lnTo>
                  <a:lnTo>
                    <a:pt x="2803144" y="314070"/>
                  </a:lnTo>
                  <a:lnTo>
                    <a:pt x="2788920" y="308355"/>
                  </a:lnTo>
                  <a:lnTo>
                    <a:pt x="2787904" y="306831"/>
                  </a:lnTo>
                  <a:lnTo>
                    <a:pt x="2787396" y="305180"/>
                  </a:lnTo>
                  <a:lnTo>
                    <a:pt x="2787396" y="303275"/>
                  </a:lnTo>
                  <a:lnTo>
                    <a:pt x="2787396" y="23113"/>
                  </a:lnTo>
                  <a:lnTo>
                    <a:pt x="2787396" y="15875"/>
                  </a:lnTo>
                  <a:lnTo>
                    <a:pt x="2789428" y="10921"/>
                  </a:lnTo>
                  <a:lnTo>
                    <a:pt x="2793492" y="8127"/>
                  </a:lnTo>
                  <a:lnTo>
                    <a:pt x="2797429" y="5206"/>
                  </a:lnTo>
                  <a:lnTo>
                    <a:pt x="2801366" y="3809"/>
                  </a:lnTo>
                  <a:lnTo>
                    <a:pt x="2805176" y="3809"/>
                  </a:lnTo>
                  <a:close/>
                </a:path>
                <a:path w="5748655" h="316865">
                  <a:moveTo>
                    <a:pt x="1389633" y="3809"/>
                  </a:moveTo>
                  <a:lnTo>
                    <a:pt x="1596517" y="3809"/>
                  </a:lnTo>
                  <a:lnTo>
                    <a:pt x="1598549" y="3809"/>
                  </a:lnTo>
                  <a:lnTo>
                    <a:pt x="1600327" y="4317"/>
                  </a:lnTo>
                  <a:lnTo>
                    <a:pt x="1602105" y="5333"/>
                  </a:lnTo>
                  <a:lnTo>
                    <a:pt x="1603756" y="6222"/>
                  </a:lnTo>
                  <a:lnTo>
                    <a:pt x="1605026" y="7619"/>
                  </a:lnTo>
                  <a:lnTo>
                    <a:pt x="1608708" y="19303"/>
                  </a:lnTo>
                  <a:lnTo>
                    <a:pt x="1608708" y="21462"/>
                  </a:lnTo>
                  <a:lnTo>
                    <a:pt x="1608708" y="23621"/>
                  </a:lnTo>
                  <a:lnTo>
                    <a:pt x="1598676" y="38480"/>
                  </a:lnTo>
                  <a:lnTo>
                    <a:pt x="1596517" y="38480"/>
                  </a:lnTo>
                  <a:lnTo>
                    <a:pt x="1512189" y="38480"/>
                  </a:lnTo>
                  <a:lnTo>
                    <a:pt x="1512189" y="303275"/>
                  </a:lnTo>
                  <a:lnTo>
                    <a:pt x="1512189" y="305053"/>
                  </a:lnTo>
                  <a:lnTo>
                    <a:pt x="1511681" y="306704"/>
                  </a:lnTo>
                  <a:lnTo>
                    <a:pt x="1510792" y="308228"/>
                  </a:lnTo>
                  <a:lnTo>
                    <a:pt x="1509776" y="309879"/>
                  </a:lnTo>
                  <a:lnTo>
                    <a:pt x="1508379" y="311022"/>
                  </a:lnTo>
                  <a:lnTo>
                    <a:pt x="1506601" y="311784"/>
                  </a:lnTo>
                  <a:lnTo>
                    <a:pt x="1504823" y="312673"/>
                  </a:lnTo>
                  <a:lnTo>
                    <a:pt x="1502918" y="313181"/>
                  </a:lnTo>
                  <a:lnTo>
                    <a:pt x="1500886" y="313562"/>
                  </a:lnTo>
                  <a:lnTo>
                    <a:pt x="1498854" y="313816"/>
                  </a:lnTo>
                  <a:lnTo>
                    <a:pt x="1496187" y="314070"/>
                  </a:lnTo>
                  <a:lnTo>
                    <a:pt x="1493139" y="314070"/>
                  </a:lnTo>
                  <a:lnTo>
                    <a:pt x="1489964" y="314070"/>
                  </a:lnTo>
                  <a:lnTo>
                    <a:pt x="1479677" y="311911"/>
                  </a:lnTo>
                  <a:lnTo>
                    <a:pt x="1477899" y="311149"/>
                  </a:lnTo>
                  <a:lnTo>
                    <a:pt x="1476629" y="310006"/>
                  </a:lnTo>
                  <a:lnTo>
                    <a:pt x="1475613" y="308355"/>
                  </a:lnTo>
                  <a:lnTo>
                    <a:pt x="1474724" y="306831"/>
                  </a:lnTo>
                  <a:lnTo>
                    <a:pt x="1474216" y="305180"/>
                  </a:lnTo>
                  <a:lnTo>
                    <a:pt x="1474216" y="303275"/>
                  </a:lnTo>
                  <a:lnTo>
                    <a:pt x="1474216" y="38480"/>
                  </a:lnTo>
                  <a:lnTo>
                    <a:pt x="1389633" y="38480"/>
                  </a:lnTo>
                  <a:lnTo>
                    <a:pt x="1387475" y="38480"/>
                  </a:lnTo>
                  <a:lnTo>
                    <a:pt x="1385570" y="37972"/>
                  </a:lnTo>
                  <a:lnTo>
                    <a:pt x="1384045" y="36956"/>
                  </a:lnTo>
                  <a:lnTo>
                    <a:pt x="1382521" y="36067"/>
                  </a:lnTo>
                  <a:lnTo>
                    <a:pt x="1381252" y="34797"/>
                  </a:lnTo>
                  <a:lnTo>
                    <a:pt x="1380363" y="33273"/>
                  </a:lnTo>
                  <a:lnTo>
                    <a:pt x="1379346" y="31750"/>
                  </a:lnTo>
                  <a:lnTo>
                    <a:pt x="1378712" y="29971"/>
                  </a:lnTo>
                  <a:lnTo>
                    <a:pt x="1378331" y="28066"/>
                  </a:lnTo>
                  <a:lnTo>
                    <a:pt x="1377950" y="26034"/>
                  </a:lnTo>
                  <a:lnTo>
                    <a:pt x="1377695" y="23875"/>
                  </a:lnTo>
                  <a:lnTo>
                    <a:pt x="1377695" y="21462"/>
                  </a:lnTo>
                  <a:lnTo>
                    <a:pt x="1377695" y="19050"/>
                  </a:lnTo>
                  <a:lnTo>
                    <a:pt x="1380363" y="9270"/>
                  </a:lnTo>
                  <a:lnTo>
                    <a:pt x="1381252" y="7619"/>
                  </a:lnTo>
                  <a:lnTo>
                    <a:pt x="1382521" y="6350"/>
                  </a:lnTo>
                  <a:lnTo>
                    <a:pt x="1384045" y="5333"/>
                  </a:lnTo>
                  <a:lnTo>
                    <a:pt x="1385696" y="4317"/>
                  </a:lnTo>
                  <a:lnTo>
                    <a:pt x="1387475" y="3809"/>
                  </a:lnTo>
                  <a:lnTo>
                    <a:pt x="1389633" y="3809"/>
                  </a:lnTo>
                  <a:close/>
                </a:path>
                <a:path w="5748655" h="316865">
                  <a:moveTo>
                    <a:pt x="805688" y="3809"/>
                  </a:moveTo>
                  <a:lnTo>
                    <a:pt x="820928" y="3809"/>
                  </a:lnTo>
                  <a:lnTo>
                    <a:pt x="825119" y="3809"/>
                  </a:lnTo>
                  <a:lnTo>
                    <a:pt x="829056" y="4317"/>
                  </a:lnTo>
                  <a:lnTo>
                    <a:pt x="832485" y="5333"/>
                  </a:lnTo>
                  <a:lnTo>
                    <a:pt x="836041" y="6350"/>
                  </a:lnTo>
                  <a:lnTo>
                    <a:pt x="839089" y="7873"/>
                  </a:lnTo>
                  <a:lnTo>
                    <a:pt x="853694" y="32003"/>
                  </a:lnTo>
                  <a:lnTo>
                    <a:pt x="948182" y="254253"/>
                  </a:lnTo>
                  <a:lnTo>
                    <a:pt x="1046733" y="28828"/>
                  </a:lnTo>
                  <a:lnTo>
                    <a:pt x="1048639" y="23367"/>
                  </a:lnTo>
                  <a:lnTo>
                    <a:pt x="1050544" y="19050"/>
                  </a:lnTo>
                  <a:lnTo>
                    <a:pt x="1052576" y="16128"/>
                  </a:lnTo>
                  <a:lnTo>
                    <a:pt x="1054608" y="13207"/>
                  </a:lnTo>
                  <a:lnTo>
                    <a:pt x="1056767" y="10794"/>
                  </a:lnTo>
                  <a:lnTo>
                    <a:pt x="1059180" y="9016"/>
                  </a:lnTo>
                  <a:lnTo>
                    <a:pt x="1061466" y="7111"/>
                  </a:lnTo>
                  <a:lnTo>
                    <a:pt x="1064133" y="5841"/>
                  </a:lnTo>
                  <a:lnTo>
                    <a:pt x="1066927" y="4952"/>
                  </a:lnTo>
                  <a:lnTo>
                    <a:pt x="1069720" y="4190"/>
                  </a:lnTo>
                  <a:lnTo>
                    <a:pt x="1072642" y="3809"/>
                  </a:lnTo>
                  <a:lnTo>
                    <a:pt x="1075563" y="3809"/>
                  </a:lnTo>
                  <a:lnTo>
                    <a:pt x="1092454" y="3809"/>
                  </a:lnTo>
                  <a:lnTo>
                    <a:pt x="1094358" y="3809"/>
                  </a:lnTo>
                  <a:lnTo>
                    <a:pt x="1096264" y="4190"/>
                  </a:lnTo>
                  <a:lnTo>
                    <a:pt x="1098423" y="4825"/>
                  </a:lnTo>
                  <a:lnTo>
                    <a:pt x="1100582" y="5460"/>
                  </a:lnTo>
                  <a:lnTo>
                    <a:pt x="1102614" y="6603"/>
                  </a:lnTo>
                  <a:lnTo>
                    <a:pt x="1104392" y="8254"/>
                  </a:lnTo>
                  <a:lnTo>
                    <a:pt x="1106170" y="9905"/>
                  </a:lnTo>
                  <a:lnTo>
                    <a:pt x="1107694" y="12064"/>
                  </a:lnTo>
                  <a:lnTo>
                    <a:pt x="1108710" y="14477"/>
                  </a:lnTo>
                  <a:lnTo>
                    <a:pt x="1109853" y="16890"/>
                  </a:lnTo>
                  <a:lnTo>
                    <a:pt x="1110488" y="19684"/>
                  </a:lnTo>
                  <a:lnTo>
                    <a:pt x="1110488" y="23113"/>
                  </a:lnTo>
                  <a:lnTo>
                    <a:pt x="1110488" y="303275"/>
                  </a:lnTo>
                  <a:lnTo>
                    <a:pt x="1110488" y="305053"/>
                  </a:lnTo>
                  <a:lnTo>
                    <a:pt x="1109980" y="306704"/>
                  </a:lnTo>
                  <a:lnTo>
                    <a:pt x="1108964" y="308355"/>
                  </a:lnTo>
                  <a:lnTo>
                    <a:pt x="1107948" y="309879"/>
                  </a:lnTo>
                  <a:lnTo>
                    <a:pt x="1106551" y="311149"/>
                  </a:lnTo>
                  <a:lnTo>
                    <a:pt x="1104645" y="311911"/>
                  </a:lnTo>
                  <a:lnTo>
                    <a:pt x="1102741" y="312673"/>
                  </a:lnTo>
                  <a:lnTo>
                    <a:pt x="1100836" y="313181"/>
                  </a:lnTo>
                  <a:lnTo>
                    <a:pt x="1098931" y="313562"/>
                  </a:lnTo>
                  <a:lnTo>
                    <a:pt x="1097026" y="313816"/>
                  </a:lnTo>
                  <a:lnTo>
                    <a:pt x="1094358" y="314070"/>
                  </a:lnTo>
                  <a:lnTo>
                    <a:pt x="1091057" y="314070"/>
                  </a:lnTo>
                  <a:lnTo>
                    <a:pt x="1088136" y="314070"/>
                  </a:lnTo>
                  <a:lnTo>
                    <a:pt x="1077976" y="311911"/>
                  </a:lnTo>
                  <a:lnTo>
                    <a:pt x="1076198" y="311149"/>
                  </a:lnTo>
                  <a:lnTo>
                    <a:pt x="1074801" y="310006"/>
                  </a:lnTo>
                  <a:lnTo>
                    <a:pt x="1073912" y="308355"/>
                  </a:lnTo>
                  <a:lnTo>
                    <a:pt x="1072895" y="306831"/>
                  </a:lnTo>
                  <a:lnTo>
                    <a:pt x="1072515" y="305180"/>
                  </a:lnTo>
                  <a:lnTo>
                    <a:pt x="1072515" y="303275"/>
                  </a:lnTo>
                  <a:lnTo>
                    <a:pt x="1072515" y="55371"/>
                  </a:lnTo>
                  <a:lnTo>
                    <a:pt x="963421" y="306958"/>
                  </a:lnTo>
                  <a:lnTo>
                    <a:pt x="962787" y="308101"/>
                  </a:lnTo>
                  <a:lnTo>
                    <a:pt x="962025" y="309244"/>
                  </a:lnTo>
                  <a:lnTo>
                    <a:pt x="961008" y="310133"/>
                  </a:lnTo>
                  <a:lnTo>
                    <a:pt x="959866" y="311149"/>
                  </a:lnTo>
                  <a:lnTo>
                    <a:pt x="948563" y="314070"/>
                  </a:lnTo>
                  <a:lnTo>
                    <a:pt x="946023" y="314070"/>
                  </a:lnTo>
                  <a:lnTo>
                    <a:pt x="943356" y="314070"/>
                  </a:lnTo>
                  <a:lnTo>
                    <a:pt x="941196" y="313943"/>
                  </a:lnTo>
                  <a:lnTo>
                    <a:pt x="939545" y="313689"/>
                  </a:lnTo>
                  <a:lnTo>
                    <a:pt x="937894" y="313435"/>
                  </a:lnTo>
                  <a:lnTo>
                    <a:pt x="936370" y="312927"/>
                  </a:lnTo>
                  <a:lnTo>
                    <a:pt x="934846" y="312419"/>
                  </a:lnTo>
                  <a:lnTo>
                    <a:pt x="933323" y="311784"/>
                  </a:lnTo>
                  <a:lnTo>
                    <a:pt x="928496" y="306450"/>
                  </a:lnTo>
                  <a:lnTo>
                    <a:pt x="826008" y="57276"/>
                  </a:lnTo>
                  <a:lnTo>
                    <a:pt x="826008" y="303275"/>
                  </a:lnTo>
                  <a:lnTo>
                    <a:pt x="826008" y="305053"/>
                  </a:lnTo>
                  <a:lnTo>
                    <a:pt x="825500" y="306704"/>
                  </a:lnTo>
                  <a:lnTo>
                    <a:pt x="824484" y="308355"/>
                  </a:lnTo>
                  <a:lnTo>
                    <a:pt x="823468" y="309879"/>
                  </a:lnTo>
                  <a:lnTo>
                    <a:pt x="822071" y="311149"/>
                  </a:lnTo>
                  <a:lnTo>
                    <a:pt x="820166" y="311911"/>
                  </a:lnTo>
                  <a:lnTo>
                    <a:pt x="818261" y="312673"/>
                  </a:lnTo>
                  <a:lnTo>
                    <a:pt x="816356" y="313181"/>
                  </a:lnTo>
                  <a:lnTo>
                    <a:pt x="814451" y="313562"/>
                  </a:lnTo>
                  <a:lnTo>
                    <a:pt x="812546" y="313816"/>
                  </a:lnTo>
                  <a:lnTo>
                    <a:pt x="809879" y="314070"/>
                  </a:lnTo>
                  <a:lnTo>
                    <a:pt x="806323" y="314070"/>
                  </a:lnTo>
                  <a:lnTo>
                    <a:pt x="803148" y="314070"/>
                  </a:lnTo>
                  <a:lnTo>
                    <a:pt x="793115" y="311784"/>
                  </a:lnTo>
                  <a:lnTo>
                    <a:pt x="791210" y="311022"/>
                  </a:lnTo>
                  <a:lnTo>
                    <a:pt x="789940" y="309879"/>
                  </a:lnTo>
                  <a:lnTo>
                    <a:pt x="789178" y="308228"/>
                  </a:lnTo>
                  <a:lnTo>
                    <a:pt x="788416" y="306704"/>
                  </a:lnTo>
                  <a:lnTo>
                    <a:pt x="787908" y="305053"/>
                  </a:lnTo>
                  <a:lnTo>
                    <a:pt x="787908" y="303275"/>
                  </a:lnTo>
                  <a:lnTo>
                    <a:pt x="787908" y="23113"/>
                  </a:lnTo>
                  <a:lnTo>
                    <a:pt x="787908" y="15875"/>
                  </a:lnTo>
                  <a:lnTo>
                    <a:pt x="789940" y="10921"/>
                  </a:lnTo>
                  <a:lnTo>
                    <a:pt x="794004" y="8127"/>
                  </a:lnTo>
                  <a:lnTo>
                    <a:pt x="797941" y="5206"/>
                  </a:lnTo>
                  <a:lnTo>
                    <a:pt x="801878" y="3809"/>
                  </a:lnTo>
                  <a:lnTo>
                    <a:pt x="805688" y="3809"/>
                  </a:lnTo>
                  <a:close/>
                </a:path>
                <a:path w="5748655" h="316865">
                  <a:moveTo>
                    <a:pt x="414274" y="3809"/>
                  </a:moveTo>
                  <a:lnTo>
                    <a:pt x="621157" y="3809"/>
                  </a:lnTo>
                  <a:lnTo>
                    <a:pt x="623189" y="3809"/>
                  </a:lnTo>
                  <a:lnTo>
                    <a:pt x="624967" y="4317"/>
                  </a:lnTo>
                  <a:lnTo>
                    <a:pt x="626745" y="5333"/>
                  </a:lnTo>
                  <a:lnTo>
                    <a:pt x="628396" y="6222"/>
                  </a:lnTo>
                  <a:lnTo>
                    <a:pt x="629666" y="7619"/>
                  </a:lnTo>
                  <a:lnTo>
                    <a:pt x="630682" y="9270"/>
                  </a:lnTo>
                  <a:lnTo>
                    <a:pt x="631571" y="10921"/>
                  </a:lnTo>
                  <a:lnTo>
                    <a:pt x="632333" y="12826"/>
                  </a:lnTo>
                  <a:lnTo>
                    <a:pt x="632714" y="14985"/>
                  </a:lnTo>
                  <a:lnTo>
                    <a:pt x="633095" y="17144"/>
                  </a:lnTo>
                  <a:lnTo>
                    <a:pt x="633349" y="19303"/>
                  </a:lnTo>
                  <a:lnTo>
                    <a:pt x="633349" y="21462"/>
                  </a:lnTo>
                  <a:lnTo>
                    <a:pt x="633349" y="23621"/>
                  </a:lnTo>
                  <a:lnTo>
                    <a:pt x="633095" y="25780"/>
                  </a:lnTo>
                  <a:lnTo>
                    <a:pt x="632714" y="27812"/>
                  </a:lnTo>
                  <a:lnTo>
                    <a:pt x="632333" y="29844"/>
                  </a:lnTo>
                  <a:lnTo>
                    <a:pt x="623316" y="38480"/>
                  </a:lnTo>
                  <a:lnTo>
                    <a:pt x="621157" y="38480"/>
                  </a:lnTo>
                  <a:lnTo>
                    <a:pt x="536829" y="38480"/>
                  </a:lnTo>
                  <a:lnTo>
                    <a:pt x="536829" y="303275"/>
                  </a:lnTo>
                  <a:lnTo>
                    <a:pt x="536829" y="305053"/>
                  </a:lnTo>
                  <a:lnTo>
                    <a:pt x="536321" y="306704"/>
                  </a:lnTo>
                  <a:lnTo>
                    <a:pt x="535432" y="308228"/>
                  </a:lnTo>
                  <a:lnTo>
                    <a:pt x="534416" y="309879"/>
                  </a:lnTo>
                  <a:lnTo>
                    <a:pt x="533019" y="311022"/>
                  </a:lnTo>
                  <a:lnTo>
                    <a:pt x="531241" y="311784"/>
                  </a:lnTo>
                  <a:lnTo>
                    <a:pt x="529463" y="312673"/>
                  </a:lnTo>
                  <a:lnTo>
                    <a:pt x="527558" y="313181"/>
                  </a:lnTo>
                  <a:lnTo>
                    <a:pt x="525526" y="313562"/>
                  </a:lnTo>
                  <a:lnTo>
                    <a:pt x="523494" y="313816"/>
                  </a:lnTo>
                  <a:lnTo>
                    <a:pt x="520827" y="314070"/>
                  </a:lnTo>
                  <a:lnTo>
                    <a:pt x="517779" y="314070"/>
                  </a:lnTo>
                  <a:lnTo>
                    <a:pt x="514604" y="314070"/>
                  </a:lnTo>
                  <a:lnTo>
                    <a:pt x="498856" y="305180"/>
                  </a:lnTo>
                  <a:lnTo>
                    <a:pt x="498856" y="303275"/>
                  </a:lnTo>
                  <a:lnTo>
                    <a:pt x="498856" y="38480"/>
                  </a:lnTo>
                  <a:lnTo>
                    <a:pt x="414274" y="38480"/>
                  </a:lnTo>
                  <a:lnTo>
                    <a:pt x="412115" y="38480"/>
                  </a:lnTo>
                  <a:lnTo>
                    <a:pt x="410210" y="37972"/>
                  </a:lnTo>
                  <a:lnTo>
                    <a:pt x="408686" y="36956"/>
                  </a:lnTo>
                  <a:lnTo>
                    <a:pt x="407162" y="36067"/>
                  </a:lnTo>
                  <a:lnTo>
                    <a:pt x="405892" y="34797"/>
                  </a:lnTo>
                  <a:lnTo>
                    <a:pt x="405003" y="33273"/>
                  </a:lnTo>
                  <a:lnTo>
                    <a:pt x="403987" y="31750"/>
                  </a:lnTo>
                  <a:lnTo>
                    <a:pt x="403352" y="29971"/>
                  </a:lnTo>
                  <a:lnTo>
                    <a:pt x="402971" y="28066"/>
                  </a:lnTo>
                  <a:lnTo>
                    <a:pt x="402590" y="26034"/>
                  </a:lnTo>
                  <a:lnTo>
                    <a:pt x="402336" y="23875"/>
                  </a:lnTo>
                  <a:lnTo>
                    <a:pt x="402336" y="21462"/>
                  </a:lnTo>
                  <a:lnTo>
                    <a:pt x="402336" y="19050"/>
                  </a:lnTo>
                  <a:lnTo>
                    <a:pt x="402590" y="16763"/>
                  </a:lnTo>
                  <a:lnTo>
                    <a:pt x="402971" y="14731"/>
                  </a:lnTo>
                  <a:lnTo>
                    <a:pt x="403352" y="12700"/>
                  </a:lnTo>
                  <a:lnTo>
                    <a:pt x="403987" y="10921"/>
                  </a:lnTo>
                  <a:lnTo>
                    <a:pt x="405003" y="9270"/>
                  </a:lnTo>
                  <a:lnTo>
                    <a:pt x="405892" y="7619"/>
                  </a:lnTo>
                  <a:lnTo>
                    <a:pt x="407162" y="6350"/>
                  </a:lnTo>
                  <a:lnTo>
                    <a:pt x="408686" y="5333"/>
                  </a:lnTo>
                  <a:lnTo>
                    <a:pt x="410337" y="4317"/>
                  </a:lnTo>
                  <a:lnTo>
                    <a:pt x="412115" y="3809"/>
                  </a:lnTo>
                  <a:lnTo>
                    <a:pt x="414274" y="3809"/>
                  </a:lnTo>
                  <a:close/>
                </a:path>
                <a:path w="5748655" h="316865">
                  <a:moveTo>
                    <a:pt x="17780" y="3809"/>
                  </a:moveTo>
                  <a:lnTo>
                    <a:pt x="155702" y="3809"/>
                  </a:lnTo>
                  <a:lnTo>
                    <a:pt x="157607" y="3809"/>
                  </a:lnTo>
                  <a:lnTo>
                    <a:pt x="159512" y="4317"/>
                  </a:lnTo>
                  <a:lnTo>
                    <a:pt x="161163" y="5333"/>
                  </a:lnTo>
                  <a:lnTo>
                    <a:pt x="162814" y="6222"/>
                  </a:lnTo>
                  <a:lnTo>
                    <a:pt x="164211" y="7619"/>
                  </a:lnTo>
                  <a:lnTo>
                    <a:pt x="165100" y="9270"/>
                  </a:lnTo>
                  <a:lnTo>
                    <a:pt x="166116" y="10921"/>
                  </a:lnTo>
                  <a:lnTo>
                    <a:pt x="166751" y="12826"/>
                  </a:lnTo>
                  <a:lnTo>
                    <a:pt x="167132" y="14985"/>
                  </a:lnTo>
                  <a:lnTo>
                    <a:pt x="167513" y="17144"/>
                  </a:lnTo>
                  <a:lnTo>
                    <a:pt x="167767" y="19303"/>
                  </a:lnTo>
                  <a:lnTo>
                    <a:pt x="167767" y="21462"/>
                  </a:lnTo>
                  <a:lnTo>
                    <a:pt x="167767" y="23621"/>
                  </a:lnTo>
                  <a:lnTo>
                    <a:pt x="167513" y="25780"/>
                  </a:lnTo>
                  <a:lnTo>
                    <a:pt x="167132" y="27812"/>
                  </a:lnTo>
                  <a:lnTo>
                    <a:pt x="166751" y="29844"/>
                  </a:lnTo>
                  <a:lnTo>
                    <a:pt x="166116" y="31750"/>
                  </a:lnTo>
                  <a:lnTo>
                    <a:pt x="165100" y="33273"/>
                  </a:lnTo>
                  <a:lnTo>
                    <a:pt x="164084" y="34797"/>
                  </a:lnTo>
                  <a:lnTo>
                    <a:pt x="162814" y="36067"/>
                  </a:lnTo>
                  <a:lnTo>
                    <a:pt x="161163" y="37083"/>
                  </a:lnTo>
                  <a:lnTo>
                    <a:pt x="159512" y="37972"/>
                  </a:lnTo>
                  <a:lnTo>
                    <a:pt x="157734" y="38480"/>
                  </a:lnTo>
                  <a:lnTo>
                    <a:pt x="155702" y="38480"/>
                  </a:lnTo>
                  <a:lnTo>
                    <a:pt x="38100" y="38480"/>
                  </a:lnTo>
                  <a:lnTo>
                    <a:pt x="38100" y="134238"/>
                  </a:lnTo>
                  <a:lnTo>
                    <a:pt x="138938" y="134238"/>
                  </a:lnTo>
                  <a:lnTo>
                    <a:pt x="141097" y="134238"/>
                  </a:lnTo>
                  <a:lnTo>
                    <a:pt x="143002" y="134746"/>
                  </a:lnTo>
                  <a:lnTo>
                    <a:pt x="144653" y="135762"/>
                  </a:lnTo>
                  <a:lnTo>
                    <a:pt x="146304" y="136651"/>
                  </a:lnTo>
                  <a:lnTo>
                    <a:pt x="150622" y="145160"/>
                  </a:lnTo>
                  <a:lnTo>
                    <a:pt x="151003" y="147319"/>
                  </a:lnTo>
                  <a:lnTo>
                    <a:pt x="151257" y="149605"/>
                  </a:lnTo>
                  <a:lnTo>
                    <a:pt x="151257" y="151764"/>
                  </a:lnTo>
                  <a:lnTo>
                    <a:pt x="151257" y="153923"/>
                  </a:lnTo>
                  <a:lnTo>
                    <a:pt x="151003" y="155955"/>
                  </a:lnTo>
                  <a:lnTo>
                    <a:pt x="150622" y="157987"/>
                  </a:lnTo>
                  <a:lnTo>
                    <a:pt x="150241" y="160019"/>
                  </a:lnTo>
                  <a:lnTo>
                    <a:pt x="144526" y="166750"/>
                  </a:lnTo>
                  <a:lnTo>
                    <a:pt x="142875" y="167639"/>
                  </a:lnTo>
                  <a:lnTo>
                    <a:pt x="140970" y="168020"/>
                  </a:lnTo>
                  <a:lnTo>
                    <a:pt x="138938" y="168020"/>
                  </a:lnTo>
                  <a:lnTo>
                    <a:pt x="38100" y="168020"/>
                  </a:lnTo>
                  <a:lnTo>
                    <a:pt x="38100" y="277875"/>
                  </a:lnTo>
                  <a:lnTo>
                    <a:pt x="157734" y="277875"/>
                  </a:lnTo>
                  <a:lnTo>
                    <a:pt x="159766" y="277875"/>
                  </a:lnTo>
                  <a:lnTo>
                    <a:pt x="161544" y="278383"/>
                  </a:lnTo>
                  <a:lnTo>
                    <a:pt x="163195" y="279399"/>
                  </a:lnTo>
                  <a:lnTo>
                    <a:pt x="164846" y="280288"/>
                  </a:lnTo>
                  <a:lnTo>
                    <a:pt x="170180" y="293242"/>
                  </a:lnTo>
                  <a:lnTo>
                    <a:pt x="170180" y="295401"/>
                  </a:lnTo>
                  <a:lnTo>
                    <a:pt x="170180" y="297560"/>
                  </a:lnTo>
                  <a:lnTo>
                    <a:pt x="169926" y="299592"/>
                  </a:lnTo>
                  <a:lnTo>
                    <a:pt x="169545" y="301624"/>
                  </a:lnTo>
                  <a:lnTo>
                    <a:pt x="169164" y="303783"/>
                  </a:lnTo>
                  <a:lnTo>
                    <a:pt x="168402" y="305561"/>
                  </a:lnTo>
                  <a:lnTo>
                    <a:pt x="167259" y="307339"/>
                  </a:lnTo>
                  <a:lnTo>
                    <a:pt x="166243" y="308990"/>
                  </a:lnTo>
                  <a:lnTo>
                    <a:pt x="164846" y="310260"/>
                  </a:lnTo>
                  <a:lnTo>
                    <a:pt x="163322" y="311149"/>
                  </a:lnTo>
                  <a:lnTo>
                    <a:pt x="161671" y="312165"/>
                  </a:lnTo>
                  <a:lnTo>
                    <a:pt x="159893" y="312546"/>
                  </a:lnTo>
                  <a:lnTo>
                    <a:pt x="157734" y="312546"/>
                  </a:lnTo>
                  <a:lnTo>
                    <a:pt x="17780" y="312546"/>
                  </a:lnTo>
                  <a:lnTo>
                    <a:pt x="13843" y="312546"/>
                  </a:lnTo>
                  <a:lnTo>
                    <a:pt x="9906" y="311149"/>
                  </a:lnTo>
                  <a:lnTo>
                    <a:pt x="5968" y="308355"/>
                  </a:lnTo>
                  <a:lnTo>
                    <a:pt x="2032" y="305561"/>
                  </a:lnTo>
                  <a:lnTo>
                    <a:pt x="0" y="300608"/>
                  </a:lnTo>
                  <a:lnTo>
                    <a:pt x="0" y="293369"/>
                  </a:lnTo>
                  <a:lnTo>
                    <a:pt x="0" y="23113"/>
                  </a:lnTo>
                  <a:lnTo>
                    <a:pt x="0" y="15875"/>
                  </a:lnTo>
                  <a:lnTo>
                    <a:pt x="2032" y="10921"/>
                  </a:lnTo>
                  <a:lnTo>
                    <a:pt x="5968" y="8127"/>
                  </a:lnTo>
                  <a:lnTo>
                    <a:pt x="10033" y="5206"/>
                  </a:lnTo>
                  <a:lnTo>
                    <a:pt x="13843" y="3809"/>
                  </a:lnTo>
                  <a:lnTo>
                    <a:pt x="17780" y="3809"/>
                  </a:lnTo>
                  <a:close/>
                </a:path>
                <a:path w="5748655" h="316865">
                  <a:moveTo>
                    <a:pt x="5263642" y="3301"/>
                  </a:moveTo>
                  <a:lnTo>
                    <a:pt x="5266055" y="3301"/>
                  </a:lnTo>
                  <a:lnTo>
                    <a:pt x="5268468" y="3555"/>
                  </a:lnTo>
                  <a:lnTo>
                    <a:pt x="5270881" y="3809"/>
                  </a:lnTo>
                  <a:lnTo>
                    <a:pt x="5281168" y="9016"/>
                  </a:lnTo>
                  <a:lnTo>
                    <a:pt x="5282184" y="10540"/>
                  </a:lnTo>
                  <a:lnTo>
                    <a:pt x="5282819" y="12318"/>
                  </a:lnTo>
                  <a:lnTo>
                    <a:pt x="5282819" y="14096"/>
                  </a:lnTo>
                  <a:lnTo>
                    <a:pt x="5282819" y="294258"/>
                  </a:lnTo>
                  <a:lnTo>
                    <a:pt x="5282819" y="297687"/>
                  </a:lnTo>
                  <a:lnTo>
                    <a:pt x="5282184" y="300608"/>
                  </a:lnTo>
                  <a:lnTo>
                    <a:pt x="5281041" y="303148"/>
                  </a:lnTo>
                  <a:lnTo>
                    <a:pt x="5279898" y="305561"/>
                  </a:lnTo>
                  <a:lnTo>
                    <a:pt x="5278501" y="307593"/>
                  </a:lnTo>
                  <a:lnTo>
                    <a:pt x="5276596" y="309244"/>
                  </a:lnTo>
                  <a:lnTo>
                    <a:pt x="5274818" y="310895"/>
                  </a:lnTo>
                  <a:lnTo>
                    <a:pt x="5272786" y="311911"/>
                  </a:lnTo>
                  <a:lnTo>
                    <a:pt x="5270627" y="312546"/>
                  </a:lnTo>
                  <a:lnTo>
                    <a:pt x="5268341" y="313181"/>
                  </a:lnTo>
                  <a:lnTo>
                    <a:pt x="5266309" y="313562"/>
                  </a:lnTo>
                  <a:lnTo>
                    <a:pt x="5264404" y="313562"/>
                  </a:lnTo>
                  <a:lnTo>
                    <a:pt x="5258562" y="313562"/>
                  </a:lnTo>
                  <a:lnTo>
                    <a:pt x="5254879" y="313562"/>
                  </a:lnTo>
                  <a:lnTo>
                    <a:pt x="5251577" y="313054"/>
                  </a:lnTo>
                  <a:lnTo>
                    <a:pt x="5248529" y="312165"/>
                  </a:lnTo>
                  <a:lnTo>
                    <a:pt x="5245608" y="311276"/>
                  </a:lnTo>
                  <a:lnTo>
                    <a:pt x="5242687" y="309752"/>
                  </a:lnTo>
                  <a:lnTo>
                    <a:pt x="5239893" y="307466"/>
                  </a:lnTo>
                  <a:lnTo>
                    <a:pt x="5236972" y="305180"/>
                  </a:lnTo>
                  <a:lnTo>
                    <a:pt x="5234305" y="302259"/>
                  </a:lnTo>
                  <a:lnTo>
                    <a:pt x="5231892" y="298957"/>
                  </a:lnTo>
                  <a:lnTo>
                    <a:pt x="5229352" y="295655"/>
                  </a:lnTo>
                  <a:lnTo>
                    <a:pt x="5226558" y="291210"/>
                  </a:lnTo>
                  <a:lnTo>
                    <a:pt x="5223383" y="285749"/>
                  </a:lnTo>
                  <a:lnTo>
                    <a:pt x="5118100" y="98805"/>
                  </a:lnTo>
                  <a:lnTo>
                    <a:pt x="5113907" y="91473"/>
                  </a:lnTo>
                  <a:lnTo>
                    <a:pt x="5109892" y="84343"/>
                  </a:lnTo>
                  <a:lnTo>
                    <a:pt x="5106044" y="77428"/>
                  </a:lnTo>
                  <a:lnTo>
                    <a:pt x="5102352" y="70738"/>
                  </a:lnTo>
                  <a:lnTo>
                    <a:pt x="5096129" y="59308"/>
                  </a:lnTo>
                  <a:lnTo>
                    <a:pt x="5096129" y="61467"/>
                  </a:lnTo>
                  <a:lnTo>
                    <a:pt x="5096129" y="66801"/>
                  </a:lnTo>
                  <a:lnTo>
                    <a:pt x="5096256" y="72008"/>
                  </a:lnTo>
                  <a:lnTo>
                    <a:pt x="5096256" y="77215"/>
                  </a:lnTo>
                  <a:lnTo>
                    <a:pt x="5096256" y="305053"/>
                  </a:lnTo>
                  <a:lnTo>
                    <a:pt x="5095748" y="306704"/>
                  </a:lnTo>
                  <a:lnTo>
                    <a:pt x="5094732" y="308228"/>
                  </a:lnTo>
                  <a:lnTo>
                    <a:pt x="5093843" y="309879"/>
                  </a:lnTo>
                  <a:lnTo>
                    <a:pt x="5092446" y="311022"/>
                  </a:lnTo>
                  <a:lnTo>
                    <a:pt x="5090541" y="311784"/>
                  </a:lnTo>
                  <a:lnTo>
                    <a:pt x="5088763" y="312673"/>
                  </a:lnTo>
                  <a:lnTo>
                    <a:pt x="5086858" y="313181"/>
                  </a:lnTo>
                  <a:lnTo>
                    <a:pt x="5084953" y="313562"/>
                  </a:lnTo>
                  <a:lnTo>
                    <a:pt x="5083048" y="313816"/>
                  </a:lnTo>
                  <a:lnTo>
                    <a:pt x="5080381" y="314070"/>
                  </a:lnTo>
                  <a:lnTo>
                    <a:pt x="5077079" y="314070"/>
                  </a:lnTo>
                  <a:lnTo>
                    <a:pt x="5073904" y="314070"/>
                  </a:lnTo>
                  <a:lnTo>
                    <a:pt x="5063744" y="311911"/>
                  </a:lnTo>
                  <a:lnTo>
                    <a:pt x="5061966" y="311149"/>
                  </a:lnTo>
                  <a:lnTo>
                    <a:pt x="5060569" y="310006"/>
                  </a:lnTo>
                  <a:lnTo>
                    <a:pt x="5059680" y="308355"/>
                  </a:lnTo>
                  <a:lnTo>
                    <a:pt x="5058664" y="306831"/>
                  </a:lnTo>
                  <a:lnTo>
                    <a:pt x="5058156" y="305180"/>
                  </a:lnTo>
                  <a:lnTo>
                    <a:pt x="5058156" y="303275"/>
                  </a:lnTo>
                  <a:lnTo>
                    <a:pt x="5058156" y="23113"/>
                  </a:lnTo>
                  <a:lnTo>
                    <a:pt x="5058156" y="15875"/>
                  </a:lnTo>
                  <a:lnTo>
                    <a:pt x="5060188" y="10921"/>
                  </a:lnTo>
                  <a:lnTo>
                    <a:pt x="5064252" y="8127"/>
                  </a:lnTo>
                  <a:lnTo>
                    <a:pt x="5068189" y="5206"/>
                  </a:lnTo>
                  <a:lnTo>
                    <a:pt x="5072126" y="3809"/>
                  </a:lnTo>
                  <a:lnTo>
                    <a:pt x="5075936" y="3809"/>
                  </a:lnTo>
                  <a:lnTo>
                    <a:pt x="5087493" y="3809"/>
                  </a:lnTo>
                  <a:lnTo>
                    <a:pt x="5091557" y="3809"/>
                  </a:lnTo>
                  <a:lnTo>
                    <a:pt x="5095113" y="4190"/>
                  </a:lnTo>
                  <a:lnTo>
                    <a:pt x="5098034" y="4952"/>
                  </a:lnTo>
                  <a:lnTo>
                    <a:pt x="5101082" y="5714"/>
                  </a:lnTo>
                  <a:lnTo>
                    <a:pt x="5103876" y="6984"/>
                  </a:lnTo>
                  <a:lnTo>
                    <a:pt x="5106416" y="8889"/>
                  </a:lnTo>
                  <a:lnTo>
                    <a:pt x="5108956" y="10667"/>
                  </a:lnTo>
                  <a:lnTo>
                    <a:pt x="5111242" y="13080"/>
                  </a:lnTo>
                  <a:lnTo>
                    <a:pt x="5113274" y="15875"/>
                  </a:lnTo>
                  <a:lnTo>
                    <a:pt x="5115306" y="18668"/>
                  </a:lnTo>
                  <a:lnTo>
                    <a:pt x="5117465" y="22351"/>
                  </a:lnTo>
                  <a:lnTo>
                    <a:pt x="5120005" y="26796"/>
                  </a:lnTo>
                  <a:lnTo>
                    <a:pt x="5200650" y="170052"/>
                  </a:lnTo>
                  <a:lnTo>
                    <a:pt x="5204721" y="177581"/>
                  </a:lnTo>
                  <a:lnTo>
                    <a:pt x="5208555" y="184562"/>
                  </a:lnTo>
                  <a:lnTo>
                    <a:pt x="5212151" y="191019"/>
                  </a:lnTo>
                  <a:lnTo>
                    <a:pt x="5215509" y="196976"/>
                  </a:lnTo>
                  <a:lnTo>
                    <a:pt x="5218747" y="202644"/>
                  </a:lnTo>
                  <a:lnTo>
                    <a:pt x="5221986" y="208406"/>
                  </a:lnTo>
                  <a:lnTo>
                    <a:pt x="5225224" y="214264"/>
                  </a:lnTo>
                  <a:lnTo>
                    <a:pt x="5228463" y="220217"/>
                  </a:lnTo>
                  <a:lnTo>
                    <a:pt x="5231655" y="226123"/>
                  </a:lnTo>
                  <a:lnTo>
                    <a:pt x="5234765" y="231838"/>
                  </a:lnTo>
                  <a:lnTo>
                    <a:pt x="5237803" y="237362"/>
                  </a:lnTo>
                  <a:lnTo>
                    <a:pt x="5240782" y="242696"/>
                  </a:lnTo>
                  <a:lnTo>
                    <a:pt x="5244846" y="250443"/>
                  </a:lnTo>
                  <a:lnTo>
                    <a:pt x="5244846" y="12318"/>
                  </a:lnTo>
                  <a:lnTo>
                    <a:pt x="5245227" y="10540"/>
                  </a:lnTo>
                  <a:lnTo>
                    <a:pt x="5246243" y="9016"/>
                  </a:lnTo>
                  <a:lnTo>
                    <a:pt x="5247132" y="7492"/>
                  </a:lnTo>
                  <a:lnTo>
                    <a:pt x="5248402" y="6350"/>
                  </a:lnTo>
                  <a:lnTo>
                    <a:pt x="5250180" y="5460"/>
                  </a:lnTo>
                  <a:lnTo>
                    <a:pt x="5251831" y="4698"/>
                  </a:lnTo>
                  <a:lnTo>
                    <a:pt x="5253863" y="4063"/>
                  </a:lnTo>
                  <a:lnTo>
                    <a:pt x="5256022" y="3809"/>
                  </a:lnTo>
                  <a:lnTo>
                    <a:pt x="5258308" y="3428"/>
                  </a:lnTo>
                  <a:lnTo>
                    <a:pt x="5260848" y="3301"/>
                  </a:lnTo>
                  <a:lnTo>
                    <a:pt x="5263642" y="3301"/>
                  </a:lnTo>
                  <a:close/>
                </a:path>
                <a:path w="5748655" h="316865">
                  <a:moveTo>
                    <a:pt x="2276602" y="3301"/>
                  </a:moveTo>
                  <a:lnTo>
                    <a:pt x="2279015" y="3301"/>
                  </a:lnTo>
                  <a:lnTo>
                    <a:pt x="2281428" y="3555"/>
                  </a:lnTo>
                  <a:lnTo>
                    <a:pt x="2283841" y="3809"/>
                  </a:lnTo>
                  <a:lnTo>
                    <a:pt x="2294128" y="9016"/>
                  </a:lnTo>
                  <a:lnTo>
                    <a:pt x="2295144" y="10540"/>
                  </a:lnTo>
                  <a:lnTo>
                    <a:pt x="2295779" y="12318"/>
                  </a:lnTo>
                  <a:lnTo>
                    <a:pt x="2295779" y="14096"/>
                  </a:lnTo>
                  <a:lnTo>
                    <a:pt x="2295779" y="294258"/>
                  </a:lnTo>
                  <a:lnTo>
                    <a:pt x="2295779" y="297687"/>
                  </a:lnTo>
                  <a:lnTo>
                    <a:pt x="2295144" y="300608"/>
                  </a:lnTo>
                  <a:lnTo>
                    <a:pt x="2294001" y="303148"/>
                  </a:lnTo>
                  <a:lnTo>
                    <a:pt x="2292858" y="305561"/>
                  </a:lnTo>
                  <a:lnTo>
                    <a:pt x="2291461" y="307593"/>
                  </a:lnTo>
                  <a:lnTo>
                    <a:pt x="2289556" y="309244"/>
                  </a:lnTo>
                  <a:lnTo>
                    <a:pt x="2287778" y="310895"/>
                  </a:lnTo>
                  <a:lnTo>
                    <a:pt x="2285746" y="311911"/>
                  </a:lnTo>
                  <a:lnTo>
                    <a:pt x="2283587" y="312546"/>
                  </a:lnTo>
                  <a:lnTo>
                    <a:pt x="2281301" y="313181"/>
                  </a:lnTo>
                  <a:lnTo>
                    <a:pt x="2279269" y="313562"/>
                  </a:lnTo>
                  <a:lnTo>
                    <a:pt x="2277364" y="313562"/>
                  </a:lnTo>
                  <a:lnTo>
                    <a:pt x="2271522" y="313562"/>
                  </a:lnTo>
                  <a:lnTo>
                    <a:pt x="2267839" y="313562"/>
                  </a:lnTo>
                  <a:lnTo>
                    <a:pt x="2264537" y="313054"/>
                  </a:lnTo>
                  <a:lnTo>
                    <a:pt x="2261489" y="312165"/>
                  </a:lnTo>
                  <a:lnTo>
                    <a:pt x="2258568" y="311276"/>
                  </a:lnTo>
                  <a:lnTo>
                    <a:pt x="2255647" y="309752"/>
                  </a:lnTo>
                  <a:lnTo>
                    <a:pt x="2252853" y="307466"/>
                  </a:lnTo>
                  <a:lnTo>
                    <a:pt x="2249932" y="305180"/>
                  </a:lnTo>
                  <a:lnTo>
                    <a:pt x="2247265" y="302259"/>
                  </a:lnTo>
                  <a:lnTo>
                    <a:pt x="2244852" y="298957"/>
                  </a:lnTo>
                  <a:lnTo>
                    <a:pt x="2242312" y="295655"/>
                  </a:lnTo>
                  <a:lnTo>
                    <a:pt x="2239518" y="291210"/>
                  </a:lnTo>
                  <a:lnTo>
                    <a:pt x="2236343" y="285749"/>
                  </a:lnTo>
                  <a:lnTo>
                    <a:pt x="2131060" y="98805"/>
                  </a:lnTo>
                  <a:lnTo>
                    <a:pt x="2126867" y="91473"/>
                  </a:lnTo>
                  <a:lnTo>
                    <a:pt x="2122852" y="84343"/>
                  </a:lnTo>
                  <a:lnTo>
                    <a:pt x="2119004" y="77428"/>
                  </a:lnTo>
                  <a:lnTo>
                    <a:pt x="2115312" y="70738"/>
                  </a:lnTo>
                  <a:lnTo>
                    <a:pt x="2109089" y="59308"/>
                  </a:lnTo>
                  <a:lnTo>
                    <a:pt x="2109089" y="61467"/>
                  </a:lnTo>
                  <a:lnTo>
                    <a:pt x="2109089" y="66801"/>
                  </a:lnTo>
                  <a:lnTo>
                    <a:pt x="2109216" y="72008"/>
                  </a:lnTo>
                  <a:lnTo>
                    <a:pt x="2109216" y="77215"/>
                  </a:lnTo>
                  <a:lnTo>
                    <a:pt x="2109216" y="305053"/>
                  </a:lnTo>
                  <a:lnTo>
                    <a:pt x="2108708" y="306704"/>
                  </a:lnTo>
                  <a:lnTo>
                    <a:pt x="2107692" y="308228"/>
                  </a:lnTo>
                  <a:lnTo>
                    <a:pt x="2106803" y="309879"/>
                  </a:lnTo>
                  <a:lnTo>
                    <a:pt x="2105406" y="311022"/>
                  </a:lnTo>
                  <a:lnTo>
                    <a:pt x="2103501" y="311784"/>
                  </a:lnTo>
                  <a:lnTo>
                    <a:pt x="2101723" y="312673"/>
                  </a:lnTo>
                  <a:lnTo>
                    <a:pt x="2099818" y="313181"/>
                  </a:lnTo>
                  <a:lnTo>
                    <a:pt x="2097913" y="313562"/>
                  </a:lnTo>
                  <a:lnTo>
                    <a:pt x="2096008" y="313816"/>
                  </a:lnTo>
                  <a:lnTo>
                    <a:pt x="2093341" y="314070"/>
                  </a:lnTo>
                  <a:lnTo>
                    <a:pt x="2090039" y="314070"/>
                  </a:lnTo>
                  <a:lnTo>
                    <a:pt x="2086864" y="314070"/>
                  </a:lnTo>
                  <a:lnTo>
                    <a:pt x="2076704" y="311911"/>
                  </a:lnTo>
                  <a:lnTo>
                    <a:pt x="2074926" y="311149"/>
                  </a:lnTo>
                  <a:lnTo>
                    <a:pt x="2073529" y="310006"/>
                  </a:lnTo>
                  <a:lnTo>
                    <a:pt x="2072640" y="308355"/>
                  </a:lnTo>
                  <a:lnTo>
                    <a:pt x="2071624" y="306831"/>
                  </a:lnTo>
                  <a:lnTo>
                    <a:pt x="2071116" y="305180"/>
                  </a:lnTo>
                  <a:lnTo>
                    <a:pt x="2071116" y="303275"/>
                  </a:lnTo>
                  <a:lnTo>
                    <a:pt x="2071116" y="23113"/>
                  </a:lnTo>
                  <a:lnTo>
                    <a:pt x="2071116" y="15875"/>
                  </a:lnTo>
                  <a:lnTo>
                    <a:pt x="2073148" y="10921"/>
                  </a:lnTo>
                  <a:lnTo>
                    <a:pt x="2077212" y="8127"/>
                  </a:lnTo>
                  <a:lnTo>
                    <a:pt x="2081149" y="5206"/>
                  </a:lnTo>
                  <a:lnTo>
                    <a:pt x="2085086" y="3809"/>
                  </a:lnTo>
                  <a:lnTo>
                    <a:pt x="2088895" y="3809"/>
                  </a:lnTo>
                  <a:lnTo>
                    <a:pt x="2100453" y="3809"/>
                  </a:lnTo>
                  <a:lnTo>
                    <a:pt x="2104517" y="3809"/>
                  </a:lnTo>
                  <a:lnTo>
                    <a:pt x="2108073" y="4190"/>
                  </a:lnTo>
                  <a:lnTo>
                    <a:pt x="2110994" y="4952"/>
                  </a:lnTo>
                  <a:lnTo>
                    <a:pt x="2114042" y="5714"/>
                  </a:lnTo>
                  <a:lnTo>
                    <a:pt x="2116836" y="6984"/>
                  </a:lnTo>
                  <a:lnTo>
                    <a:pt x="2119376" y="8889"/>
                  </a:lnTo>
                  <a:lnTo>
                    <a:pt x="2121916" y="10667"/>
                  </a:lnTo>
                  <a:lnTo>
                    <a:pt x="2124202" y="13080"/>
                  </a:lnTo>
                  <a:lnTo>
                    <a:pt x="2126234" y="15875"/>
                  </a:lnTo>
                  <a:lnTo>
                    <a:pt x="2128266" y="18668"/>
                  </a:lnTo>
                  <a:lnTo>
                    <a:pt x="2130425" y="22351"/>
                  </a:lnTo>
                  <a:lnTo>
                    <a:pt x="2132965" y="26796"/>
                  </a:lnTo>
                  <a:lnTo>
                    <a:pt x="2213610" y="170052"/>
                  </a:lnTo>
                  <a:lnTo>
                    <a:pt x="2217681" y="177581"/>
                  </a:lnTo>
                  <a:lnTo>
                    <a:pt x="2221515" y="184562"/>
                  </a:lnTo>
                  <a:lnTo>
                    <a:pt x="2225111" y="191019"/>
                  </a:lnTo>
                  <a:lnTo>
                    <a:pt x="2228469" y="196976"/>
                  </a:lnTo>
                  <a:lnTo>
                    <a:pt x="2231707" y="202644"/>
                  </a:lnTo>
                  <a:lnTo>
                    <a:pt x="2234946" y="208406"/>
                  </a:lnTo>
                  <a:lnTo>
                    <a:pt x="2238184" y="214264"/>
                  </a:lnTo>
                  <a:lnTo>
                    <a:pt x="2241423" y="220217"/>
                  </a:lnTo>
                  <a:lnTo>
                    <a:pt x="2244615" y="226123"/>
                  </a:lnTo>
                  <a:lnTo>
                    <a:pt x="2247725" y="231838"/>
                  </a:lnTo>
                  <a:lnTo>
                    <a:pt x="2250763" y="237362"/>
                  </a:lnTo>
                  <a:lnTo>
                    <a:pt x="2253742" y="242696"/>
                  </a:lnTo>
                  <a:lnTo>
                    <a:pt x="2257806" y="250443"/>
                  </a:lnTo>
                  <a:lnTo>
                    <a:pt x="2257806" y="12318"/>
                  </a:lnTo>
                  <a:lnTo>
                    <a:pt x="2258187" y="10540"/>
                  </a:lnTo>
                  <a:lnTo>
                    <a:pt x="2259203" y="9016"/>
                  </a:lnTo>
                  <a:lnTo>
                    <a:pt x="2260092" y="7492"/>
                  </a:lnTo>
                  <a:lnTo>
                    <a:pt x="2261362" y="6350"/>
                  </a:lnTo>
                  <a:lnTo>
                    <a:pt x="2263140" y="5460"/>
                  </a:lnTo>
                  <a:lnTo>
                    <a:pt x="2264791" y="4698"/>
                  </a:lnTo>
                  <a:lnTo>
                    <a:pt x="2266823" y="4063"/>
                  </a:lnTo>
                  <a:lnTo>
                    <a:pt x="2268982" y="3809"/>
                  </a:lnTo>
                  <a:lnTo>
                    <a:pt x="2271268" y="3428"/>
                  </a:lnTo>
                  <a:lnTo>
                    <a:pt x="2273808" y="3301"/>
                  </a:lnTo>
                  <a:lnTo>
                    <a:pt x="2276602" y="3301"/>
                  </a:lnTo>
                  <a:close/>
                </a:path>
                <a:path w="5748655" h="316865">
                  <a:moveTo>
                    <a:pt x="4729607" y="2412"/>
                  </a:moveTo>
                  <a:lnTo>
                    <a:pt x="4732655" y="2412"/>
                  </a:lnTo>
                  <a:lnTo>
                    <a:pt x="4735195" y="2539"/>
                  </a:lnTo>
                  <a:lnTo>
                    <a:pt x="4737227" y="2920"/>
                  </a:lnTo>
                  <a:lnTo>
                    <a:pt x="4739386" y="3301"/>
                  </a:lnTo>
                  <a:lnTo>
                    <a:pt x="4741291" y="3936"/>
                  </a:lnTo>
                  <a:lnTo>
                    <a:pt x="4743069" y="4698"/>
                  </a:lnTo>
                  <a:lnTo>
                    <a:pt x="4744974" y="5460"/>
                  </a:lnTo>
                  <a:lnTo>
                    <a:pt x="4746371" y="6603"/>
                  </a:lnTo>
                  <a:lnTo>
                    <a:pt x="4747260" y="8254"/>
                  </a:lnTo>
                  <a:lnTo>
                    <a:pt x="4748276" y="9778"/>
                  </a:lnTo>
                  <a:lnTo>
                    <a:pt x="4748784" y="11429"/>
                  </a:lnTo>
                  <a:lnTo>
                    <a:pt x="4748784" y="13080"/>
                  </a:lnTo>
                  <a:lnTo>
                    <a:pt x="4748784" y="303275"/>
                  </a:lnTo>
                  <a:lnTo>
                    <a:pt x="4748784" y="305053"/>
                  </a:lnTo>
                  <a:lnTo>
                    <a:pt x="4748276" y="306704"/>
                  </a:lnTo>
                  <a:lnTo>
                    <a:pt x="4747260" y="308228"/>
                  </a:lnTo>
                  <a:lnTo>
                    <a:pt x="4746371" y="309879"/>
                  </a:lnTo>
                  <a:lnTo>
                    <a:pt x="4744974" y="311022"/>
                  </a:lnTo>
                  <a:lnTo>
                    <a:pt x="4743069" y="311784"/>
                  </a:lnTo>
                  <a:lnTo>
                    <a:pt x="4741291" y="312673"/>
                  </a:lnTo>
                  <a:lnTo>
                    <a:pt x="4739386" y="313181"/>
                  </a:lnTo>
                  <a:lnTo>
                    <a:pt x="4737481" y="313562"/>
                  </a:lnTo>
                  <a:lnTo>
                    <a:pt x="4735576" y="313816"/>
                  </a:lnTo>
                  <a:lnTo>
                    <a:pt x="4732909" y="314070"/>
                  </a:lnTo>
                  <a:lnTo>
                    <a:pt x="4729607" y="314070"/>
                  </a:lnTo>
                  <a:lnTo>
                    <a:pt x="4726432" y="314070"/>
                  </a:lnTo>
                  <a:lnTo>
                    <a:pt x="4716272" y="311911"/>
                  </a:lnTo>
                  <a:lnTo>
                    <a:pt x="4714494" y="311149"/>
                  </a:lnTo>
                  <a:lnTo>
                    <a:pt x="4713097" y="310006"/>
                  </a:lnTo>
                  <a:lnTo>
                    <a:pt x="4712208" y="308355"/>
                  </a:lnTo>
                  <a:lnTo>
                    <a:pt x="4711192" y="306831"/>
                  </a:lnTo>
                  <a:lnTo>
                    <a:pt x="4710684" y="305180"/>
                  </a:lnTo>
                  <a:lnTo>
                    <a:pt x="4710684" y="303275"/>
                  </a:lnTo>
                  <a:lnTo>
                    <a:pt x="4710684" y="13080"/>
                  </a:lnTo>
                  <a:lnTo>
                    <a:pt x="4710684" y="11175"/>
                  </a:lnTo>
                  <a:lnTo>
                    <a:pt x="4711319" y="9525"/>
                  </a:lnTo>
                  <a:lnTo>
                    <a:pt x="4712335" y="7873"/>
                  </a:lnTo>
                  <a:lnTo>
                    <a:pt x="4713478" y="6350"/>
                  </a:lnTo>
                  <a:lnTo>
                    <a:pt x="4714875" y="5206"/>
                  </a:lnTo>
                  <a:lnTo>
                    <a:pt x="4716653" y="4571"/>
                  </a:lnTo>
                  <a:lnTo>
                    <a:pt x="4718431" y="3809"/>
                  </a:lnTo>
                  <a:lnTo>
                    <a:pt x="4720336" y="3301"/>
                  </a:lnTo>
                  <a:lnTo>
                    <a:pt x="4722495" y="2920"/>
                  </a:lnTo>
                  <a:lnTo>
                    <a:pt x="4724527" y="2539"/>
                  </a:lnTo>
                  <a:lnTo>
                    <a:pt x="4726940" y="2412"/>
                  </a:lnTo>
                  <a:lnTo>
                    <a:pt x="4729607" y="2412"/>
                  </a:lnTo>
                  <a:close/>
                </a:path>
                <a:path w="5748655" h="316865">
                  <a:moveTo>
                    <a:pt x="4360799" y="2412"/>
                  </a:moveTo>
                  <a:lnTo>
                    <a:pt x="4363847" y="2412"/>
                  </a:lnTo>
                  <a:lnTo>
                    <a:pt x="4366387" y="2539"/>
                  </a:lnTo>
                  <a:lnTo>
                    <a:pt x="4368419" y="2920"/>
                  </a:lnTo>
                  <a:lnTo>
                    <a:pt x="4370578" y="3301"/>
                  </a:lnTo>
                  <a:lnTo>
                    <a:pt x="4372483" y="3936"/>
                  </a:lnTo>
                  <a:lnTo>
                    <a:pt x="4374261" y="4698"/>
                  </a:lnTo>
                  <a:lnTo>
                    <a:pt x="4376166" y="5460"/>
                  </a:lnTo>
                  <a:lnTo>
                    <a:pt x="4377563" y="6603"/>
                  </a:lnTo>
                  <a:lnTo>
                    <a:pt x="4378452" y="8254"/>
                  </a:lnTo>
                  <a:lnTo>
                    <a:pt x="4379468" y="9778"/>
                  </a:lnTo>
                  <a:lnTo>
                    <a:pt x="4379976" y="11429"/>
                  </a:lnTo>
                  <a:lnTo>
                    <a:pt x="4379976" y="13080"/>
                  </a:lnTo>
                  <a:lnTo>
                    <a:pt x="4379976" y="303275"/>
                  </a:lnTo>
                  <a:lnTo>
                    <a:pt x="4379976" y="305053"/>
                  </a:lnTo>
                  <a:lnTo>
                    <a:pt x="4379468" y="306704"/>
                  </a:lnTo>
                  <a:lnTo>
                    <a:pt x="4378452" y="308228"/>
                  </a:lnTo>
                  <a:lnTo>
                    <a:pt x="4377563" y="309879"/>
                  </a:lnTo>
                  <a:lnTo>
                    <a:pt x="4376166" y="311022"/>
                  </a:lnTo>
                  <a:lnTo>
                    <a:pt x="4374261" y="311784"/>
                  </a:lnTo>
                  <a:lnTo>
                    <a:pt x="4372483" y="312673"/>
                  </a:lnTo>
                  <a:lnTo>
                    <a:pt x="4370578" y="313181"/>
                  </a:lnTo>
                  <a:lnTo>
                    <a:pt x="4368673" y="313562"/>
                  </a:lnTo>
                  <a:lnTo>
                    <a:pt x="4366768" y="313816"/>
                  </a:lnTo>
                  <a:lnTo>
                    <a:pt x="4364101" y="314070"/>
                  </a:lnTo>
                  <a:lnTo>
                    <a:pt x="4360799" y="314070"/>
                  </a:lnTo>
                  <a:lnTo>
                    <a:pt x="4357624" y="314070"/>
                  </a:lnTo>
                  <a:lnTo>
                    <a:pt x="4347464" y="311911"/>
                  </a:lnTo>
                  <a:lnTo>
                    <a:pt x="4345686" y="311149"/>
                  </a:lnTo>
                  <a:lnTo>
                    <a:pt x="4344289" y="310006"/>
                  </a:lnTo>
                  <a:lnTo>
                    <a:pt x="4343400" y="308355"/>
                  </a:lnTo>
                  <a:lnTo>
                    <a:pt x="4342384" y="306831"/>
                  </a:lnTo>
                  <a:lnTo>
                    <a:pt x="4341876" y="305180"/>
                  </a:lnTo>
                  <a:lnTo>
                    <a:pt x="4341876" y="303275"/>
                  </a:lnTo>
                  <a:lnTo>
                    <a:pt x="4341876" y="13080"/>
                  </a:lnTo>
                  <a:lnTo>
                    <a:pt x="4341876" y="11175"/>
                  </a:lnTo>
                  <a:lnTo>
                    <a:pt x="4342511" y="9525"/>
                  </a:lnTo>
                  <a:lnTo>
                    <a:pt x="4343527" y="7873"/>
                  </a:lnTo>
                  <a:lnTo>
                    <a:pt x="4344670" y="6350"/>
                  </a:lnTo>
                  <a:lnTo>
                    <a:pt x="4346067" y="5206"/>
                  </a:lnTo>
                  <a:lnTo>
                    <a:pt x="4347845" y="4571"/>
                  </a:lnTo>
                  <a:lnTo>
                    <a:pt x="4349623" y="3809"/>
                  </a:lnTo>
                  <a:lnTo>
                    <a:pt x="4351528" y="3301"/>
                  </a:lnTo>
                  <a:lnTo>
                    <a:pt x="4353687" y="2920"/>
                  </a:lnTo>
                  <a:lnTo>
                    <a:pt x="4355719" y="2539"/>
                  </a:lnTo>
                  <a:lnTo>
                    <a:pt x="4358132" y="2412"/>
                  </a:lnTo>
                  <a:lnTo>
                    <a:pt x="4360799" y="2412"/>
                  </a:lnTo>
                  <a:close/>
                </a:path>
                <a:path w="5748655" h="316865">
                  <a:moveTo>
                    <a:pt x="1664843" y="2412"/>
                  </a:moveTo>
                  <a:lnTo>
                    <a:pt x="1667891" y="2412"/>
                  </a:lnTo>
                  <a:lnTo>
                    <a:pt x="1670431" y="2539"/>
                  </a:lnTo>
                  <a:lnTo>
                    <a:pt x="1672463" y="2920"/>
                  </a:lnTo>
                  <a:lnTo>
                    <a:pt x="1674621" y="3301"/>
                  </a:lnTo>
                  <a:lnTo>
                    <a:pt x="1676527" y="3936"/>
                  </a:lnTo>
                  <a:lnTo>
                    <a:pt x="1678305" y="4698"/>
                  </a:lnTo>
                  <a:lnTo>
                    <a:pt x="1680210" y="5460"/>
                  </a:lnTo>
                  <a:lnTo>
                    <a:pt x="1681607" y="6603"/>
                  </a:lnTo>
                  <a:lnTo>
                    <a:pt x="1682495" y="8254"/>
                  </a:lnTo>
                  <a:lnTo>
                    <a:pt x="1683512" y="9778"/>
                  </a:lnTo>
                  <a:lnTo>
                    <a:pt x="1684020" y="11429"/>
                  </a:lnTo>
                  <a:lnTo>
                    <a:pt x="1684020" y="13080"/>
                  </a:lnTo>
                  <a:lnTo>
                    <a:pt x="1684020" y="303275"/>
                  </a:lnTo>
                  <a:lnTo>
                    <a:pt x="1684020" y="305053"/>
                  </a:lnTo>
                  <a:lnTo>
                    <a:pt x="1683512" y="306704"/>
                  </a:lnTo>
                  <a:lnTo>
                    <a:pt x="1682495" y="308228"/>
                  </a:lnTo>
                  <a:lnTo>
                    <a:pt x="1681607" y="309879"/>
                  </a:lnTo>
                  <a:lnTo>
                    <a:pt x="1680210" y="311022"/>
                  </a:lnTo>
                  <a:lnTo>
                    <a:pt x="1678305" y="311784"/>
                  </a:lnTo>
                  <a:lnTo>
                    <a:pt x="1676527" y="312673"/>
                  </a:lnTo>
                  <a:lnTo>
                    <a:pt x="1674621" y="313181"/>
                  </a:lnTo>
                  <a:lnTo>
                    <a:pt x="1672717" y="313562"/>
                  </a:lnTo>
                  <a:lnTo>
                    <a:pt x="1670812" y="313816"/>
                  </a:lnTo>
                  <a:lnTo>
                    <a:pt x="1668145" y="314070"/>
                  </a:lnTo>
                  <a:lnTo>
                    <a:pt x="1664843" y="314070"/>
                  </a:lnTo>
                  <a:lnTo>
                    <a:pt x="1661668" y="314070"/>
                  </a:lnTo>
                  <a:lnTo>
                    <a:pt x="1647444" y="308355"/>
                  </a:lnTo>
                  <a:lnTo>
                    <a:pt x="1646428" y="306831"/>
                  </a:lnTo>
                  <a:lnTo>
                    <a:pt x="1645920" y="305180"/>
                  </a:lnTo>
                  <a:lnTo>
                    <a:pt x="1645920" y="303275"/>
                  </a:lnTo>
                  <a:lnTo>
                    <a:pt x="1645920" y="13080"/>
                  </a:lnTo>
                  <a:lnTo>
                    <a:pt x="1645920" y="11175"/>
                  </a:lnTo>
                  <a:lnTo>
                    <a:pt x="1646555" y="9525"/>
                  </a:lnTo>
                  <a:lnTo>
                    <a:pt x="1647570" y="7873"/>
                  </a:lnTo>
                  <a:lnTo>
                    <a:pt x="1648714" y="6350"/>
                  </a:lnTo>
                  <a:lnTo>
                    <a:pt x="1650111" y="5206"/>
                  </a:lnTo>
                  <a:lnTo>
                    <a:pt x="1651889" y="4571"/>
                  </a:lnTo>
                  <a:lnTo>
                    <a:pt x="1653667" y="3809"/>
                  </a:lnTo>
                  <a:lnTo>
                    <a:pt x="1655571" y="3301"/>
                  </a:lnTo>
                  <a:lnTo>
                    <a:pt x="1657731" y="2920"/>
                  </a:lnTo>
                  <a:lnTo>
                    <a:pt x="1659763" y="2539"/>
                  </a:lnTo>
                  <a:lnTo>
                    <a:pt x="1662176" y="2412"/>
                  </a:lnTo>
                  <a:lnTo>
                    <a:pt x="1664843" y="2412"/>
                  </a:lnTo>
                  <a:close/>
                </a:path>
                <a:path w="5748655" h="316865">
                  <a:moveTo>
                    <a:pt x="1283208" y="2412"/>
                  </a:moveTo>
                  <a:lnTo>
                    <a:pt x="1285875" y="2412"/>
                  </a:lnTo>
                  <a:lnTo>
                    <a:pt x="1288542" y="2539"/>
                  </a:lnTo>
                  <a:lnTo>
                    <a:pt x="1291082" y="2793"/>
                  </a:lnTo>
                  <a:lnTo>
                    <a:pt x="1293621" y="3047"/>
                  </a:lnTo>
                  <a:lnTo>
                    <a:pt x="1306195" y="18287"/>
                  </a:lnTo>
                  <a:lnTo>
                    <a:pt x="1410970" y="298322"/>
                  </a:lnTo>
                  <a:lnTo>
                    <a:pt x="1411986" y="300227"/>
                  </a:lnTo>
                  <a:lnTo>
                    <a:pt x="1412367" y="302386"/>
                  </a:lnTo>
                  <a:lnTo>
                    <a:pt x="1412240" y="304926"/>
                  </a:lnTo>
                  <a:lnTo>
                    <a:pt x="1411986" y="307466"/>
                  </a:lnTo>
                  <a:lnTo>
                    <a:pt x="1410970" y="309498"/>
                  </a:lnTo>
                  <a:lnTo>
                    <a:pt x="1409065" y="310895"/>
                  </a:lnTo>
                  <a:lnTo>
                    <a:pt x="1407160" y="312419"/>
                  </a:lnTo>
                  <a:lnTo>
                    <a:pt x="1404874" y="313308"/>
                  </a:lnTo>
                  <a:lnTo>
                    <a:pt x="1402333" y="313562"/>
                  </a:lnTo>
                  <a:lnTo>
                    <a:pt x="1399794" y="313816"/>
                  </a:lnTo>
                  <a:lnTo>
                    <a:pt x="1396745" y="314070"/>
                  </a:lnTo>
                  <a:lnTo>
                    <a:pt x="1393190" y="314070"/>
                  </a:lnTo>
                  <a:lnTo>
                    <a:pt x="1389507" y="314070"/>
                  </a:lnTo>
                  <a:lnTo>
                    <a:pt x="1386713" y="313943"/>
                  </a:lnTo>
                  <a:lnTo>
                    <a:pt x="1384554" y="313689"/>
                  </a:lnTo>
                  <a:lnTo>
                    <a:pt x="1382395" y="313435"/>
                  </a:lnTo>
                  <a:lnTo>
                    <a:pt x="1374902" y="309117"/>
                  </a:lnTo>
                  <a:lnTo>
                    <a:pt x="1374013" y="307847"/>
                  </a:lnTo>
                  <a:lnTo>
                    <a:pt x="1373124" y="306323"/>
                  </a:lnTo>
                  <a:lnTo>
                    <a:pt x="1372362" y="304545"/>
                  </a:lnTo>
                  <a:lnTo>
                    <a:pt x="1344930" y="228091"/>
                  </a:lnTo>
                  <a:lnTo>
                    <a:pt x="1220596" y="228091"/>
                  </a:lnTo>
                  <a:lnTo>
                    <a:pt x="1193927" y="304545"/>
                  </a:lnTo>
                  <a:lnTo>
                    <a:pt x="1181989" y="313435"/>
                  </a:lnTo>
                  <a:lnTo>
                    <a:pt x="1179830" y="313816"/>
                  </a:lnTo>
                  <a:lnTo>
                    <a:pt x="1177036" y="314070"/>
                  </a:lnTo>
                  <a:lnTo>
                    <a:pt x="1173607" y="314070"/>
                  </a:lnTo>
                  <a:lnTo>
                    <a:pt x="1169924" y="314070"/>
                  </a:lnTo>
                  <a:lnTo>
                    <a:pt x="1154557" y="304799"/>
                  </a:lnTo>
                  <a:lnTo>
                    <a:pt x="1154430" y="302386"/>
                  </a:lnTo>
                  <a:lnTo>
                    <a:pt x="1154811" y="300100"/>
                  </a:lnTo>
                  <a:lnTo>
                    <a:pt x="1155700" y="298195"/>
                  </a:lnTo>
                  <a:lnTo>
                    <a:pt x="1260729" y="11937"/>
                  </a:lnTo>
                  <a:lnTo>
                    <a:pt x="1261491" y="9905"/>
                  </a:lnTo>
                  <a:lnTo>
                    <a:pt x="1262633" y="8254"/>
                  </a:lnTo>
                  <a:lnTo>
                    <a:pt x="1264031" y="6984"/>
                  </a:lnTo>
                  <a:lnTo>
                    <a:pt x="1265428" y="5714"/>
                  </a:lnTo>
                  <a:lnTo>
                    <a:pt x="1275588" y="2793"/>
                  </a:lnTo>
                  <a:lnTo>
                    <a:pt x="1278128" y="2539"/>
                  </a:lnTo>
                  <a:lnTo>
                    <a:pt x="1280668" y="2412"/>
                  </a:lnTo>
                  <a:lnTo>
                    <a:pt x="1283208" y="2412"/>
                  </a:lnTo>
                  <a:close/>
                </a:path>
                <a:path w="5748655" h="316865">
                  <a:moveTo>
                    <a:pt x="691007" y="2412"/>
                  </a:moveTo>
                  <a:lnTo>
                    <a:pt x="694055" y="2412"/>
                  </a:lnTo>
                  <a:lnTo>
                    <a:pt x="696595" y="2539"/>
                  </a:lnTo>
                  <a:lnTo>
                    <a:pt x="698627" y="2920"/>
                  </a:lnTo>
                  <a:lnTo>
                    <a:pt x="700786" y="3301"/>
                  </a:lnTo>
                  <a:lnTo>
                    <a:pt x="702691" y="3936"/>
                  </a:lnTo>
                  <a:lnTo>
                    <a:pt x="704469" y="4698"/>
                  </a:lnTo>
                  <a:lnTo>
                    <a:pt x="706374" y="5460"/>
                  </a:lnTo>
                  <a:lnTo>
                    <a:pt x="707771" y="6603"/>
                  </a:lnTo>
                  <a:lnTo>
                    <a:pt x="708660" y="8254"/>
                  </a:lnTo>
                  <a:lnTo>
                    <a:pt x="709676" y="9778"/>
                  </a:lnTo>
                  <a:lnTo>
                    <a:pt x="710184" y="11429"/>
                  </a:lnTo>
                  <a:lnTo>
                    <a:pt x="710184" y="13080"/>
                  </a:lnTo>
                  <a:lnTo>
                    <a:pt x="710184" y="303275"/>
                  </a:lnTo>
                  <a:lnTo>
                    <a:pt x="710184" y="305053"/>
                  </a:lnTo>
                  <a:lnTo>
                    <a:pt x="709676" y="306704"/>
                  </a:lnTo>
                  <a:lnTo>
                    <a:pt x="708660" y="308228"/>
                  </a:lnTo>
                  <a:lnTo>
                    <a:pt x="707771" y="309879"/>
                  </a:lnTo>
                  <a:lnTo>
                    <a:pt x="706374" y="311022"/>
                  </a:lnTo>
                  <a:lnTo>
                    <a:pt x="704469" y="311784"/>
                  </a:lnTo>
                  <a:lnTo>
                    <a:pt x="702691" y="312673"/>
                  </a:lnTo>
                  <a:lnTo>
                    <a:pt x="700786" y="313181"/>
                  </a:lnTo>
                  <a:lnTo>
                    <a:pt x="698881" y="313562"/>
                  </a:lnTo>
                  <a:lnTo>
                    <a:pt x="696976" y="313816"/>
                  </a:lnTo>
                  <a:lnTo>
                    <a:pt x="694309" y="314070"/>
                  </a:lnTo>
                  <a:lnTo>
                    <a:pt x="691007" y="314070"/>
                  </a:lnTo>
                  <a:lnTo>
                    <a:pt x="687832" y="314070"/>
                  </a:lnTo>
                  <a:lnTo>
                    <a:pt x="677672" y="311911"/>
                  </a:lnTo>
                  <a:lnTo>
                    <a:pt x="675894" y="311149"/>
                  </a:lnTo>
                  <a:lnTo>
                    <a:pt x="674497" y="310006"/>
                  </a:lnTo>
                  <a:lnTo>
                    <a:pt x="673608" y="308355"/>
                  </a:lnTo>
                  <a:lnTo>
                    <a:pt x="672592" y="306831"/>
                  </a:lnTo>
                  <a:lnTo>
                    <a:pt x="672084" y="305180"/>
                  </a:lnTo>
                  <a:lnTo>
                    <a:pt x="672084" y="303275"/>
                  </a:lnTo>
                  <a:lnTo>
                    <a:pt x="672084" y="13080"/>
                  </a:lnTo>
                  <a:lnTo>
                    <a:pt x="672084" y="11175"/>
                  </a:lnTo>
                  <a:lnTo>
                    <a:pt x="672719" y="9525"/>
                  </a:lnTo>
                  <a:lnTo>
                    <a:pt x="673735" y="7873"/>
                  </a:lnTo>
                  <a:lnTo>
                    <a:pt x="674878" y="6350"/>
                  </a:lnTo>
                  <a:lnTo>
                    <a:pt x="676275" y="5206"/>
                  </a:lnTo>
                  <a:lnTo>
                    <a:pt x="678053" y="4571"/>
                  </a:lnTo>
                  <a:lnTo>
                    <a:pt x="679831" y="3809"/>
                  </a:lnTo>
                  <a:lnTo>
                    <a:pt x="681736" y="3301"/>
                  </a:lnTo>
                  <a:lnTo>
                    <a:pt x="683895" y="2920"/>
                  </a:lnTo>
                  <a:lnTo>
                    <a:pt x="685927" y="2539"/>
                  </a:lnTo>
                  <a:lnTo>
                    <a:pt x="688340" y="2412"/>
                  </a:lnTo>
                  <a:lnTo>
                    <a:pt x="691007" y="2412"/>
                  </a:lnTo>
                  <a:close/>
                </a:path>
                <a:path w="5748655" h="316865">
                  <a:moveTo>
                    <a:pt x="4570984" y="1015"/>
                  </a:moveTo>
                  <a:lnTo>
                    <a:pt x="4614926" y="7619"/>
                  </a:lnTo>
                  <a:lnTo>
                    <a:pt x="4641977" y="19684"/>
                  </a:lnTo>
                  <a:lnTo>
                    <a:pt x="4648073" y="23367"/>
                  </a:lnTo>
                  <a:lnTo>
                    <a:pt x="4659122" y="34035"/>
                  </a:lnTo>
                  <a:lnTo>
                    <a:pt x="4659884" y="35178"/>
                  </a:lnTo>
                  <a:lnTo>
                    <a:pt x="4661916" y="44957"/>
                  </a:lnTo>
                  <a:lnTo>
                    <a:pt x="4662043" y="46735"/>
                  </a:lnTo>
                  <a:lnTo>
                    <a:pt x="4662043" y="48386"/>
                  </a:lnTo>
                  <a:lnTo>
                    <a:pt x="4662043" y="50672"/>
                  </a:lnTo>
                  <a:lnTo>
                    <a:pt x="4661916" y="52831"/>
                  </a:lnTo>
                  <a:lnTo>
                    <a:pt x="4653153" y="66547"/>
                  </a:lnTo>
                  <a:lnTo>
                    <a:pt x="4650867" y="66547"/>
                  </a:lnTo>
                  <a:lnTo>
                    <a:pt x="4647565" y="66547"/>
                  </a:lnTo>
                  <a:lnTo>
                    <a:pt x="4643755" y="64769"/>
                  </a:lnTo>
                  <a:lnTo>
                    <a:pt x="4639310" y="61340"/>
                  </a:lnTo>
                  <a:lnTo>
                    <a:pt x="4634992" y="57911"/>
                  </a:lnTo>
                  <a:lnTo>
                    <a:pt x="4629785" y="54355"/>
                  </a:lnTo>
                  <a:lnTo>
                    <a:pt x="4594286" y="38659"/>
                  </a:lnTo>
                  <a:lnTo>
                    <a:pt x="4569587" y="36194"/>
                  </a:lnTo>
                  <a:lnTo>
                    <a:pt x="4559873" y="36675"/>
                  </a:lnTo>
                  <a:lnTo>
                    <a:pt x="4517723" y="53911"/>
                  </a:lnTo>
                  <a:lnTo>
                    <a:pt x="4494006" y="85089"/>
                  </a:lnTo>
                  <a:lnTo>
                    <a:pt x="4480750" y="131603"/>
                  </a:lnTo>
                  <a:lnTo>
                    <a:pt x="4479036" y="160400"/>
                  </a:lnTo>
                  <a:lnTo>
                    <a:pt x="4479418" y="174638"/>
                  </a:lnTo>
                  <a:lnTo>
                    <a:pt x="4488735" y="222781"/>
                  </a:lnTo>
                  <a:lnTo>
                    <a:pt x="4509309" y="256482"/>
                  </a:lnTo>
                  <a:lnTo>
                    <a:pt x="4549933" y="278114"/>
                  </a:lnTo>
                  <a:lnTo>
                    <a:pt x="4570603" y="280034"/>
                  </a:lnTo>
                  <a:lnTo>
                    <a:pt x="4579288" y="279751"/>
                  </a:lnTo>
                  <a:lnTo>
                    <a:pt x="4618355" y="269239"/>
                  </a:lnTo>
                  <a:lnTo>
                    <a:pt x="4624832" y="265429"/>
                  </a:lnTo>
                  <a:lnTo>
                    <a:pt x="4631309" y="261746"/>
                  </a:lnTo>
                  <a:lnTo>
                    <a:pt x="4636897" y="258190"/>
                  </a:lnTo>
                  <a:lnTo>
                    <a:pt x="4641469" y="254761"/>
                  </a:lnTo>
                  <a:lnTo>
                    <a:pt x="4646041" y="251332"/>
                  </a:lnTo>
                  <a:lnTo>
                    <a:pt x="4650105" y="249554"/>
                  </a:lnTo>
                  <a:lnTo>
                    <a:pt x="4653407" y="249554"/>
                  </a:lnTo>
                  <a:lnTo>
                    <a:pt x="4655312" y="249554"/>
                  </a:lnTo>
                  <a:lnTo>
                    <a:pt x="4656963" y="250062"/>
                  </a:lnTo>
                  <a:lnTo>
                    <a:pt x="4658360" y="251078"/>
                  </a:lnTo>
                  <a:lnTo>
                    <a:pt x="4659884" y="251967"/>
                  </a:lnTo>
                  <a:lnTo>
                    <a:pt x="4661027" y="253237"/>
                  </a:lnTo>
                  <a:lnTo>
                    <a:pt x="4661662" y="255015"/>
                  </a:lnTo>
                  <a:lnTo>
                    <a:pt x="4662297" y="256666"/>
                  </a:lnTo>
                  <a:lnTo>
                    <a:pt x="4662805" y="258571"/>
                  </a:lnTo>
                  <a:lnTo>
                    <a:pt x="4663059" y="260603"/>
                  </a:lnTo>
                  <a:lnTo>
                    <a:pt x="4663313" y="262635"/>
                  </a:lnTo>
                  <a:lnTo>
                    <a:pt x="4663440" y="264794"/>
                  </a:lnTo>
                  <a:lnTo>
                    <a:pt x="4663440" y="267334"/>
                  </a:lnTo>
                  <a:lnTo>
                    <a:pt x="4663440" y="268985"/>
                  </a:lnTo>
                  <a:lnTo>
                    <a:pt x="4663313" y="270636"/>
                  </a:lnTo>
                  <a:lnTo>
                    <a:pt x="4663186" y="272287"/>
                  </a:lnTo>
                  <a:lnTo>
                    <a:pt x="4662932" y="274065"/>
                  </a:lnTo>
                  <a:lnTo>
                    <a:pt x="4660519" y="281050"/>
                  </a:lnTo>
                  <a:lnTo>
                    <a:pt x="4659884" y="282320"/>
                  </a:lnTo>
                  <a:lnTo>
                    <a:pt x="4627118" y="303529"/>
                  </a:lnTo>
                  <a:lnTo>
                    <a:pt x="4584620" y="314801"/>
                  </a:lnTo>
                  <a:lnTo>
                    <a:pt x="4567174" y="315721"/>
                  </a:lnTo>
                  <a:lnTo>
                    <a:pt x="4552860" y="315079"/>
                  </a:lnTo>
                  <a:lnTo>
                    <a:pt x="4514088" y="305434"/>
                  </a:lnTo>
                  <a:lnTo>
                    <a:pt x="4473448" y="275462"/>
                  </a:lnTo>
                  <a:lnTo>
                    <a:pt x="4452695" y="240869"/>
                  </a:lnTo>
                  <a:lnTo>
                    <a:pt x="4441110" y="196802"/>
                  </a:lnTo>
                  <a:lnTo>
                    <a:pt x="4438904" y="162305"/>
                  </a:lnTo>
                  <a:lnTo>
                    <a:pt x="4439499" y="144111"/>
                  </a:lnTo>
                  <a:lnTo>
                    <a:pt x="4448429" y="95122"/>
                  </a:lnTo>
                  <a:lnTo>
                    <a:pt x="4467109" y="55421"/>
                  </a:lnTo>
                  <a:lnTo>
                    <a:pt x="4494482" y="25828"/>
                  </a:lnTo>
                  <a:lnTo>
                    <a:pt x="4529657" y="7284"/>
                  </a:lnTo>
                  <a:lnTo>
                    <a:pt x="4556605" y="1708"/>
                  </a:lnTo>
                  <a:lnTo>
                    <a:pt x="4570984" y="1015"/>
                  </a:lnTo>
                  <a:close/>
                </a:path>
                <a:path w="5748655" h="316865">
                  <a:moveTo>
                    <a:pt x="3223768" y="1015"/>
                  </a:moveTo>
                  <a:lnTo>
                    <a:pt x="3267710" y="7619"/>
                  </a:lnTo>
                  <a:lnTo>
                    <a:pt x="3274822" y="10286"/>
                  </a:lnTo>
                  <a:lnTo>
                    <a:pt x="3281933" y="12953"/>
                  </a:lnTo>
                  <a:lnTo>
                    <a:pt x="3311905" y="34035"/>
                  </a:lnTo>
                  <a:lnTo>
                    <a:pt x="3312668" y="35178"/>
                  </a:lnTo>
                  <a:lnTo>
                    <a:pt x="3314700" y="44957"/>
                  </a:lnTo>
                  <a:lnTo>
                    <a:pt x="3314827" y="46735"/>
                  </a:lnTo>
                  <a:lnTo>
                    <a:pt x="3314827" y="48386"/>
                  </a:lnTo>
                  <a:lnTo>
                    <a:pt x="3314827" y="50672"/>
                  </a:lnTo>
                  <a:lnTo>
                    <a:pt x="3314700" y="52831"/>
                  </a:lnTo>
                  <a:lnTo>
                    <a:pt x="3305937" y="66547"/>
                  </a:lnTo>
                  <a:lnTo>
                    <a:pt x="3303651" y="66547"/>
                  </a:lnTo>
                  <a:lnTo>
                    <a:pt x="3300349" y="66547"/>
                  </a:lnTo>
                  <a:lnTo>
                    <a:pt x="3296539" y="64769"/>
                  </a:lnTo>
                  <a:lnTo>
                    <a:pt x="3292094" y="61340"/>
                  </a:lnTo>
                  <a:lnTo>
                    <a:pt x="3287776" y="57911"/>
                  </a:lnTo>
                  <a:lnTo>
                    <a:pt x="3282569" y="54355"/>
                  </a:lnTo>
                  <a:lnTo>
                    <a:pt x="3247124" y="38659"/>
                  </a:lnTo>
                  <a:lnTo>
                    <a:pt x="3222371" y="36194"/>
                  </a:lnTo>
                  <a:lnTo>
                    <a:pt x="3212657" y="36675"/>
                  </a:lnTo>
                  <a:lnTo>
                    <a:pt x="3170507" y="53911"/>
                  </a:lnTo>
                  <a:lnTo>
                    <a:pt x="3146790" y="85089"/>
                  </a:lnTo>
                  <a:lnTo>
                    <a:pt x="3133534" y="131603"/>
                  </a:lnTo>
                  <a:lnTo>
                    <a:pt x="3131820" y="160400"/>
                  </a:lnTo>
                  <a:lnTo>
                    <a:pt x="3132202" y="174638"/>
                  </a:lnTo>
                  <a:lnTo>
                    <a:pt x="3141519" y="222781"/>
                  </a:lnTo>
                  <a:lnTo>
                    <a:pt x="3162093" y="256482"/>
                  </a:lnTo>
                  <a:lnTo>
                    <a:pt x="3202717" y="278114"/>
                  </a:lnTo>
                  <a:lnTo>
                    <a:pt x="3223387" y="280034"/>
                  </a:lnTo>
                  <a:lnTo>
                    <a:pt x="3232072" y="279751"/>
                  </a:lnTo>
                  <a:lnTo>
                    <a:pt x="3271139" y="269239"/>
                  </a:lnTo>
                  <a:lnTo>
                    <a:pt x="3277616" y="265429"/>
                  </a:lnTo>
                  <a:lnTo>
                    <a:pt x="3284093" y="261746"/>
                  </a:lnTo>
                  <a:lnTo>
                    <a:pt x="3289680" y="258190"/>
                  </a:lnTo>
                  <a:lnTo>
                    <a:pt x="3294253" y="254761"/>
                  </a:lnTo>
                  <a:lnTo>
                    <a:pt x="3298825" y="251332"/>
                  </a:lnTo>
                  <a:lnTo>
                    <a:pt x="3302889" y="249554"/>
                  </a:lnTo>
                  <a:lnTo>
                    <a:pt x="3306191" y="249554"/>
                  </a:lnTo>
                  <a:lnTo>
                    <a:pt x="3308096" y="249554"/>
                  </a:lnTo>
                  <a:lnTo>
                    <a:pt x="3309747" y="250062"/>
                  </a:lnTo>
                  <a:lnTo>
                    <a:pt x="3311144" y="251078"/>
                  </a:lnTo>
                  <a:lnTo>
                    <a:pt x="3312668" y="251967"/>
                  </a:lnTo>
                  <a:lnTo>
                    <a:pt x="3313811" y="253237"/>
                  </a:lnTo>
                  <a:lnTo>
                    <a:pt x="3314446" y="255015"/>
                  </a:lnTo>
                  <a:lnTo>
                    <a:pt x="3315080" y="256666"/>
                  </a:lnTo>
                  <a:lnTo>
                    <a:pt x="3315589" y="258571"/>
                  </a:lnTo>
                  <a:lnTo>
                    <a:pt x="3315843" y="260603"/>
                  </a:lnTo>
                  <a:lnTo>
                    <a:pt x="3316097" y="262635"/>
                  </a:lnTo>
                  <a:lnTo>
                    <a:pt x="3316224" y="264794"/>
                  </a:lnTo>
                  <a:lnTo>
                    <a:pt x="3316224" y="267334"/>
                  </a:lnTo>
                  <a:lnTo>
                    <a:pt x="3316224" y="268985"/>
                  </a:lnTo>
                  <a:lnTo>
                    <a:pt x="3316097" y="270636"/>
                  </a:lnTo>
                  <a:lnTo>
                    <a:pt x="3315970" y="272287"/>
                  </a:lnTo>
                  <a:lnTo>
                    <a:pt x="3315716" y="274065"/>
                  </a:lnTo>
                  <a:lnTo>
                    <a:pt x="3313303" y="281050"/>
                  </a:lnTo>
                  <a:lnTo>
                    <a:pt x="3312668" y="282320"/>
                  </a:lnTo>
                  <a:lnTo>
                    <a:pt x="3279902" y="303529"/>
                  </a:lnTo>
                  <a:lnTo>
                    <a:pt x="3237404" y="314801"/>
                  </a:lnTo>
                  <a:lnTo>
                    <a:pt x="3219958" y="315721"/>
                  </a:lnTo>
                  <a:lnTo>
                    <a:pt x="3205644" y="315079"/>
                  </a:lnTo>
                  <a:lnTo>
                    <a:pt x="3166872" y="305434"/>
                  </a:lnTo>
                  <a:lnTo>
                    <a:pt x="3126232" y="275462"/>
                  </a:lnTo>
                  <a:lnTo>
                    <a:pt x="3105479" y="240869"/>
                  </a:lnTo>
                  <a:lnTo>
                    <a:pt x="3093894" y="196802"/>
                  </a:lnTo>
                  <a:lnTo>
                    <a:pt x="3091688" y="162305"/>
                  </a:lnTo>
                  <a:lnTo>
                    <a:pt x="3092283" y="144111"/>
                  </a:lnTo>
                  <a:lnTo>
                    <a:pt x="3101213" y="95122"/>
                  </a:lnTo>
                  <a:lnTo>
                    <a:pt x="3119893" y="55421"/>
                  </a:lnTo>
                  <a:lnTo>
                    <a:pt x="3147266" y="25828"/>
                  </a:lnTo>
                  <a:lnTo>
                    <a:pt x="3182441" y="7284"/>
                  </a:lnTo>
                  <a:lnTo>
                    <a:pt x="3209389" y="1708"/>
                  </a:lnTo>
                  <a:lnTo>
                    <a:pt x="3223768" y="1015"/>
                  </a:lnTo>
                  <a:close/>
                </a:path>
                <a:path w="5748655" h="316865">
                  <a:moveTo>
                    <a:pt x="5660136" y="0"/>
                  </a:moveTo>
                  <a:lnTo>
                    <a:pt x="5666486" y="0"/>
                  </a:lnTo>
                  <a:lnTo>
                    <a:pt x="5673090" y="761"/>
                  </a:lnTo>
                  <a:lnTo>
                    <a:pt x="5680075" y="2031"/>
                  </a:lnTo>
                  <a:lnTo>
                    <a:pt x="5686933" y="3301"/>
                  </a:lnTo>
                  <a:lnTo>
                    <a:pt x="5693410" y="4952"/>
                  </a:lnTo>
                  <a:lnTo>
                    <a:pt x="5699379" y="6984"/>
                  </a:lnTo>
                  <a:lnTo>
                    <a:pt x="5705348" y="8889"/>
                  </a:lnTo>
                  <a:lnTo>
                    <a:pt x="5710682" y="11175"/>
                  </a:lnTo>
                  <a:lnTo>
                    <a:pt x="5715635" y="13842"/>
                  </a:lnTo>
                  <a:lnTo>
                    <a:pt x="5720715" y="16382"/>
                  </a:lnTo>
                  <a:lnTo>
                    <a:pt x="5724017" y="18541"/>
                  </a:lnTo>
                  <a:lnTo>
                    <a:pt x="5725668" y="20319"/>
                  </a:lnTo>
                  <a:lnTo>
                    <a:pt x="5727446" y="21970"/>
                  </a:lnTo>
                  <a:lnTo>
                    <a:pt x="5731891" y="36702"/>
                  </a:lnTo>
                  <a:lnTo>
                    <a:pt x="5731891" y="38734"/>
                  </a:lnTo>
                  <a:lnTo>
                    <a:pt x="5731891" y="40893"/>
                  </a:lnTo>
                  <a:lnTo>
                    <a:pt x="5723636" y="56641"/>
                  </a:lnTo>
                  <a:lnTo>
                    <a:pt x="5721350" y="56641"/>
                  </a:lnTo>
                  <a:lnTo>
                    <a:pt x="5718683" y="56641"/>
                  </a:lnTo>
                  <a:lnTo>
                    <a:pt x="5715508" y="55498"/>
                  </a:lnTo>
                  <a:lnTo>
                    <a:pt x="5711698" y="52958"/>
                  </a:lnTo>
                  <a:lnTo>
                    <a:pt x="5708015" y="50545"/>
                  </a:lnTo>
                  <a:lnTo>
                    <a:pt x="5680583" y="38226"/>
                  </a:lnTo>
                  <a:lnTo>
                    <a:pt x="5673598" y="36067"/>
                  </a:lnTo>
                  <a:lnTo>
                    <a:pt x="5665724" y="34925"/>
                  </a:lnTo>
                  <a:lnTo>
                    <a:pt x="5657088" y="34925"/>
                  </a:lnTo>
                  <a:lnTo>
                    <a:pt x="5648706" y="34925"/>
                  </a:lnTo>
                  <a:lnTo>
                    <a:pt x="5641467" y="36067"/>
                  </a:lnTo>
                  <a:lnTo>
                    <a:pt x="5635244" y="38353"/>
                  </a:lnTo>
                  <a:lnTo>
                    <a:pt x="5629021" y="40639"/>
                  </a:lnTo>
                  <a:lnTo>
                    <a:pt x="5623941" y="43560"/>
                  </a:lnTo>
                  <a:lnTo>
                    <a:pt x="5620004" y="47370"/>
                  </a:lnTo>
                  <a:lnTo>
                    <a:pt x="5615940" y="51180"/>
                  </a:lnTo>
                  <a:lnTo>
                    <a:pt x="5613019" y="55625"/>
                  </a:lnTo>
                  <a:lnTo>
                    <a:pt x="5610987" y="60578"/>
                  </a:lnTo>
                  <a:lnTo>
                    <a:pt x="5609082" y="65658"/>
                  </a:lnTo>
                  <a:lnTo>
                    <a:pt x="5608066" y="71119"/>
                  </a:lnTo>
                  <a:lnTo>
                    <a:pt x="5608066" y="76961"/>
                  </a:lnTo>
                  <a:lnTo>
                    <a:pt x="5608066" y="85343"/>
                  </a:lnTo>
                  <a:lnTo>
                    <a:pt x="5609844" y="92582"/>
                  </a:lnTo>
                  <a:lnTo>
                    <a:pt x="5613527" y="98678"/>
                  </a:lnTo>
                  <a:lnTo>
                    <a:pt x="5617083" y="104647"/>
                  </a:lnTo>
                  <a:lnTo>
                    <a:pt x="5649976" y="128015"/>
                  </a:lnTo>
                  <a:lnTo>
                    <a:pt x="5668960" y="137088"/>
                  </a:lnTo>
                  <a:lnTo>
                    <a:pt x="5675503" y="140207"/>
                  </a:lnTo>
                  <a:lnTo>
                    <a:pt x="5714015" y="161591"/>
                  </a:lnTo>
                  <a:lnTo>
                    <a:pt x="5741924" y="194817"/>
                  </a:lnTo>
                  <a:lnTo>
                    <a:pt x="5748401" y="226948"/>
                  </a:lnTo>
                  <a:lnTo>
                    <a:pt x="5747924" y="237144"/>
                  </a:lnTo>
                  <a:lnTo>
                    <a:pt x="5731637" y="279892"/>
                  </a:lnTo>
                  <a:lnTo>
                    <a:pt x="5696084" y="307131"/>
                  </a:lnTo>
                  <a:lnTo>
                    <a:pt x="5657288" y="316229"/>
                  </a:lnTo>
                  <a:lnTo>
                    <a:pt x="5646547" y="316610"/>
                  </a:lnTo>
                  <a:lnTo>
                    <a:pt x="5639161" y="316444"/>
                  </a:lnTo>
                  <a:lnTo>
                    <a:pt x="5595112" y="307339"/>
                  </a:lnTo>
                  <a:lnTo>
                    <a:pt x="5567045" y="291972"/>
                  </a:lnTo>
                  <a:lnTo>
                    <a:pt x="5565013" y="289940"/>
                  </a:lnTo>
                  <a:lnTo>
                    <a:pt x="5563489" y="287273"/>
                  </a:lnTo>
                  <a:lnTo>
                    <a:pt x="5562600" y="284352"/>
                  </a:lnTo>
                  <a:lnTo>
                    <a:pt x="5561584" y="281304"/>
                  </a:lnTo>
                  <a:lnTo>
                    <a:pt x="5561076" y="277748"/>
                  </a:lnTo>
                  <a:lnTo>
                    <a:pt x="5561076" y="273684"/>
                  </a:lnTo>
                  <a:lnTo>
                    <a:pt x="5561076" y="270763"/>
                  </a:lnTo>
                  <a:lnTo>
                    <a:pt x="5561330" y="268223"/>
                  </a:lnTo>
                  <a:lnTo>
                    <a:pt x="5561711" y="266191"/>
                  </a:lnTo>
                  <a:lnTo>
                    <a:pt x="5562092" y="264032"/>
                  </a:lnTo>
                  <a:lnTo>
                    <a:pt x="5570728" y="255523"/>
                  </a:lnTo>
                  <a:lnTo>
                    <a:pt x="5572252" y="255523"/>
                  </a:lnTo>
                  <a:lnTo>
                    <a:pt x="5575427" y="255523"/>
                  </a:lnTo>
                  <a:lnTo>
                    <a:pt x="5579110" y="256920"/>
                  </a:lnTo>
                  <a:lnTo>
                    <a:pt x="5583428" y="259968"/>
                  </a:lnTo>
                  <a:lnTo>
                    <a:pt x="5587619" y="262889"/>
                  </a:lnTo>
                  <a:lnTo>
                    <a:pt x="5592826" y="265810"/>
                  </a:lnTo>
                  <a:lnTo>
                    <a:pt x="5598922" y="268858"/>
                  </a:lnTo>
                  <a:lnTo>
                    <a:pt x="5604891" y="271906"/>
                  </a:lnTo>
                  <a:lnTo>
                    <a:pt x="5649468" y="281177"/>
                  </a:lnTo>
                  <a:lnTo>
                    <a:pt x="5658485" y="281177"/>
                  </a:lnTo>
                  <a:lnTo>
                    <a:pt x="5692521" y="267588"/>
                  </a:lnTo>
                  <a:lnTo>
                    <a:pt x="5697728" y="263270"/>
                  </a:lnTo>
                  <a:lnTo>
                    <a:pt x="5701792" y="257809"/>
                  </a:lnTo>
                  <a:lnTo>
                    <a:pt x="5704713" y="251459"/>
                  </a:lnTo>
                  <a:lnTo>
                    <a:pt x="5707507" y="245109"/>
                  </a:lnTo>
                  <a:lnTo>
                    <a:pt x="5709031" y="237743"/>
                  </a:lnTo>
                  <a:lnTo>
                    <a:pt x="5709031" y="229615"/>
                  </a:lnTo>
                  <a:lnTo>
                    <a:pt x="5709031" y="221233"/>
                  </a:lnTo>
                  <a:lnTo>
                    <a:pt x="5684023" y="188525"/>
                  </a:lnTo>
                  <a:lnTo>
                    <a:pt x="5647197" y="169148"/>
                  </a:lnTo>
                  <a:lnTo>
                    <a:pt x="5640959" y="166242"/>
                  </a:lnTo>
                  <a:lnTo>
                    <a:pt x="5634817" y="163216"/>
                  </a:lnTo>
                  <a:lnTo>
                    <a:pt x="5598080" y="140517"/>
                  </a:lnTo>
                  <a:lnTo>
                    <a:pt x="5573174" y="104568"/>
                  </a:lnTo>
                  <a:lnTo>
                    <a:pt x="5569585" y="78993"/>
                  </a:lnTo>
                  <a:lnTo>
                    <a:pt x="5569991" y="70012"/>
                  </a:lnTo>
                  <a:lnTo>
                    <a:pt x="5584205" y="32432"/>
                  </a:lnTo>
                  <a:lnTo>
                    <a:pt x="5615719" y="8437"/>
                  </a:lnTo>
                  <a:lnTo>
                    <a:pt x="5650513" y="335"/>
                  </a:lnTo>
                  <a:lnTo>
                    <a:pt x="5660136" y="0"/>
                  </a:lnTo>
                  <a:close/>
                </a:path>
                <a:path w="5748655" h="316865">
                  <a:moveTo>
                    <a:pt x="3479546" y="0"/>
                  </a:moveTo>
                  <a:lnTo>
                    <a:pt x="3524962" y="6161"/>
                  </a:lnTo>
                  <a:lnTo>
                    <a:pt x="3560746" y="24145"/>
                  </a:lnTo>
                  <a:lnTo>
                    <a:pt x="3586813" y="52730"/>
                  </a:lnTo>
                  <a:lnTo>
                    <a:pt x="3603244" y="90931"/>
                  </a:lnTo>
                  <a:lnTo>
                    <a:pt x="3610512" y="137616"/>
                  </a:lnTo>
                  <a:lnTo>
                    <a:pt x="3610991" y="154812"/>
                  </a:lnTo>
                  <a:lnTo>
                    <a:pt x="3610467" y="172600"/>
                  </a:lnTo>
                  <a:lnTo>
                    <a:pt x="3602608" y="221106"/>
                  </a:lnTo>
                  <a:lnTo>
                    <a:pt x="3585035" y="261022"/>
                  </a:lnTo>
                  <a:lnTo>
                    <a:pt x="3557730" y="291036"/>
                  </a:lnTo>
                  <a:lnTo>
                    <a:pt x="3520404" y="310128"/>
                  </a:lnTo>
                  <a:lnTo>
                    <a:pt x="3473577" y="316610"/>
                  </a:lnTo>
                  <a:lnTo>
                    <a:pt x="3456951" y="315922"/>
                  </a:lnTo>
                  <a:lnTo>
                    <a:pt x="3414268" y="305688"/>
                  </a:lnTo>
                  <a:lnTo>
                    <a:pt x="3381924" y="283918"/>
                  </a:lnTo>
                  <a:lnTo>
                    <a:pt x="3359483" y="251872"/>
                  </a:lnTo>
                  <a:lnTo>
                    <a:pt x="3346545" y="210042"/>
                  </a:lnTo>
                  <a:lnTo>
                    <a:pt x="3342258" y="159892"/>
                  </a:lnTo>
                  <a:lnTo>
                    <a:pt x="3342782" y="142388"/>
                  </a:lnTo>
                  <a:lnTo>
                    <a:pt x="3350641" y="94614"/>
                  </a:lnTo>
                  <a:lnTo>
                    <a:pt x="3368071" y="55217"/>
                  </a:lnTo>
                  <a:lnTo>
                    <a:pt x="3395503" y="25495"/>
                  </a:lnTo>
                  <a:lnTo>
                    <a:pt x="3432647" y="6536"/>
                  </a:lnTo>
                  <a:lnTo>
                    <a:pt x="3479546" y="0"/>
                  </a:lnTo>
                  <a:close/>
                </a:path>
                <a:path w="5748655" h="316865">
                  <a:moveTo>
                    <a:pt x="2595626" y="0"/>
                  </a:moveTo>
                  <a:lnTo>
                    <a:pt x="2641042" y="6161"/>
                  </a:lnTo>
                  <a:lnTo>
                    <a:pt x="2676826" y="24145"/>
                  </a:lnTo>
                  <a:lnTo>
                    <a:pt x="2702893" y="52730"/>
                  </a:lnTo>
                  <a:lnTo>
                    <a:pt x="2719324" y="90931"/>
                  </a:lnTo>
                  <a:lnTo>
                    <a:pt x="2726592" y="137616"/>
                  </a:lnTo>
                  <a:lnTo>
                    <a:pt x="2727071" y="154812"/>
                  </a:lnTo>
                  <a:lnTo>
                    <a:pt x="2726547" y="172600"/>
                  </a:lnTo>
                  <a:lnTo>
                    <a:pt x="2718689" y="221106"/>
                  </a:lnTo>
                  <a:lnTo>
                    <a:pt x="2701115" y="261022"/>
                  </a:lnTo>
                  <a:lnTo>
                    <a:pt x="2673810" y="291036"/>
                  </a:lnTo>
                  <a:lnTo>
                    <a:pt x="2636484" y="310128"/>
                  </a:lnTo>
                  <a:lnTo>
                    <a:pt x="2589657" y="316610"/>
                  </a:lnTo>
                  <a:lnTo>
                    <a:pt x="2573031" y="315922"/>
                  </a:lnTo>
                  <a:lnTo>
                    <a:pt x="2530348" y="305688"/>
                  </a:lnTo>
                  <a:lnTo>
                    <a:pt x="2498004" y="283918"/>
                  </a:lnTo>
                  <a:lnTo>
                    <a:pt x="2475563" y="251872"/>
                  </a:lnTo>
                  <a:lnTo>
                    <a:pt x="2462625" y="210042"/>
                  </a:lnTo>
                  <a:lnTo>
                    <a:pt x="2458339" y="159892"/>
                  </a:lnTo>
                  <a:lnTo>
                    <a:pt x="2458862" y="142388"/>
                  </a:lnTo>
                  <a:lnTo>
                    <a:pt x="2466721" y="94614"/>
                  </a:lnTo>
                  <a:lnTo>
                    <a:pt x="2484151" y="55217"/>
                  </a:lnTo>
                  <a:lnTo>
                    <a:pt x="2511583" y="25495"/>
                  </a:lnTo>
                  <a:lnTo>
                    <a:pt x="2548727" y="6536"/>
                  </a:lnTo>
                  <a:lnTo>
                    <a:pt x="2595626" y="0"/>
                  </a:lnTo>
                  <a:close/>
                </a:path>
                <a:path w="5748655" h="316865">
                  <a:moveTo>
                    <a:pt x="1880870" y="0"/>
                  </a:moveTo>
                  <a:lnTo>
                    <a:pt x="1926286" y="6161"/>
                  </a:lnTo>
                  <a:lnTo>
                    <a:pt x="1962070" y="24145"/>
                  </a:lnTo>
                  <a:lnTo>
                    <a:pt x="1988137" y="52730"/>
                  </a:lnTo>
                  <a:lnTo>
                    <a:pt x="2004568" y="90931"/>
                  </a:lnTo>
                  <a:lnTo>
                    <a:pt x="2011836" y="137616"/>
                  </a:lnTo>
                  <a:lnTo>
                    <a:pt x="2012315" y="154812"/>
                  </a:lnTo>
                  <a:lnTo>
                    <a:pt x="2011791" y="172600"/>
                  </a:lnTo>
                  <a:lnTo>
                    <a:pt x="2003933" y="221106"/>
                  </a:lnTo>
                  <a:lnTo>
                    <a:pt x="1986359" y="261022"/>
                  </a:lnTo>
                  <a:lnTo>
                    <a:pt x="1959054" y="291036"/>
                  </a:lnTo>
                  <a:lnTo>
                    <a:pt x="1921728" y="310128"/>
                  </a:lnTo>
                  <a:lnTo>
                    <a:pt x="1874901" y="316610"/>
                  </a:lnTo>
                  <a:lnTo>
                    <a:pt x="1858275" y="315922"/>
                  </a:lnTo>
                  <a:lnTo>
                    <a:pt x="1815592" y="305688"/>
                  </a:lnTo>
                  <a:lnTo>
                    <a:pt x="1783248" y="283918"/>
                  </a:lnTo>
                  <a:lnTo>
                    <a:pt x="1760807" y="251872"/>
                  </a:lnTo>
                  <a:lnTo>
                    <a:pt x="1747869" y="210042"/>
                  </a:lnTo>
                  <a:lnTo>
                    <a:pt x="1743583" y="159892"/>
                  </a:lnTo>
                  <a:lnTo>
                    <a:pt x="1744106" y="142388"/>
                  </a:lnTo>
                  <a:lnTo>
                    <a:pt x="1751965" y="94614"/>
                  </a:lnTo>
                  <a:lnTo>
                    <a:pt x="1769395" y="55217"/>
                  </a:lnTo>
                  <a:lnTo>
                    <a:pt x="1796827" y="25495"/>
                  </a:lnTo>
                  <a:lnTo>
                    <a:pt x="1833971" y="6536"/>
                  </a:lnTo>
                  <a:lnTo>
                    <a:pt x="1880870" y="0"/>
                  </a:lnTo>
                  <a:close/>
                </a:path>
                <a:path w="5748655" h="316865">
                  <a:moveTo>
                    <a:pt x="301752" y="0"/>
                  </a:moveTo>
                  <a:lnTo>
                    <a:pt x="308102" y="0"/>
                  </a:lnTo>
                  <a:lnTo>
                    <a:pt x="314706" y="761"/>
                  </a:lnTo>
                  <a:lnTo>
                    <a:pt x="321691" y="2031"/>
                  </a:lnTo>
                  <a:lnTo>
                    <a:pt x="328549" y="3301"/>
                  </a:lnTo>
                  <a:lnTo>
                    <a:pt x="335026" y="4952"/>
                  </a:lnTo>
                  <a:lnTo>
                    <a:pt x="340995" y="6984"/>
                  </a:lnTo>
                  <a:lnTo>
                    <a:pt x="346964" y="8889"/>
                  </a:lnTo>
                  <a:lnTo>
                    <a:pt x="352298" y="11175"/>
                  </a:lnTo>
                  <a:lnTo>
                    <a:pt x="357251" y="13842"/>
                  </a:lnTo>
                  <a:lnTo>
                    <a:pt x="362331" y="16382"/>
                  </a:lnTo>
                  <a:lnTo>
                    <a:pt x="365633" y="18541"/>
                  </a:lnTo>
                  <a:lnTo>
                    <a:pt x="367284" y="20319"/>
                  </a:lnTo>
                  <a:lnTo>
                    <a:pt x="369062" y="21970"/>
                  </a:lnTo>
                  <a:lnTo>
                    <a:pt x="373507" y="36702"/>
                  </a:lnTo>
                  <a:lnTo>
                    <a:pt x="373507" y="38734"/>
                  </a:lnTo>
                  <a:lnTo>
                    <a:pt x="373507" y="40893"/>
                  </a:lnTo>
                  <a:lnTo>
                    <a:pt x="373380" y="42925"/>
                  </a:lnTo>
                  <a:lnTo>
                    <a:pt x="373126" y="44830"/>
                  </a:lnTo>
                  <a:lnTo>
                    <a:pt x="372745" y="46735"/>
                  </a:lnTo>
                  <a:lnTo>
                    <a:pt x="372364" y="48640"/>
                  </a:lnTo>
                  <a:lnTo>
                    <a:pt x="365252" y="56641"/>
                  </a:lnTo>
                  <a:lnTo>
                    <a:pt x="362966" y="56641"/>
                  </a:lnTo>
                  <a:lnTo>
                    <a:pt x="360299" y="56641"/>
                  </a:lnTo>
                  <a:lnTo>
                    <a:pt x="357124" y="55498"/>
                  </a:lnTo>
                  <a:lnTo>
                    <a:pt x="353314" y="52958"/>
                  </a:lnTo>
                  <a:lnTo>
                    <a:pt x="349631" y="50545"/>
                  </a:lnTo>
                  <a:lnTo>
                    <a:pt x="322199" y="38226"/>
                  </a:lnTo>
                  <a:lnTo>
                    <a:pt x="315214" y="36067"/>
                  </a:lnTo>
                  <a:lnTo>
                    <a:pt x="307340" y="34925"/>
                  </a:lnTo>
                  <a:lnTo>
                    <a:pt x="298704" y="34925"/>
                  </a:lnTo>
                  <a:lnTo>
                    <a:pt x="290322" y="34925"/>
                  </a:lnTo>
                  <a:lnTo>
                    <a:pt x="283083" y="36067"/>
                  </a:lnTo>
                  <a:lnTo>
                    <a:pt x="276860" y="38353"/>
                  </a:lnTo>
                  <a:lnTo>
                    <a:pt x="270637" y="40639"/>
                  </a:lnTo>
                  <a:lnTo>
                    <a:pt x="265557" y="43560"/>
                  </a:lnTo>
                  <a:lnTo>
                    <a:pt x="261620" y="47370"/>
                  </a:lnTo>
                  <a:lnTo>
                    <a:pt x="257556" y="51180"/>
                  </a:lnTo>
                  <a:lnTo>
                    <a:pt x="254635" y="55625"/>
                  </a:lnTo>
                  <a:lnTo>
                    <a:pt x="252603" y="60578"/>
                  </a:lnTo>
                  <a:lnTo>
                    <a:pt x="250698" y="65658"/>
                  </a:lnTo>
                  <a:lnTo>
                    <a:pt x="249682" y="71119"/>
                  </a:lnTo>
                  <a:lnTo>
                    <a:pt x="249682" y="76961"/>
                  </a:lnTo>
                  <a:lnTo>
                    <a:pt x="249682" y="85343"/>
                  </a:lnTo>
                  <a:lnTo>
                    <a:pt x="251460" y="92582"/>
                  </a:lnTo>
                  <a:lnTo>
                    <a:pt x="255143" y="98678"/>
                  </a:lnTo>
                  <a:lnTo>
                    <a:pt x="258699" y="104647"/>
                  </a:lnTo>
                  <a:lnTo>
                    <a:pt x="291592" y="128015"/>
                  </a:lnTo>
                  <a:lnTo>
                    <a:pt x="310576" y="137088"/>
                  </a:lnTo>
                  <a:lnTo>
                    <a:pt x="317119" y="140207"/>
                  </a:lnTo>
                  <a:lnTo>
                    <a:pt x="355631" y="161591"/>
                  </a:lnTo>
                  <a:lnTo>
                    <a:pt x="383540" y="194817"/>
                  </a:lnTo>
                  <a:lnTo>
                    <a:pt x="390017" y="226948"/>
                  </a:lnTo>
                  <a:lnTo>
                    <a:pt x="389540" y="237144"/>
                  </a:lnTo>
                  <a:lnTo>
                    <a:pt x="373252" y="279892"/>
                  </a:lnTo>
                  <a:lnTo>
                    <a:pt x="337700" y="307131"/>
                  </a:lnTo>
                  <a:lnTo>
                    <a:pt x="298904" y="316229"/>
                  </a:lnTo>
                  <a:lnTo>
                    <a:pt x="288163" y="316610"/>
                  </a:lnTo>
                  <a:lnTo>
                    <a:pt x="280777" y="316444"/>
                  </a:lnTo>
                  <a:lnTo>
                    <a:pt x="236728" y="307339"/>
                  </a:lnTo>
                  <a:lnTo>
                    <a:pt x="208661" y="291972"/>
                  </a:lnTo>
                  <a:lnTo>
                    <a:pt x="206629" y="289940"/>
                  </a:lnTo>
                  <a:lnTo>
                    <a:pt x="205105" y="287273"/>
                  </a:lnTo>
                  <a:lnTo>
                    <a:pt x="204216" y="284352"/>
                  </a:lnTo>
                  <a:lnTo>
                    <a:pt x="203200" y="281304"/>
                  </a:lnTo>
                  <a:lnTo>
                    <a:pt x="202692" y="277748"/>
                  </a:lnTo>
                  <a:lnTo>
                    <a:pt x="202692" y="273684"/>
                  </a:lnTo>
                  <a:lnTo>
                    <a:pt x="202692" y="270763"/>
                  </a:lnTo>
                  <a:lnTo>
                    <a:pt x="202946" y="268223"/>
                  </a:lnTo>
                  <a:lnTo>
                    <a:pt x="203327" y="266191"/>
                  </a:lnTo>
                  <a:lnTo>
                    <a:pt x="203708" y="264032"/>
                  </a:lnTo>
                  <a:lnTo>
                    <a:pt x="212344" y="255523"/>
                  </a:lnTo>
                  <a:lnTo>
                    <a:pt x="213868" y="255523"/>
                  </a:lnTo>
                  <a:lnTo>
                    <a:pt x="217043" y="255523"/>
                  </a:lnTo>
                  <a:lnTo>
                    <a:pt x="220726" y="256920"/>
                  </a:lnTo>
                  <a:lnTo>
                    <a:pt x="225044" y="259968"/>
                  </a:lnTo>
                  <a:lnTo>
                    <a:pt x="229235" y="262889"/>
                  </a:lnTo>
                  <a:lnTo>
                    <a:pt x="234442" y="265810"/>
                  </a:lnTo>
                  <a:lnTo>
                    <a:pt x="240538" y="268858"/>
                  </a:lnTo>
                  <a:lnTo>
                    <a:pt x="246507" y="271906"/>
                  </a:lnTo>
                  <a:lnTo>
                    <a:pt x="291084" y="281177"/>
                  </a:lnTo>
                  <a:lnTo>
                    <a:pt x="300101" y="281177"/>
                  </a:lnTo>
                  <a:lnTo>
                    <a:pt x="334137" y="267588"/>
                  </a:lnTo>
                  <a:lnTo>
                    <a:pt x="339344" y="263270"/>
                  </a:lnTo>
                  <a:lnTo>
                    <a:pt x="343408" y="257809"/>
                  </a:lnTo>
                  <a:lnTo>
                    <a:pt x="346329" y="251459"/>
                  </a:lnTo>
                  <a:lnTo>
                    <a:pt x="349123" y="245109"/>
                  </a:lnTo>
                  <a:lnTo>
                    <a:pt x="350647" y="237743"/>
                  </a:lnTo>
                  <a:lnTo>
                    <a:pt x="350647" y="229615"/>
                  </a:lnTo>
                  <a:lnTo>
                    <a:pt x="350647" y="221233"/>
                  </a:lnTo>
                  <a:lnTo>
                    <a:pt x="325639" y="188525"/>
                  </a:lnTo>
                  <a:lnTo>
                    <a:pt x="288813" y="169148"/>
                  </a:lnTo>
                  <a:lnTo>
                    <a:pt x="282575" y="166242"/>
                  </a:lnTo>
                  <a:lnTo>
                    <a:pt x="276433" y="163216"/>
                  </a:lnTo>
                  <a:lnTo>
                    <a:pt x="239696" y="140517"/>
                  </a:lnTo>
                  <a:lnTo>
                    <a:pt x="214790" y="104568"/>
                  </a:lnTo>
                  <a:lnTo>
                    <a:pt x="211201" y="78993"/>
                  </a:lnTo>
                  <a:lnTo>
                    <a:pt x="211607" y="70012"/>
                  </a:lnTo>
                  <a:lnTo>
                    <a:pt x="225821" y="32432"/>
                  </a:lnTo>
                  <a:lnTo>
                    <a:pt x="257335" y="8437"/>
                  </a:lnTo>
                  <a:lnTo>
                    <a:pt x="292129" y="335"/>
                  </a:lnTo>
                  <a:lnTo>
                    <a:pt x="30175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289417" y="130175"/>
            <a:ext cx="363855" cy="367665"/>
            <a:chOff x="8289417" y="130175"/>
            <a:chExt cx="363855" cy="367665"/>
          </a:xfrm>
        </p:grpSpPr>
        <p:sp>
          <p:nvSpPr>
            <p:cNvPr id="10" name="object 10"/>
            <p:cNvSpPr/>
            <p:nvPr/>
          </p:nvSpPr>
          <p:spPr>
            <a:xfrm>
              <a:off x="8290306" y="131064"/>
              <a:ext cx="362076" cy="3658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90306" y="131064"/>
              <a:ext cx="362585" cy="366395"/>
            </a:xfrm>
            <a:custGeom>
              <a:avLst/>
              <a:gdLst/>
              <a:ahLst/>
              <a:cxnLst/>
              <a:rect l="l" t="t" r="r" b="b"/>
              <a:pathLst>
                <a:path w="362584" h="366395">
                  <a:moveTo>
                    <a:pt x="125095" y="141731"/>
                  </a:moveTo>
                  <a:lnTo>
                    <a:pt x="237109" y="141731"/>
                  </a:lnTo>
                  <a:lnTo>
                    <a:pt x="237109" y="214502"/>
                  </a:lnTo>
                  <a:lnTo>
                    <a:pt x="125095" y="214502"/>
                  </a:lnTo>
                  <a:lnTo>
                    <a:pt x="125095" y="141731"/>
                  </a:lnTo>
                  <a:close/>
                </a:path>
                <a:path w="362584" h="366395">
                  <a:moveTo>
                    <a:pt x="181228" y="66293"/>
                  </a:moveTo>
                  <a:lnTo>
                    <a:pt x="141261" y="76011"/>
                  </a:lnTo>
                  <a:lnTo>
                    <a:pt x="110093" y="108410"/>
                  </a:lnTo>
                  <a:lnTo>
                    <a:pt x="95996" y="154289"/>
                  </a:lnTo>
                  <a:lnTo>
                    <a:pt x="94107" y="183133"/>
                  </a:lnTo>
                  <a:lnTo>
                    <a:pt x="94559" y="198183"/>
                  </a:lnTo>
                  <a:lnTo>
                    <a:pt x="101346" y="236473"/>
                  </a:lnTo>
                  <a:lnTo>
                    <a:pt x="120269" y="272414"/>
                  </a:lnTo>
                  <a:lnTo>
                    <a:pt x="155957" y="295896"/>
                  </a:lnTo>
                  <a:lnTo>
                    <a:pt x="181228" y="299592"/>
                  </a:lnTo>
                  <a:lnTo>
                    <a:pt x="189821" y="299166"/>
                  </a:lnTo>
                  <a:lnTo>
                    <a:pt x="229282" y="284305"/>
                  </a:lnTo>
                  <a:lnTo>
                    <a:pt x="253555" y="254539"/>
                  </a:lnTo>
                  <a:lnTo>
                    <a:pt x="266366" y="210391"/>
                  </a:lnTo>
                  <a:lnTo>
                    <a:pt x="267970" y="182879"/>
                  </a:lnTo>
                  <a:lnTo>
                    <a:pt x="267517" y="167661"/>
                  </a:lnTo>
                  <a:lnTo>
                    <a:pt x="260730" y="129031"/>
                  </a:lnTo>
                  <a:lnTo>
                    <a:pt x="241553" y="93217"/>
                  </a:lnTo>
                  <a:lnTo>
                    <a:pt x="205964" y="69883"/>
                  </a:lnTo>
                  <a:lnTo>
                    <a:pt x="181228" y="66293"/>
                  </a:lnTo>
                  <a:close/>
                </a:path>
                <a:path w="362584" h="366395">
                  <a:moveTo>
                    <a:pt x="180975" y="0"/>
                  </a:moveTo>
                  <a:lnTo>
                    <a:pt x="220930" y="3071"/>
                  </a:lnTo>
                  <a:lnTo>
                    <a:pt x="287363" y="27646"/>
                  </a:lnTo>
                  <a:lnTo>
                    <a:pt x="334912" y="76013"/>
                  </a:lnTo>
                  <a:lnTo>
                    <a:pt x="359054" y="142982"/>
                  </a:lnTo>
                  <a:lnTo>
                    <a:pt x="362076" y="183133"/>
                  </a:lnTo>
                  <a:lnTo>
                    <a:pt x="359074" y="222900"/>
                  </a:lnTo>
                  <a:lnTo>
                    <a:pt x="335020" y="289575"/>
                  </a:lnTo>
                  <a:lnTo>
                    <a:pt x="287631" y="338079"/>
                  </a:lnTo>
                  <a:lnTo>
                    <a:pt x="221146" y="362793"/>
                  </a:lnTo>
                  <a:lnTo>
                    <a:pt x="180975" y="365886"/>
                  </a:lnTo>
                  <a:lnTo>
                    <a:pt x="140894" y="362793"/>
                  </a:lnTo>
                  <a:lnTo>
                    <a:pt x="74497" y="338079"/>
                  </a:lnTo>
                  <a:lnTo>
                    <a:pt x="27056" y="289575"/>
                  </a:lnTo>
                  <a:lnTo>
                    <a:pt x="3002" y="222900"/>
                  </a:lnTo>
                  <a:lnTo>
                    <a:pt x="0" y="183133"/>
                  </a:lnTo>
                  <a:lnTo>
                    <a:pt x="3002" y="142982"/>
                  </a:lnTo>
                  <a:lnTo>
                    <a:pt x="27056" y="76013"/>
                  </a:lnTo>
                  <a:lnTo>
                    <a:pt x="74497" y="27646"/>
                  </a:lnTo>
                  <a:lnTo>
                    <a:pt x="140894" y="3071"/>
                  </a:lnTo>
                  <a:lnTo>
                    <a:pt x="18097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58289" y="493972"/>
            <a:ext cx="6984365" cy="126111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820"/>
              </a:spcBef>
              <a:buFont typeface="Wingdings"/>
              <a:buChar char=""/>
              <a:tabLst>
                <a:tab pos="300990" algn="l"/>
              </a:tabLst>
            </a:pPr>
            <a:r>
              <a:rPr sz="3200" dirty="0">
                <a:latin typeface="Times New Roman"/>
                <a:cs typeface="Times New Roman"/>
              </a:rPr>
              <a:t>Maximum Likelihood Estimation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(MLE)</a:t>
            </a:r>
            <a:endParaRPr sz="3200">
              <a:latin typeface="Times New Roman"/>
              <a:cs typeface="Times New Roman"/>
            </a:endParaRPr>
          </a:p>
          <a:p>
            <a:pPr marL="523875" lvl="1" indent="-305435">
              <a:lnSpc>
                <a:spcPct val="100000"/>
              </a:lnSpc>
              <a:spcBef>
                <a:spcPts val="1285"/>
              </a:spcBef>
              <a:buAutoNum type="arabicPeriod"/>
              <a:tabLst>
                <a:tab pos="524510" algn="l"/>
              </a:tabLst>
            </a:pPr>
            <a:r>
              <a:rPr sz="2400" dirty="0">
                <a:latin typeface="Times New Roman"/>
                <a:cs typeface="Times New Roman"/>
              </a:rPr>
              <a:t>Step 1 : get the probability for all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82572" y="3885387"/>
            <a:ext cx="7383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2. </a:t>
            </a:r>
            <a:r>
              <a:rPr sz="2400" dirty="0">
                <a:latin typeface="Times New Roman"/>
                <a:cs typeface="Times New Roman"/>
              </a:rPr>
              <a:t>Step 2 : Express this is a </a:t>
            </a:r>
            <a:r>
              <a:rPr sz="2400" spc="-5" dirty="0">
                <a:latin typeface="Times New Roman"/>
                <a:cs typeface="Times New Roman"/>
              </a:rPr>
              <a:t>function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Verdana"/>
                <a:cs typeface="Verdana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X and 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82572" y="4250182"/>
            <a:ext cx="20631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49222" y="4409714"/>
            <a:ext cx="3047358" cy="313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32764" y="4248598"/>
            <a:ext cx="3075305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91895" algn="l"/>
                <a:tab pos="1971675" algn="l"/>
                <a:tab pos="2531745" algn="l"/>
              </a:tabLst>
            </a:pPr>
            <a:r>
              <a:rPr sz="2700" i="1" spc="-100" dirty="0">
                <a:latin typeface="Times New Roman"/>
                <a:cs typeface="Times New Roman"/>
              </a:rPr>
              <a:t>L</a:t>
            </a:r>
            <a:r>
              <a:rPr sz="2700" spc="-100" dirty="0">
                <a:latin typeface="Times New Roman"/>
                <a:cs typeface="Times New Roman"/>
              </a:rPr>
              <a:t>(</a:t>
            </a:r>
            <a:r>
              <a:rPr sz="2850" i="1" spc="-100" dirty="0">
                <a:latin typeface="Symbol"/>
                <a:cs typeface="Symbol"/>
              </a:rPr>
              <a:t></a:t>
            </a:r>
            <a:r>
              <a:rPr sz="2700" spc="-100" dirty="0">
                <a:latin typeface="Times New Roman"/>
                <a:cs typeface="Times New Roman"/>
              </a:rPr>
              <a:t>)</a:t>
            </a:r>
            <a:r>
              <a:rPr sz="2700" spc="85" dirty="0">
                <a:latin typeface="Times New Roman"/>
                <a:cs typeface="Times New Roman"/>
              </a:rPr>
              <a:t> </a:t>
            </a:r>
            <a:r>
              <a:rPr sz="2700" spc="215" dirty="0">
                <a:latin typeface="Symbol"/>
                <a:cs typeface="Symbol"/>
              </a:rPr>
              <a:t></a:t>
            </a:r>
            <a:r>
              <a:rPr sz="2700" spc="215" dirty="0">
                <a:latin typeface="Times New Roman"/>
                <a:cs typeface="Times New Roman"/>
              </a:rPr>
              <a:t>	</a:t>
            </a:r>
            <a:r>
              <a:rPr sz="2700" i="1" spc="204" dirty="0">
                <a:latin typeface="Times New Roman"/>
                <a:cs typeface="Times New Roman"/>
              </a:rPr>
              <a:t>p</a:t>
            </a:r>
            <a:r>
              <a:rPr sz="2700" spc="204" dirty="0">
                <a:latin typeface="Times New Roman"/>
                <a:cs typeface="Times New Roman"/>
              </a:rPr>
              <a:t>(</a:t>
            </a:r>
            <a:r>
              <a:rPr sz="2700" spc="-310" dirty="0">
                <a:latin typeface="Times New Roman"/>
                <a:cs typeface="Times New Roman"/>
              </a:rPr>
              <a:t> </a:t>
            </a:r>
            <a:r>
              <a:rPr sz="2700" i="1" spc="175" dirty="0">
                <a:latin typeface="Times New Roman"/>
                <a:cs typeface="Times New Roman"/>
              </a:rPr>
              <a:t>y	</a:t>
            </a:r>
            <a:r>
              <a:rPr sz="2700" spc="75" dirty="0">
                <a:latin typeface="Times New Roman"/>
                <a:cs typeface="Times New Roman"/>
              </a:rPr>
              <a:t>|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i="1" spc="240" dirty="0">
                <a:latin typeface="Times New Roman"/>
                <a:cs typeface="Times New Roman"/>
              </a:rPr>
              <a:t>X	</a:t>
            </a:r>
            <a:r>
              <a:rPr sz="2700" spc="-80" dirty="0">
                <a:latin typeface="Times New Roman"/>
                <a:cs typeface="Times New Roman"/>
              </a:rPr>
              <a:t>:</a:t>
            </a:r>
            <a:r>
              <a:rPr sz="2850" i="1" spc="-80" dirty="0">
                <a:latin typeface="Symbol"/>
                <a:cs typeface="Symbol"/>
              </a:rPr>
              <a:t></a:t>
            </a:r>
            <a:r>
              <a:rPr sz="2700" spc="-8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56014" y="5067160"/>
            <a:ext cx="720551" cy="3149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774063" y="4905365"/>
            <a:ext cx="588899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015" algn="l"/>
              </a:tabLst>
            </a:pPr>
            <a:r>
              <a:rPr sz="3600" spc="-7" baseline="2314" dirty="0">
                <a:latin typeface="Times New Roman"/>
                <a:cs typeface="Times New Roman"/>
              </a:rPr>
              <a:t>3. </a:t>
            </a:r>
            <a:r>
              <a:rPr sz="3600" baseline="2314" dirty="0">
                <a:latin typeface="Times New Roman"/>
                <a:cs typeface="Times New Roman"/>
              </a:rPr>
              <a:t>Step 3 : </a:t>
            </a:r>
            <a:r>
              <a:rPr sz="3600" spc="-7" baseline="2314" dirty="0">
                <a:latin typeface="Times New Roman"/>
                <a:cs typeface="Times New Roman"/>
              </a:rPr>
              <a:t>Maximize</a:t>
            </a:r>
            <a:r>
              <a:rPr sz="3600" spc="525" baseline="2314" dirty="0">
                <a:latin typeface="Times New Roman"/>
                <a:cs typeface="Times New Roman"/>
              </a:rPr>
              <a:t> </a:t>
            </a:r>
            <a:r>
              <a:rPr sz="2650" i="1" spc="-85" dirty="0">
                <a:latin typeface="Times New Roman"/>
                <a:cs typeface="Times New Roman"/>
              </a:rPr>
              <a:t>L</a:t>
            </a:r>
            <a:r>
              <a:rPr sz="2650" spc="-85" dirty="0">
                <a:latin typeface="Times New Roman"/>
                <a:cs typeface="Times New Roman"/>
              </a:rPr>
              <a:t>(</a:t>
            </a:r>
            <a:r>
              <a:rPr sz="2850" i="1" spc="-85" dirty="0">
                <a:latin typeface="Symbol"/>
                <a:cs typeface="Symbol"/>
              </a:rPr>
              <a:t></a:t>
            </a:r>
            <a:r>
              <a:rPr sz="2650" spc="-85" dirty="0">
                <a:latin typeface="Times New Roman"/>
                <a:cs typeface="Times New Roman"/>
              </a:rPr>
              <a:t>)	</a:t>
            </a:r>
            <a:r>
              <a:rPr sz="3600" baseline="2314" dirty="0">
                <a:latin typeface="Times New Roman"/>
                <a:cs typeface="Times New Roman"/>
              </a:rPr>
              <a:t>likelihood</a:t>
            </a:r>
            <a:r>
              <a:rPr sz="3600" spc="-120" baseline="2314" dirty="0">
                <a:latin typeface="Times New Roman"/>
                <a:cs typeface="Times New Roman"/>
              </a:rPr>
              <a:t> </a:t>
            </a:r>
            <a:r>
              <a:rPr sz="3600" spc="-7" baseline="2314" dirty="0">
                <a:latin typeface="Times New Roman"/>
                <a:cs typeface="Times New Roman"/>
              </a:rPr>
              <a:t>function</a:t>
            </a:r>
            <a:endParaRPr sz="3600" baseline="2314">
              <a:latin typeface="Times New Roman"/>
              <a:cs typeface="Times New Roman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9B6471B4-01FB-4893-A7A8-7C07D8FAC1E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875" t="39995" r="28125" b="39977"/>
          <a:stretch/>
        </p:blipFill>
        <p:spPr>
          <a:xfrm>
            <a:off x="2121344" y="2158498"/>
            <a:ext cx="6705600" cy="13728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290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machine 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</dc:creator>
  <cp:lastModifiedBy>Ahmed</cp:lastModifiedBy>
  <cp:revision>7</cp:revision>
  <dcterms:created xsi:type="dcterms:W3CDTF">2021-03-23T13:12:43Z</dcterms:created>
  <dcterms:modified xsi:type="dcterms:W3CDTF">2025-09-06T03:15:24Z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2021-03-23T00:00:00Z</vt:filetime>
  </property>
</Properties>
</file>