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82" r:id="rId14"/>
    <p:sldId id="271" r:id="rId15"/>
    <p:sldId id="269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B230-8370-40F0-BAF6-B8E6B51A8BE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CBA7-FFC9-4260-9A84-721728E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4B3F471-AB7E-4361-8BB7-082C8B6C2DD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9DBEAC-2B89-4B25-8F53-9C48D2C2B4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er" TargetMode="External"/><Relationship Id="rId2" Type="http://schemas.openxmlformats.org/officeDocument/2006/relationships/hyperlink" Target="https://en.wikipedia.org/wiki/Computer_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integrity" TargetMode="External"/><Relationship Id="rId5" Type="http://schemas.openxmlformats.org/officeDocument/2006/relationships/hyperlink" Target="https://en.wikipedia.org/wiki/Software_development" TargetMode="External"/><Relationship Id="rId4" Type="http://schemas.openxmlformats.org/officeDocument/2006/relationships/hyperlink" Target="https://en.wikipedia.org/wiki/Source_co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orking_direct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By:Ahmed</a:t>
            </a:r>
            <a:r>
              <a:rPr lang="en-US" dirty="0" smtClean="0"/>
              <a:t> </a:t>
            </a:r>
            <a:r>
              <a:rPr lang="en-US" dirty="0" err="1" smtClean="0"/>
              <a:t>Elmorshdy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account?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41202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Repo and download to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Create Repo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Copy link from repo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Use command line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Go to location and create folder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clone  + (</a:t>
            </a:r>
            <a:r>
              <a:rPr lang="en-US" dirty="0" err="1" smtClean="0"/>
              <a:t>linke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changes and push it to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add files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commit –m “”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280160"/>
            <a:ext cx="458724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 existing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0" y="1630362"/>
            <a:ext cx="3411599" cy="4846638"/>
          </a:xfrm>
        </p:spPr>
      </p:pic>
    </p:spTree>
    <p:extLst>
      <p:ext uri="{BB962C8B-B14F-4D97-AF65-F5344CB8AC3E}">
        <p14:creationId xmlns:p14="http://schemas.microsoft.com/office/powerpoint/2010/main" val="27985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and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Pull Request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Add Collaborator to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B ranch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branch + name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Switch to new branch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 checkout + name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 branch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branch –D + name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Rename new branch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branch –m +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changes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Switch to main branch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Merge branch name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Commit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0" y="1609725"/>
            <a:ext cx="3411599" cy="4846638"/>
          </a:xfrm>
        </p:spPr>
      </p:pic>
    </p:spTree>
    <p:extLst>
      <p:ext uri="{BB962C8B-B14F-4D97-AF65-F5344CB8AC3E}">
        <p14:creationId xmlns:p14="http://schemas.microsoft.com/office/powerpoint/2010/main" val="3325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3293904"/>
            <a:ext cx="1973580" cy="1478280"/>
          </a:xfrm>
        </p:spPr>
      </p:pic>
    </p:spTree>
    <p:extLst>
      <p:ext uri="{BB962C8B-B14F-4D97-AF65-F5344CB8AC3E}">
        <p14:creationId xmlns:p14="http://schemas.microsoft.com/office/powerpoint/2010/main" val="10598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What's the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Advantages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How to install </a:t>
            </a:r>
            <a:r>
              <a:rPr lang="en-US" dirty="0" err="1" smtClean="0"/>
              <a:t>Git</a:t>
            </a:r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Command Line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Terminolgy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Create account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Create repo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Push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pull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Dealing with team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Branch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merge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Stash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Restore&amp;clean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Reset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Resources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shelves (or </a:t>
            </a:r>
            <a:r>
              <a:rPr lang="en-US" i="1" dirty="0"/>
              <a:t>stashes</a:t>
            </a:r>
            <a:r>
              <a:rPr lang="en-US" dirty="0"/>
              <a:t>) changes you've made to your working copy so you can work on something else, and then come back and re-apply them later </a:t>
            </a:r>
            <a:r>
              <a:rPr lang="en-US" dirty="0" smtClean="0"/>
              <a:t>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list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stash pop</a:t>
            </a:r>
          </a:p>
          <a:p>
            <a:r>
              <a:rPr lang="en-US" dirty="0" err="1"/>
              <a:t>git</a:t>
            </a:r>
            <a:r>
              <a:rPr lang="en-US" dirty="0"/>
              <a:t> stash </a:t>
            </a:r>
            <a:r>
              <a:rPr lang="en-US" dirty="0" smtClean="0"/>
              <a:t>pop stash@(N)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from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 drop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stash drop stash@{n}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&amp;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Restore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restore –staged + name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restore –staged *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Clean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clean –n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clean -f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463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Point to head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git</a:t>
            </a:r>
            <a:r>
              <a:rPr lang="en-US" dirty="0" smtClean="0"/>
              <a:t> reset –hard +hash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4876800" cy="3652893"/>
          </a:xfrm>
        </p:spPr>
      </p:pic>
    </p:spTree>
    <p:extLst>
      <p:ext uri="{BB962C8B-B14F-4D97-AF65-F5344CB8AC3E}">
        <p14:creationId xmlns:p14="http://schemas.microsoft.com/office/powerpoint/2010/main" val="41422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Dawnload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:https://</a:t>
            </a:r>
            <a:r>
              <a:rPr lang="en-US" dirty="0" smtClean="0"/>
              <a:t>git-scm.com/downloads</a:t>
            </a:r>
          </a:p>
          <a:p>
            <a:r>
              <a:rPr lang="en-US" dirty="0"/>
              <a:t>Command Line :https://</a:t>
            </a:r>
            <a:r>
              <a:rPr lang="en-US" dirty="0" smtClean="0"/>
              <a:t>www.youtube.com/watch?v=JVs2Ywy7wGQ&amp;list=PLDoPjvoNmBAxzNO8ixW83Sf8FnLy_MkUT</a:t>
            </a:r>
          </a:p>
          <a:p>
            <a:r>
              <a:rPr lang="en-US" dirty="0" err="1" smtClean="0"/>
              <a:t>Github</a:t>
            </a:r>
            <a:r>
              <a:rPr lang="en-US" dirty="0"/>
              <a:t> :https://</a:t>
            </a:r>
            <a:r>
              <a:rPr lang="en-US" dirty="0" smtClean="0"/>
              <a:t>www.youtube.com/watch?v=ACOiGZoqC8w&amp;list=PLDoPjvoNmBAw4eOj58MZPakHjaO3frVMF</a:t>
            </a:r>
          </a:p>
          <a:p>
            <a:r>
              <a:rPr lang="en-US" dirty="0" smtClean="0"/>
              <a:t>Book : </a:t>
            </a:r>
            <a:r>
              <a:rPr lang="en-US" dirty="0"/>
              <a:t>https://drive.google.com/drive/u/0/folders/17fWwbV1pzW_7HATDWK7G2-E909uNdIi9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048000"/>
            <a:ext cx="46579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53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What's GIT :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dirty="0"/>
              <a:t> is software for tracking changes in any set of </a:t>
            </a:r>
            <a:r>
              <a:rPr lang="en-US" dirty="0">
                <a:hlinkClick r:id="rId2" tooltip="Computer file"/>
              </a:rPr>
              <a:t>files</a:t>
            </a:r>
            <a:r>
              <a:rPr lang="en-US" dirty="0"/>
              <a:t>, usually used for coordinating work among </a:t>
            </a:r>
            <a:r>
              <a:rPr lang="en-US" dirty="0">
                <a:hlinkClick r:id="rId3" tooltip="Programmer"/>
              </a:rPr>
              <a:t>programmers</a:t>
            </a:r>
            <a:r>
              <a:rPr lang="en-US" dirty="0"/>
              <a:t> collaboratively developing </a:t>
            </a:r>
            <a:r>
              <a:rPr lang="en-US" dirty="0">
                <a:hlinkClick r:id="rId4" tooltip="Source code"/>
              </a:rPr>
              <a:t>source code</a:t>
            </a:r>
            <a:r>
              <a:rPr lang="en-US" dirty="0"/>
              <a:t> during </a:t>
            </a:r>
            <a:r>
              <a:rPr lang="en-US" dirty="0">
                <a:hlinkClick r:id="rId5" tooltip="Software development"/>
              </a:rPr>
              <a:t>software development</a:t>
            </a:r>
            <a:r>
              <a:rPr lang="en-US" dirty="0"/>
              <a:t>. Its goals include speed, </a:t>
            </a:r>
            <a:r>
              <a:rPr lang="en-US" dirty="0">
                <a:hlinkClick r:id="rId6" tooltip="Data integrity"/>
              </a:rPr>
              <a:t>data integrity</a:t>
            </a:r>
            <a:r>
              <a:rPr lang="en-US" dirty="0"/>
              <a:t>, and support for distributed, non-linear workflows (thousands of parallel branches running on different systems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0" y="1609725"/>
            <a:ext cx="3411599" cy="4846638"/>
          </a:xfrm>
        </p:spPr>
      </p:pic>
    </p:spTree>
    <p:extLst>
      <p:ext uri="{BB962C8B-B14F-4D97-AF65-F5344CB8AC3E}">
        <p14:creationId xmlns:p14="http://schemas.microsoft.com/office/powerpoint/2010/main" val="26890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and setup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18" y="1905000"/>
            <a:ext cx="4586638" cy="1995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91000"/>
            <a:ext cx="4704474" cy="20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886200" cy="2524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26615"/>
            <a:ext cx="2636149" cy="24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: </a:t>
            </a:r>
            <a:r>
              <a:rPr lang="en-US" dirty="0"/>
              <a:t>used to change the current </a:t>
            </a:r>
            <a:r>
              <a:rPr lang="en-US" dirty="0">
                <a:hlinkClick r:id="rId2" tooltip="Working directory"/>
              </a:rPr>
              <a:t>working </a:t>
            </a:r>
            <a:r>
              <a:rPr lang="en-US" dirty="0" smtClean="0">
                <a:hlinkClick r:id="rId2" tooltip="Working directory"/>
              </a:rPr>
              <a:t>directory</a:t>
            </a:r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: </a:t>
            </a:r>
            <a:r>
              <a:rPr lang="en-US" dirty="0"/>
              <a:t>allows the user to </a:t>
            </a:r>
            <a:r>
              <a:rPr lang="en-US"/>
              <a:t>create </a:t>
            </a:r>
            <a:r>
              <a:rPr lang="en-US" smtClean="0"/>
              <a:t>directories</a:t>
            </a:r>
          </a:p>
          <a:p>
            <a:r>
              <a:rPr lang="en-US" smtClean="0"/>
              <a:t>Touch </a:t>
            </a:r>
            <a:r>
              <a:rPr lang="en-US" dirty="0" smtClean="0"/>
              <a:t>: </a:t>
            </a:r>
            <a:r>
              <a:rPr lang="en-US" dirty="0"/>
              <a:t>create a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: </a:t>
            </a:r>
            <a:r>
              <a:rPr lang="en-US" dirty="0"/>
              <a:t>lists files and directories within the file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Repositary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Push : </a:t>
            </a:r>
            <a:r>
              <a:rPr lang="en-US" dirty="0"/>
              <a:t>used to upload local repository content to a remote repository. </a:t>
            </a:r>
            <a:endParaRPr lang="en-US" dirty="0" smtClean="0"/>
          </a:p>
          <a:p>
            <a:r>
              <a:rPr lang="en-US" dirty="0" smtClean="0"/>
              <a:t>Pull : </a:t>
            </a:r>
            <a:r>
              <a:rPr lang="en-US" dirty="0"/>
              <a:t>used to download and integrate remote changes</a:t>
            </a:r>
            <a:endParaRPr lang="en-US" dirty="0" smtClean="0"/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10" y="1916430"/>
            <a:ext cx="547878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2882</TotalTime>
  <Words>268</Words>
  <Application>Microsoft Office PowerPoint</Application>
  <PresentationFormat>On-screen Show (4:3)</PresentationFormat>
  <Paragraphs>105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GIT &amp;Github</vt:lpstr>
      <vt:lpstr>Agenda</vt:lpstr>
      <vt:lpstr>What's GIT :</vt:lpstr>
      <vt:lpstr>Advantages:</vt:lpstr>
      <vt:lpstr>Installing and setup Git </vt:lpstr>
      <vt:lpstr>PowerPoint Presentation</vt:lpstr>
      <vt:lpstr>Command Line </vt:lpstr>
      <vt:lpstr>Terminolgy</vt:lpstr>
      <vt:lpstr>PowerPoint Presentation</vt:lpstr>
      <vt:lpstr>How to create account?</vt:lpstr>
      <vt:lpstr>Create Repo and download to pc</vt:lpstr>
      <vt:lpstr>Make changes and push it to origin</vt:lpstr>
      <vt:lpstr>PowerPoint Presentation</vt:lpstr>
      <vt:lpstr>Push an existing project</vt:lpstr>
      <vt:lpstr>Pull and teamwork</vt:lpstr>
      <vt:lpstr>Branch</vt:lpstr>
      <vt:lpstr>Merge</vt:lpstr>
      <vt:lpstr>Another Way</vt:lpstr>
      <vt:lpstr>Stash</vt:lpstr>
      <vt:lpstr>Stash</vt:lpstr>
      <vt:lpstr>Remove from stash</vt:lpstr>
      <vt:lpstr>Restore &amp; clean</vt:lpstr>
      <vt:lpstr>Rest</vt:lpstr>
      <vt:lpstr>Task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&amp;Github</dc:title>
  <dc:creator>Raya</dc:creator>
  <cp:lastModifiedBy>Raya</cp:lastModifiedBy>
  <cp:revision>25</cp:revision>
  <dcterms:created xsi:type="dcterms:W3CDTF">2021-04-21T05:48:31Z</dcterms:created>
  <dcterms:modified xsi:type="dcterms:W3CDTF">2021-04-28T00:50:18Z</dcterms:modified>
</cp:coreProperties>
</file>