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029F3213-66F3-4F2A-B156-CF2F4B3F7660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F38FADA-71FF-467E-AE53-DD225226041C}" type="slidenum"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Generative Modeling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By Eng.Ahmed Hisham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Step 2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Pretrained model for visual feature extraction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Ex VGG19, ReSNet50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Step 3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Extract style from style image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Extract content from content image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Step4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Generate an image to match the output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686240" y="1980000"/>
            <a:ext cx="652716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architecture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90560" y="1980000"/>
            <a:ext cx="83188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Important notes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1-Content loss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Content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It helps to establish similarities between the content image and the generated image.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It is intuitive that higher layers of the model focus more on the features present in the image i.e. overall content of the image.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Content loss is calculated by Euclidean distance between the respective intermediate higher-level feature representation of input image (x) and content image (p) at layer l.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Important notes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Preprocessing stage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1-converts a tensor to an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2-loads an image as a tensor and scales it to 512 pixels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3-loads the content and path images as tensors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4-Pretrained model to extract features VGG19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-style layers of interest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</a:rPr>
              <a:t>[conv1(block1),conv1(block2),conv1(block3),conv1(block4),conv1(block5)]</a:t>
            </a:r>
            <a:endParaRPr b="1" lang="en-US" sz="1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Important notes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the content layer of interest :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block5_conv2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output_layers = style_layers + content_layers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Important notes content loss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0000" y="3453120"/>
            <a:ext cx="9180000" cy="17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Important notes content loss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f- content representation in the generated image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p- content representation in the content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In code features will refer to generated image , while variable targets will refer to content image 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Agenda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1-Neural style transfer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-neural style transfer project (2x)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2-autoenconders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-MNIST auto encoder project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3-deep auto enconder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-deep mnist  project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4- convolutional autoencoder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-fashion mnist project CAE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-case study between CAE and AE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5-Noisy convolutional autoencoder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-fashion mnist project CAE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6-Varitional autoencoders moving from past to future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-anime face generation using VAEs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15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Content loss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-1440" y="1233360"/>
            <a:ext cx="10079640" cy="508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Content loss function as logic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Inputs /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features: tensor with shape: (height, width, channels)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targets: tensor with shape: (height, width, channels)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Mathematical calculation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get the sum of the squared error multiplied by a scaling factor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Return content loss (scalar)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Get style loss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74360" y="1980000"/>
            <a:ext cx="835092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Style loss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Style loss is conceptually different from Content loss.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cannot just compare the intermediate features of the two images and get the style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Style loss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321640" y="1980000"/>
            <a:ext cx="525636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GRAM matrix to solve style loss dimensionality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Style loss is calculated by the distance between the gram matrices (or, in other terms, style representation) of the generated image and the style reference image.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930320" y="3927600"/>
            <a:ext cx="5202000" cy="110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Thus, the total style loss across each layer is expressed as: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645920" y="3391920"/>
            <a:ext cx="5586840" cy="136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Style loss equation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94800" y="1980000"/>
            <a:ext cx="851004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Total loss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109880" y="1980000"/>
            <a:ext cx="76798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ImportantNotes gradient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7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Calculate the gradients of the loss with respect to the generated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Arguments needed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image: generated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style_targets: style features of the style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content_targets: content features of the content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style_weight: weight given to the style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content_weight: weight given to the content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var_weight: weight given to the total variation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Agenda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8-Introduction to GANs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-mnist using GANs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9-DCGANs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-fashion mnist DCGANs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-CelebA face generation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ImportantNotes update image with style 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image: generated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style_targets: style features of the style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content_targets: content features of the content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style_weight: weight given to the style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content_weight: weight given to the content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var_weight: weight given to the total variation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optimizer: optimizer for updating the input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Style fitting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2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style_image: image to get style features from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content_image: image to stylize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style_targets: style features of the style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content_targets: content features of the content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style_weight: weight given to the style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content_weight: weight given to the content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var_weight: weight given to the total variation loss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optimizer: optimizer for updating the input image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epochs: number of epochs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steps_per_epoch = steps per epoch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Neural style transfer ended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Check colab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Do the same colab neural style transfer using inception instead of vgg19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Neural style transfer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Neural style transfer is an optimization technique used to take two images—a content image and a style reference image (such as an artwork by a famous painter)—and blend them together so the output image looks like the content image, but “painted” in the style of the style reference image.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Neural style transfer (content image)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111040" y="1980000"/>
            <a:ext cx="567792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Neural style transfer style image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388160" y="1980000"/>
            <a:ext cx="712332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Blended image 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110320" y="1980000"/>
            <a:ext cx="56782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How algorithm works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0000" y="2809800"/>
            <a:ext cx="9180000" cy="302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Step one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Pairs preparation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1-original image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2- style image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2021-11-17T14:04:48Z</dcterms:created>
  <dc:creator/>
  <dc:description/>
  <dc:language>en-US</dc:language>
  <cp:lastModifiedBy/>
  <dcterms:modified xsi:type="dcterms:W3CDTF">2021-11-17T15:08:47Z</dcterms:modified>
  <cp:revision>2</cp:revision>
  <dc:subject/>
  <dc:title>Alizarin</dc:title>
</cp:coreProperties>
</file>