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32B4F98F-9D04-489F-BC52-248F0B88860E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F03D430-8CF9-4473-934F-29A87319A846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Generative Models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By eng.Ahmed Hisham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Task 2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Build a simple autoencoder to generate handwritten MNIST dataset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Steps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1-load mnist dataset using tfds( tensorflow datasets module )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2-normalize all images by dividing by 255.0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3-build simple auto encoder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4-here loss function is BCE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Deep autoencoders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35480" y="1980000"/>
            <a:ext cx="84286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deepautoencoder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1. Encoder: A module that compresses the input data into an encoded representation that is typically several orders of magnitude smaller than the input data.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encoder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616560" y="2136240"/>
            <a:ext cx="2665800" cy="436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Bottle neck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Bottleneck: A module that contains the compressed knowledge representations and is therefore the most important part of the network.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Bottle neck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400280" y="1980000"/>
            <a:ext cx="10990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decoder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Decoder: A module that helps the network“decompress” the knowledge representations and reconstructs the data back from its encoded form. The output is then compared with a ground truth.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decoder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62280" y="1980000"/>
            <a:ext cx="25750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Convolutional auto encoders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The convolution operator allows filtering an input signal in order to extract some part of its content. Autoencoders in their traditional formulation do not take into account the fact that a signal can be seen as a sum of other signals. Convolutional Autoencoders, instead, use the convolution operator to exploit this observation. They learn to encode the input in a set of simple signals and then try to reconstruct the input from them.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Autoencoders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22840" y="1980000"/>
            <a:ext cx="76543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CAE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58080" y="1980000"/>
            <a:ext cx="858384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CAE approach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Instead of using typical or random dense layers at the encoder , we will use Conv2D layers and maxpooling for visual pixel extraction and downsampling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Since we are using downsampling approach at the encoder , so the encoder will return maxpool layer only !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Bottle neck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Bottle neck here will use encoder output after maxpooling where the filters of the last conv2d layer of the encoder will be multiplied by 2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Note in the colab notebook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have added an extra layer called encoder_visualization just to visualize the latent representation as a visual model that doesn’t have any impact to the original model just a visualization utility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Autoencoders definition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An autoencoder is a type of artificial neural network used to learn data encodings in an unsupervised manner.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The aim of an autoencoder is to learn a lower-dimensional representation (encoding) for a higher-dimensional data, typically for dimensionality reduction, by training the network to capture the most important parts of the input image.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Basic note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539360" y="1980000"/>
            <a:ext cx="68209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encoder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760400" y="1980000"/>
            <a:ext cx="637884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decoder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634400" y="1980000"/>
            <a:ext cx="663120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Very important notation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An autoencoder neural network is an unsupervised learning algorithm that applies backpropagation, setting the target values to be equal to the inputs. I.e., it uses y(i)=x(i).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Basic work flow (very very important)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Suppose we have 3 input features x1,x2,x3 , design an auto encoder to predict the features x1,x2,x3 ?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1</a:t>
            </a:r>
            <a:r>
              <a:rPr b="1" lang="en-US" sz="2600" spc="-1" strike="noStrike" baseline="14000000">
                <a:solidFill>
                  <a:srgbClr val="1c1c1c"/>
                </a:solidFill>
                <a:latin typeface="Noto Sans SemiBold"/>
              </a:rPr>
              <a:t>st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step x1,x2,x3 → shape (3 units )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2</a:t>
            </a:r>
            <a:r>
              <a:rPr b="1" lang="en-US" sz="2600" spc="-1" strike="noStrike" baseline="14000000">
                <a:solidFill>
                  <a:srgbClr val="1c1c1c"/>
                </a:solidFill>
                <a:latin typeface="Noto Sans SemiBold"/>
              </a:rPr>
              <a:t>nd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step encoder uses downsampling or what is known as compression technique so , shape will be (2 units)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3</a:t>
            </a:r>
            <a:r>
              <a:rPr b="1" lang="en-US" sz="2600" spc="-1" strike="noStrike" baseline="14000000">
                <a:solidFill>
                  <a:srgbClr val="1c1c1c"/>
                </a:solidFill>
                <a:latin typeface="Noto Sans SemiBold"/>
              </a:rPr>
              <a:t>rd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step decoder uses upsampling , or decompression (2units input coming from the encoder will be transformed into → 3units to match the input of the network)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Check colab auto-encoder example 1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2021-11-17T15:11:00Z</dcterms:created>
  <dc:creator/>
  <dc:description/>
  <dc:language>en-US</dc:language>
  <cp:lastModifiedBy/>
  <dcterms:modified xsi:type="dcterms:W3CDTF">2021-11-17T16:02:05Z</dcterms:modified>
  <cp:revision>2</cp:revision>
  <dc:subject/>
  <dc:title>Alizarin</dc:title>
</cp:coreProperties>
</file>