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677589A7-FB6C-4AEF-8E6D-03CFED532249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D95586D-581C-4D51-8EC6-7D7E3D9F2930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Variational autoencoder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By eng.Ahmed Hisham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Encoder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No maxpooling here why ?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019320" y="2727000"/>
            <a:ext cx="4038120" cy="209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Full encoder architecture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710720" y="1980000"/>
            <a:ext cx="647820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 notes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The encoder function here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Must take 2 parameters ( input shape and latent dimension 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Recall latent_dimension is the sigma and Mu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must return the following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Mu,Sigma and the flattened batch shape of the last conv2d layer ( no maxpooling return)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Latent layer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Sampling layer ( Mu and Sigma)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Noto Sans SemiBold"/>
              </a:rPr>
              <a:t>st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output of the encoder → Mu and sigma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2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Noto Sans SemiBold"/>
              </a:rPr>
              <a:t>nd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get the size and dimensions of the batch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3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Noto Sans SemiBold"/>
              </a:rPr>
              <a:t>rd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generate a random tensor ( generated from Mu and sigma , using gaussian distribution)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4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Noto Sans SemiBold"/>
              </a:rPr>
              <a:t>th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combine the inputs and noise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Decoder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19000" y="1980000"/>
            <a:ext cx="826164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Decoder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Traditional decoder except it uses conv2D transpose in its layers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Loss Kullback leiber loss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829880" y="1980000"/>
            <a:ext cx="624024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To simplify KLD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-1/2*mean of (1+sigma – (Mu)^2 - exp(sigma))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Recap autoencoders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760040" y="2549160"/>
            <a:ext cx="6378840" cy="354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Variational autoencoder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59320" y="1980000"/>
            <a:ext cx="818136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Key difference 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This model tends to deal with statistical computations rather than bottle neck layer (downsampling)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VAE latent layer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16480" y="1980000"/>
            <a:ext cx="82666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Encoder + latent layer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626480" y="1980000"/>
            <a:ext cx="66466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Sigma and Mu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Sigma and Mu usually are linked to a probability density function → Normal distribution or what is known as Gaussian density probability function  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Gaussian distribution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454400" y="1980000"/>
            <a:ext cx="699120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Terminology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Mu→ if we looked at the distribution , we notice that at the middle of the curve there is a function named Mu(y) , since its at the middle exactly , → Mu→ mean value of the curve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Sigma(y)→ if we looked to the curve slopping up and down , taking a slope of a deviating curve , therefore its known as the standard deviation pf the curve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2021-11-17T16:27:03Z</dcterms:created>
  <dc:creator/>
  <dc:description/>
  <dc:language>en-US</dc:language>
  <cp:lastModifiedBy/>
  <dcterms:modified xsi:type="dcterms:W3CDTF">2021-11-17T17:10:26Z</dcterms:modified>
  <cp:revision>2</cp:revision>
  <dc:subject/>
  <dc:title>Alizarin</dc:title>
</cp:coreProperties>
</file>