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5B7E-5693-4BE1-AC7B-E994F3DDA49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EAD7F2-9DF2-441B-9A70-24A9454615FB}">
      <dgm:prSet phldrT="[Text]"/>
      <dgm:spPr/>
      <dgm:t>
        <a:bodyPr/>
        <a:lstStyle/>
        <a:p>
          <a:r>
            <a:rPr lang="en-US" b="1" dirty="0"/>
            <a:t>Hardware Department</a:t>
          </a:r>
        </a:p>
      </dgm:t>
    </dgm:pt>
    <dgm:pt modelId="{5FB2185F-1A85-4C1A-96BA-585976F63C3E}" type="parTrans" cxnId="{9F525C1A-66E5-4F38-9CA1-0DB5DAC73BEC}">
      <dgm:prSet/>
      <dgm:spPr/>
      <dgm:t>
        <a:bodyPr/>
        <a:lstStyle/>
        <a:p>
          <a:endParaRPr lang="en-US"/>
        </a:p>
      </dgm:t>
    </dgm:pt>
    <dgm:pt modelId="{CC5383B7-1D51-4FA5-B498-F8054926B242}" type="sibTrans" cxnId="{9F525C1A-66E5-4F38-9CA1-0DB5DAC73BEC}">
      <dgm:prSet/>
      <dgm:spPr/>
      <dgm:t>
        <a:bodyPr/>
        <a:lstStyle/>
        <a:p>
          <a:endParaRPr lang="en-US"/>
        </a:p>
      </dgm:t>
    </dgm:pt>
    <dgm:pt modelId="{F83604D4-D2FB-40BF-BDE5-BF060126A90C}" type="asst">
      <dgm:prSet phldrT="[Text]"/>
      <dgm:spPr/>
      <dgm:t>
        <a:bodyPr/>
        <a:lstStyle/>
        <a:p>
          <a:r>
            <a:rPr lang="en-US" dirty="0"/>
            <a:t>Ahmad Elwaly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0844F33B-206E-4F4C-A483-AA2C56E69831}" type="parTrans" cxnId="{C98F3A24-308C-4D1E-85BB-BBEA0A8DE90E}">
      <dgm:prSet/>
      <dgm:spPr/>
      <dgm:t>
        <a:bodyPr/>
        <a:lstStyle/>
        <a:p>
          <a:endParaRPr lang="en-US"/>
        </a:p>
      </dgm:t>
    </dgm:pt>
    <dgm:pt modelId="{9198B3BB-405B-403E-8498-EF75C541613C}" type="sibTrans" cxnId="{C98F3A24-308C-4D1E-85BB-BBEA0A8DE90E}">
      <dgm:prSet/>
      <dgm:spPr/>
      <dgm:t>
        <a:bodyPr/>
        <a:lstStyle/>
        <a:p>
          <a:endParaRPr lang="en-US"/>
        </a:p>
      </dgm:t>
    </dgm:pt>
    <dgm:pt modelId="{8B2AEDF9-61F6-461D-A480-C196FC091D60}">
      <dgm:prSet phldrT="[Text]"/>
      <dgm:spPr/>
      <dgm:t>
        <a:bodyPr/>
        <a:lstStyle/>
        <a:p>
          <a:r>
            <a:rPr lang="en-US" b="1" dirty="0"/>
            <a:t>Electronics</a:t>
          </a:r>
        </a:p>
      </dgm:t>
    </dgm:pt>
    <dgm:pt modelId="{C1C37116-11BE-4803-B42C-2CE25732813F}" type="parTrans" cxnId="{29FD6082-D111-41F2-97DF-4B46A2989D32}">
      <dgm:prSet/>
      <dgm:spPr/>
      <dgm:t>
        <a:bodyPr/>
        <a:lstStyle/>
        <a:p>
          <a:endParaRPr lang="en-US"/>
        </a:p>
      </dgm:t>
    </dgm:pt>
    <dgm:pt modelId="{4CEB32E5-032D-49F0-905F-087637D15044}" type="sibTrans" cxnId="{29FD6082-D111-41F2-97DF-4B46A2989D32}">
      <dgm:prSet/>
      <dgm:spPr/>
      <dgm:t>
        <a:bodyPr/>
        <a:lstStyle/>
        <a:p>
          <a:endParaRPr lang="en-US"/>
        </a:p>
      </dgm:t>
    </dgm:pt>
    <dgm:pt modelId="{BC526834-6463-4427-B272-30B658DEF270}">
      <dgm:prSet phldrT="[Text]"/>
      <dgm:spPr/>
      <dgm:t>
        <a:bodyPr/>
        <a:lstStyle/>
        <a:p>
          <a:r>
            <a:rPr lang="en-US" b="1" dirty="0"/>
            <a:t>Electrical</a:t>
          </a:r>
        </a:p>
      </dgm:t>
    </dgm:pt>
    <dgm:pt modelId="{DE59B976-FBA4-4952-911C-9A02CB064F9A}" type="parTrans" cxnId="{DFF2C54D-98A8-4DFE-BEFC-BD9E9CC76722}">
      <dgm:prSet/>
      <dgm:spPr/>
      <dgm:t>
        <a:bodyPr/>
        <a:lstStyle/>
        <a:p>
          <a:endParaRPr lang="en-US"/>
        </a:p>
      </dgm:t>
    </dgm:pt>
    <dgm:pt modelId="{C82AB14F-DB34-4A1A-A722-2F8D7198CD92}" type="sibTrans" cxnId="{DFF2C54D-98A8-4DFE-BEFC-BD9E9CC76722}">
      <dgm:prSet/>
      <dgm:spPr/>
      <dgm:t>
        <a:bodyPr/>
        <a:lstStyle/>
        <a:p>
          <a:endParaRPr lang="en-US"/>
        </a:p>
      </dgm:t>
    </dgm:pt>
    <dgm:pt modelId="{AA8F3579-761A-415B-A816-630F0731445F}">
      <dgm:prSet phldrT="[Text]"/>
      <dgm:spPr/>
      <dgm:t>
        <a:bodyPr/>
        <a:lstStyle/>
        <a:p>
          <a:r>
            <a:rPr lang="en-US" b="1" dirty="0"/>
            <a:t>Embedded Software</a:t>
          </a:r>
        </a:p>
      </dgm:t>
    </dgm:pt>
    <dgm:pt modelId="{65D5A877-3F71-485E-B6DE-D6CF4B7753FD}" type="parTrans" cxnId="{295ACB41-7D4A-4952-B223-37F1250FDF43}">
      <dgm:prSet/>
      <dgm:spPr/>
      <dgm:t>
        <a:bodyPr/>
        <a:lstStyle/>
        <a:p>
          <a:endParaRPr lang="en-US"/>
        </a:p>
      </dgm:t>
    </dgm:pt>
    <dgm:pt modelId="{1B0A48FF-A01D-4B1F-977F-5AEEDA092798}" type="sibTrans" cxnId="{295ACB41-7D4A-4952-B223-37F1250FDF43}">
      <dgm:prSet/>
      <dgm:spPr/>
      <dgm:t>
        <a:bodyPr/>
        <a:lstStyle/>
        <a:p>
          <a:endParaRPr lang="en-US"/>
        </a:p>
      </dgm:t>
    </dgm:pt>
    <dgm:pt modelId="{9EAD29EA-7EC8-42AB-9100-33A124E0781C}">
      <dgm:prSet phldrT="[Text]"/>
      <dgm:spPr/>
      <dgm:t>
        <a:bodyPr/>
        <a:lstStyle/>
        <a:p>
          <a:r>
            <a:rPr lang="en-US" dirty="0"/>
            <a:t>Tarek </a:t>
          </a:r>
          <a:r>
            <a:rPr lang="en-US" dirty="0" err="1"/>
            <a:t>Sherbo</a:t>
          </a:r>
          <a:r>
            <a:rPr lang="en-US" dirty="0"/>
            <a:t> 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ABDD4451-20EE-490C-9219-54E0992F40D5}" type="parTrans" cxnId="{B8D88F63-EE8F-46D5-89BD-87CC61F3F49E}">
      <dgm:prSet/>
      <dgm:spPr/>
      <dgm:t>
        <a:bodyPr/>
        <a:lstStyle/>
        <a:p>
          <a:endParaRPr lang="en-US"/>
        </a:p>
      </dgm:t>
    </dgm:pt>
    <dgm:pt modelId="{65469E1E-72DA-4FE1-ADFE-4F566FDEB362}" type="sibTrans" cxnId="{B8D88F63-EE8F-46D5-89BD-87CC61F3F49E}">
      <dgm:prSet/>
      <dgm:spPr/>
      <dgm:t>
        <a:bodyPr/>
        <a:lstStyle/>
        <a:p>
          <a:endParaRPr lang="en-US"/>
        </a:p>
      </dgm:t>
    </dgm:pt>
    <dgm:pt modelId="{E0AA92FA-6B72-4144-9285-497030ED8234}">
      <dgm:prSet phldrT="[Text]"/>
      <dgm:spPr/>
      <dgm:t>
        <a:bodyPr/>
        <a:lstStyle/>
        <a:p>
          <a:r>
            <a:rPr lang="en-US" dirty="0"/>
            <a:t>Adam</a:t>
          </a:r>
          <a:endParaRPr lang="en-AE" dirty="0"/>
        </a:p>
        <a:p>
          <a:r>
            <a:rPr lang="en-US" dirty="0"/>
            <a:t>(Junior)</a:t>
          </a:r>
        </a:p>
      </dgm:t>
    </dgm:pt>
    <dgm:pt modelId="{700FFC33-4468-46F7-9A9A-450784F7CE83}" type="parTrans" cxnId="{AB25236C-9657-405B-B7DD-0AEB055B9DE2}">
      <dgm:prSet/>
      <dgm:spPr/>
      <dgm:t>
        <a:bodyPr/>
        <a:lstStyle/>
        <a:p>
          <a:endParaRPr lang="en-US"/>
        </a:p>
      </dgm:t>
    </dgm:pt>
    <dgm:pt modelId="{6420D8C9-BBFA-407B-9C06-9C103DD9A645}" type="sibTrans" cxnId="{AB25236C-9657-405B-B7DD-0AEB055B9DE2}">
      <dgm:prSet/>
      <dgm:spPr/>
      <dgm:t>
        <a:bodyPr/>
        <a:lstStyle/>
        <a:p>
          <a:endParaRPr lang="en-US"/>
        </a:p>
      </dgm:t>
    </dgm:pt>
    <dgm:pt modelId="{256C6C43-13DD-4ECA-9126-AD1C44E001A3}">
      <dgm:prSet phldrT="[Text]"/>
      <dgm:spPr/>
      <dgm:t>
        <a:bodyPr/>
        <a:lstStyle/>
        <a:p>
          <a:r>
            <a:rPr lang="en-US" dirty="0"/>
            <a:t>Amir</a:t>
          </a:r>
          <a:endParaRPr lang="en-AE" dirty="0"/>
        </a:p>
        <a:p>
          <a:r>
            <a:rPr lang="en-US" dirty="0"/>
            <a:t>(Junior)</a:t>
          </a:r>
        </a:p>
      </dgm:t>
    </dgm:pt>
    <dgm:pt modelId="{D606A4DE-C5AA-4FCD-9FCE-55F35CDE7DD1}" type="parTrans" cxnId="{8793196C-4CC1-445A-B66B-9688E99BAE43}">
      <dgm:prSet/>
      <dgm:spPr/>
      <dgm:t>
        <a:bodyPr/>
        <a:lstStyle/>
        <a:p>
          <a:endParaRPr lang="en-US"/>
        </a:p>
      </dgm:t>
    </dgm:pt>
    <dgm:pt modelId="{D2227723-3E29-4EEB-BB93-AB2FDA9E7926}" type="sibTrans" cxnId="{8793196C-4CC1-445A-B66B-9688E99BAE43}">
      <dgm:prSet/>
      <dgm:spPr/>
      <dgm:t>
        <a:bodyPr/>
        <a:lstStyle/>
        <a:p>
          <a:endParaRPr lang="en-US"/>
        </a:p>
      </dgm:t>
    </dgm:pt>
    <dgm:pt modelId="{BB64D9CF-FBAC-4188-B293-C46FE56908BC}">
      <dgm:prSet phldrT="[Text]"/>
      <dgm:spPr/>
      <dgm:t>
        <a:bodyPr/>
        <a:lstStyle/>
        <a:p>
          <a:r>
            <a:rPr lang="en-US" dirty="0"/>
            <a:t>Ahmad Elwaly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3637AC07-28A9-4EE2-8FB8-2846ADF92A65}" type="parTrans" cxnId="{24536832-47E6-4080-9763-08CBB9BF733B}">
      <dgm:prSet/>
      <dgm:spPr/>
      <dgm:t>
        <a:bodyPr/>
        <a:lstStyle/>
        <a:p>
          <a:endParaRPr lang="en-US"/>
        </a:p>
      </dgm:t>
    </dgm:pt>
    <dgm:pt modelId="{6A55F5E9-A033-48A3-82AC-A25281F80504}" type="sibTrans" cxnId="{24536832-47E6-4080-9763-08CBB9BF733B}">
      <dgm:prSet/>
      <dgm:spPr/>
      <dgm:t>
        <a:bodyPr/>
        <a:lstStyle/>
        <a:p>
          <a:endParaRPr lang="en-US"/>
        </a:p>
      </dgm:t>
    </dgm:pt>
    <dgm:pt modelId="{44E7636C-C3C6-45F1-94A9-14535D28A69F}">
      <dgm:prSet phldrT="[Text]"/>
      <dgm:spPr/>
      <dgm:t>
        <a:bodyPr/>
        <a:lstStyle/>
        <a:p>
          <a:r>
            <a:rPr lang="en-US" dirty="0"/>
            <a:t>Afnan</a:t>
          </a:r>
          <a:endParaRPr lang="en-AE" dirty="0"/>
        </a:p>
        <a:p>
          <a:r>
            <a:rPr lang="en-US" dirty="0"/>
            <a:t>(Junior)</a:t>
          </a:r>
        </a:p>
      </dgm:t>
    </dgm:pt>
    <dgm:pt modelId="{6132A8D2-BA84-49EC-BB9F-DE382EEF050D}" type="parTrans" cxnId="{D0B12E65-46C3-414F-8048-55E78E9D0F00}">
      <dgm:prSet/>
      <dgm:spPr/>
      <dgm:t>
        <a:bodyPr/>
        <a:lstStyle/>
        <a:p>
          <a:endParaRPr lang="en-US"/>
        </a:p>
      </dgm:t>
    </dgm:pt>
    <dgm:pt modelId="{B1E7DC39-E0FF-4919-838F-101FCDD63C9D}" type="sibTrans" cxnId="{D0B12E65-46C3-414F-8048-55E78E9D0F00}">
      <dgm:prSet/>
      <dgm:spPr/>
      <dgm:t>
        <a:bodyPr/>
        <a:lstStyle/>
        <a:p>
          <a:endParaRPr lang="en-US"/>
        </a:p>
      </dgm:t>
    </dgm:pt>
    <dgm:pt modelId="{39493ACD-1C7C-4A23-99D4-0DF6798181B3}">
      <dgm:prSet phldrT="[Text]"/>
      <dgm:spPr/>
      <dgm:t>
        <a:bodyPr/>
        <a:lstStyle/>
        <a:p>
          <a:r>
            <a:rPr lang="en-US" dirty="0" err="1"/>
            <a:t>Mahamed</a:t>
          </a:r>
          <a:r>
            <a:rPr lang="en-US" dirty="0"/>
            <a:t> </a:t>
          </a:r>
          <a:r>
            <a:rPr lang="en-US" dirty="0" err="1"/>
            <a:t>Rifaz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44923DA3-D95D-46FF-9E3D-1538EA3FCD7D}" type="parTrans" cxnId="{9C5D3014-48A7-4902-B850-A4A93ECC1AE8}">
      <dgm:prSet/>
      <dgm:spPr/>
      <dgm:t>
        <a:bodyPr/>
        <a:lstStyle/>
        <a:p>
          <a:endParaRPr lang="en-US"/>
        </a:p>
      </dgm:t>
    </dgm:pt>
    <dgm:pt modelId="{41A4F2C8-7CE9-476E-98FF-08A4662B9038}" type="sibTrans" cxnId="{9C5D3014-48A7-4902-B850-A4A93ECC1AE8}">
      <dgm:prSet/>
      <dgm:spPr/>
      <dgm:t>
        <a:bodyPr/>
        <a:lstStyle/>
        <a:p>
          <a:endParaRPr lang="en-US"/>
        </a:p>
      </dgm:t>
    </dgm:pt>
    <dgm:pt modelId="{B6175861-7BAB-4808-93BB-29AA0BF4C301}">
      <dgm:prSet phldrT="[Text]"/>
      <dgm:spPr/>
      <dgm:t>
        <a:bodyPr/>
        <a:lstStyle/>
        <a:p>
          <a:r>
            <a:rPr lang="en-US" dirty="0"/>
            <a:t>Ahmed Farag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9F20B9AC-9B4E-406F-8D75-03E3D574B819}" type="parTrans" cxnId="{E76E0C9C-E4B6-4B49-A688-DEE08E715410}">
      <dgm:prSet/>
      <dgm:spPr/>
      <dgm:t>
        <a:bodyPr/>
        <a:lstStyle/>
        <a:p>
          <a:endParaRPr lang="en-US"/>
        </a:p>
      </dgm:t>
    </dgm:pt>
    <dgm:pt modelId="{A024FA2B-D74E-4E74-AF67-2EEA3C7FFE92}" type="sibTrans" cxnId="{E76E0C9C-E4B6-4B49-A688-DEE08E715410}">
      <dgm:prSet/>
      <dgm:spPr/>
      <dgm:t>
        <a:bodyPr/>
        <a:lstStyle/>
        <a:p>
          <a:endParaRPr lang="en-US"/>
        </a:p>
      </dgm:t>
    </dgm:pt>
    <dgm:pt modelId="{0CA09C88-40CC-44D7-9801-C8F8F298D76E}">
      <dgm:prSet phldrT="[Text]"/>
      <dgm:spPr/>
      <dgm:t>
        <a:bodyPr/>
        <a:lstStyle/>
        <a:p>
          <a:r>
            <a:rPr lang="en-AE" dirty="0"/>
            <a:t>Ahmed Mohamad</a:t>
          </a:r>
        </a:p>
        <a:p>
          <a:r>
            <a:rPr lang="en-US" dirty="0"/>
            <a:t>(Mid Level)</a:t>
          </a:r>
        </a:p>
      </dgm:t>
    </dgm:pt>
    <dgm:pt modelId="{27EBE8C0-68FB-466F-89A8-FAF34275147C}" type="parTrans" cxnId="{3A50BB97-1802-4F9F-AABF-CFB57E75BAB5}">
      <dgm:prSet/>
      <dgm:spPr/>
      <dgm:t>
        <a:bodyPr/>
        <a:lstStyle/>
        <a:p>
          <a:endParaRPr lang="en-US"/>
        </a:p>
      </dgm:t>
    </dgm:pt>
    <dgm:pt modelId="{16A7AF3F-52F7-4BAE-BFF8-46DE7126F0C0}" type="sibTrans" cxnId="{3A50BB97-1802-4F9F-AABF-CFB57E75BAB5}">
      <dgm:prSet/>
      <dgm:spPr/>
      <dgm:t>
        <a:bodyPr/>
        <a:lstStyle/>
        <a:p>
          <a:endParaRPr lang="en-US"/>
        </a:p>
      </dgm:t>
    </dgm:pt>
    <dgm:pt modelId="{20FBA329-4902-466D-BB29-50ECA0B6062D}">
      <dgm:prSet phldrT="[Text]"/>
      <dgm:spPr/>
      <dgm:t>
        <a:bodyPr/>
        <a:lstStyle/>
        <a:p>
          <a:r>
            <a:rPr lang="en-US" dirty="0"/>
            <a:t>Helen</a:t>
          </a:r>
          <a:endParaRPr lang="en-AE" dirty="0"/>
        </a:p>
        <a:p>
          <a:r>
            <a:rPr lang="en-US" dirty="0"/>
            <a:t>(Junior)</a:t>
          </a:r>
        </a:p>
      </dgm:t>
    </dgm:pt>
    <dgm:pt modelId="{8C916219-E720-4ABC-9114-E8D2BA5188E2}" type="parTrans" cxnId="{F447BAE4-A48A-48DB-957C-D6E3CE78E8F6}">
      <dgm:prSet/>
      <dgm:spPr/>
      <dgm:t>
        <a:bodyPr/>
        <a:lstStyle/>
        <a:p>
          <a:endParaRPr lang="en-US"/>
        </a:p>
      </dgm:t>
    </dgm:pt>
    <dgm:pt modelId="{15EDE484-21D7-49FA-8A18-0DABF3849D41}" type="sibTrans" cxnId="{F447BAE4-A48A-48DB-957C-D6E3CE78E8F6}">
      <dgm:prSet/>
      <dgm:spPr/>
      <dgm:t>
        <a:bodyPr/>
        <a:lstStyle/>
        <a:p>
          <a:endParaRPr lang="en-US"/>
        </a:p>
      </dgm:t>
    </dgm:pt>
    <dgm:pt modelId="{4E1AB72D-0DE1-49F1-BBD0-8AEE11569921}" type="pres">
      <dgm:prSet presAssocID="{50C65B7E-5693-4BE1-AC7B-E994F3DDA49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7AA85E-225B-4A39-B4E3-E3F6CA9963E1}" type="pres">
      <dgm:prSet presAssocID="{C4EAD7F2-9DF2-441B-9A70-24A9454615FB}" presName="hierRoot1" presStyleCnt="0">
        <dgm:presLayoutVars>
          <dgm:hierBranch val="init"/>
        </dgm:presLayoutVars>
      </dgm:prSet>
      <dgm:spPr/>
    </dgm:pt>
    <dgm:pt modelId="{D0402C0A-AB5D-4D77-92D3-AC46DAE5187A}" type="pres">
      <dgm:prSet presAssocID="{C4EAD7F2-9DF2-441B-9A70-24A9454615FB}" presName="rootComposite1" presStyleCnt="0"/>
      <dgm:spPr/>
    </dgm:pt>
    <dgm:pt modelId="{086095FD-8851-4B35-8831-A9140D364D1F}" type="pres">
      <dgm:prSet presAssocID="{C4EAD7F2-9DF2-441B-9A70-24A9454615FB}" presName="rootText1" presStyleLbl="alignAcc1" presStyleIdx="0" presStyleCnt="0">
        <dgm:presLayoutVars>
          <dgm:chPref val="3"/>
        </dgm:presLayoutVars>
      </dgm:prSet>
      <dgm:spPr/>
    </dgm:pt>
    <dgm:pt modelId="{A74858F3-4ECE-4C2C-B562-0793C19AE074}" type="pres">
      <dgm:prSet presAssocID="{C4EAD7F2-9DF2-441B-9A70-24A9454615FB}" presName="topArc1" presStyleLbl="parChTrans1D1" presStyleIdx="0" presStyleCnt="28"/>
      <dgm:spPr/>
    </dgm:pt>
    <dgm:pt modelId="{2FD62B0C-D827-4ABE-9454-8DAD3B341BA2}" type="pres">
      <dgm:prSet presAssocID="{C4EAD7F2-9DF2-441B-9A70-24A9454615FB}" presName="bottomArc1" presStyleLbl="parChTrans1D1" presStyleIdx="1" presStyleCnt="28"/>
      <dgm:spPr/>
    </dgm:pt>
    <dgm:pt modelId="{5B23F7B4-84AB-42B8-9A04-202A275D90D7}" type="pres">
      <dgm:prSet presAssocID="{C4EAD7F2-9DF2-441B-9A70-24A9454615FB}" presName="topConnNode1" presStyleLbl="node1" presStyleIdx="0" presStyleCnt="0"/>
      <dgm:spPr/>
    </dgm:pt>
    <dgm:pt modelId="{00CA6D7B-D7EF-452B-972D-FA2A2C861E7A}" type="pres">
      <dgm:prSet presAssocID="{C4EAD7F2-9DF2-441B-9A70-24A9454615FB}" presName="hierChild2" presStyleCnt="0"/>
      <dgm:spPr/>
    </dgm:pt>
    <dgm:pt modelId="{9B06259F-9898-4722-BB28-7878C5FD0D3A}" type="pres">
      <dgm:prSet presAssocID="{C1C37116-11BE-4803-B42C-2CE25732813F}" presName="Name28" presStyleLbl="parChTrans1D2" presStyleIdx="0" presStyleCnt="4"/>
      <dgm:spPr/>
    </dgm:pt>
    <dgm:pt modelId="{22898B06-215B-4F41-A943-BD1AE6FE0E74}" type="pres">
      <dgm:prSet presAssocID="{8B2AEDF9-61F6-461D-A480-C196FC091D60}" presName="hierRoot2" presStyleCnt="0">
        <dgm:presLayoutVars>
          <dgm:hierBranch val="init"/>
        </dgm:presLayoutVars>
      </dgm:prSet>
      <dgm:spPr/>
    </dgm:pt>
    <dgm:pt modelId="{3AB2978B-3D4B-45B1-AD5B-00C505D997DF}" type="pres">
      <dgm:prSet presAssocID="{8B2AEDF9-61F6-461D-A480-C196FC091D60}" presName="rootComposite2" presStyleCnt="0"/>
      <dgm:spPr/>
    </dgm:pt>
    <dgm:pt modelId="{E5D11782-430E-4B3D-96A0-2A56DB6F9412}" type="pres">
      <dgm:prSet presAssocID="{8B2AEDF9-61F6-461D-A480-C196FC091D60}" presName="rootText2" presStyleLbl="alignAcc1" presStyleIdx="0" presStyleCnt="0">
        <dgm:presLayoutVars>
          <dgm:chPref val="3"/>
        </dgm:presLayoutVars>
      </dgm:prSet>
      <dgm:spPr/>
    </dgm:pt>
    <dgm:pt modelId="{54091088-1EB2-4B71-8353-53D2F66BE42A}" type="pres">
      <dgm:prSet presAssocID="{8B2AEDF9-61F6-461D-A480-C196FC091D60}" presName="topArc2" presStyleLbl="parChTrans1D1" presStyleIdx="2" presStyleCnt="28"/>
      <dgm:spPr/>
    </dgm:pt>
    <dgm:pt modelId="{23E54E4F-AFD2-408F-9893-4EF8A4E8612C}" type="pres">
      <dgm:prSet presAssocID="{8B2AEDF9-61F6-461D-A480-C196FC091D60}" presName="bottomArc2" presStyleLbl="parChTrans1D1" presStyleIdx="3" presStyleCnt="28"/>
      <dgm:spPr/>
    </dgm:pt>
    <dgm:pt modelId="{4466B403-DC6F-4E11-817A-EAD1C5D738AA}" type="pres">
      <dgm:prSet presAssocID="{8B2AEDF9-61F6-461D-A480-C196FC091D60}" presName="topConnNode2" presStyleLbl="node2" presStyleIdx="0" presStyleCnt="0"/>
      <dgm:spPr/>
    </dgm:pt>
    <dgm:pt modelId="{5DE9578D-214B-4978-A462-89D77CC7D056}" type="pres">
      <dgm:prSet presAssocID="{8B2AEDF9-61F6-461D-A480-C196FC091D60}" presName="hierChild4" presStyleCnt="0"/>
      <dgm:spPr/>
    </dgm:pt>
    <dgm:pt modelId="{1F99C2E3-15D6-4430-951D-E4E568B2B3B4}" type="pres">
      <dgm:prSet presAssocID="{ABDD4451-20EE-490C-9219-54E0992F40D5}" presName="Name28" presStyleLbl="parChTrans1D3" presStyleIdx="0" presStyleCnt="3"/>
      <dgm:spPr/>
    </dgm:pt>
    <dgm:pt modelId="{4223A4B1-FB80-4AE1-A3AA-1A3331C13E41}" type="pres">
      <dgm:prSet presAssocID="{9EAD29EA-7EC8-42AB-9100-33A124E0781C}" presName="hierRoot2" presStyleCnt="0">
        <dgm:presLayoutVars>
          <dgm:hierBranch val="init"/>
        </dgm:presLayoutVars>
      </dgm:prSet>
      <dgm:spPr/>
    </dgm:pt>
    <dgm:pt modelId="{0100FC13-1214-466C-92C1-2DB33492E369}" type="pres">
      <dgm:prSet presAssocID="{9EAD29EA-7EC8-42AB-9100-33A124E0781C}" presName="rootComposite2" presStyleCnt="0"/>
      <dgm:spPr/>
    </dgm:pt>
    <dgm:pt modelId="{FB261FB3-FF77-4195-8849-951CFA835D3D}" type="pres">
      <dgm:prSet presAssocID="{9EAD29EA-7EC8-42AB-9100-33A124E0781C}" presName="rootText2" presStyleLbl="alignAcc1" presStyleIdx="0" presStyleCnt="0">
        <dgm:presLayoutVars>
          <dgm:chPref val="3"/>
        </dgm:presLayoutVars>
      </dgm:prSet>
      <dgm:spPr/>
    </dgm:pt>
    <dgm:pt modelId="{B0F89817-2193-4C07-B23C-B99603ACED52}" type="pres">
      <dgm:prSet presAssocID="{9EAD29EA-7EC8-42AB-9100-33A124E0781C}" presName="topArc2" presStyleLbl="parChTrans1D1" presStyleIdx="4" presStyleCnt="28"/>
      <dgm:spPr/>
    </dgm:pt>
    <dgm:pt modelId="{9AD3649A-EEE1-4776-8BBC-69C817DBFD31}" type="pres">
      <dgm:prSet presAssocID="{9EAD29EA-7EC8-42AB-9100-33A124E0781C}" presName="bottomArc2" presStyleLbl="parChTrans1D1" presStyleIdx="5" presStyleCnt="28"/>
      <dgm:spPr/>
    </dgm:pt>
    <dgm:pt modelId="{146CFC8C-0E54-4F75-8651-69CEC56647C7}" type="pres">
      <dgm:prSet presAssocID="{9EAD29EA-7EC8-42AB-9100-33A124E0781C}" presName="topConnNode2" presStyleLbl="node3" presStyleIdx="0" presStyleCnt="0"/>
      <dgm:spPr/>
    </dgm:pt>
    <dgm:pt modelId="{E27B9583-491D-45D5-8228-A8D91893258E}" type="pres">
      <dgm:prSet presAssocID="{9EAD29EA-7EC8-42AB-9100-33A124E0781C}" presName="hierChild4" presStyleCnt="0"/>
      <dgm:spPr/>
    </dgm:pt>
    <dgm:pt modelId="{68976272-818E-4DFC-A31E-4656ACD06383}" type="pres">
      <dgm:prSet presAssocID="{700FFC33-4468-46F7-9A9A-450784F7CE83}" presName="Name28" presStyleLbl="parChTrans1D4" presStyleIdx="0" presStyleCnt="6"/>
      <dgm:spPr/>
    </dgm:pt>
    <dgm:pt modelId="{6442E1CA-B260-4F4E-B111-E2674617AF92}" type="pres">
      <dgm:prSet presAssocID="{E0AA92FA-6B72-4144-9285-497030ED8234}" presName="hierRoot2" presStyleCnt="0">
        <dgm:presLayoutVars>
          <dgm:hierBranch val="init"/>
        </dgm:presLayoutVars>
      </dgm:prSet>
      <dgm:spPr/>
    </dgm:pt>
    <dgm:pt modelId="{0556A5C7-E129-456E-89EB-C25A59D74975}" type="pres">
      <dgm:prSet presAssocID="{E0AA92FA-6B72-4144-9285-497030ED8234}" presName="rootComposite2" presStyleCnt="0"/>
      <dgm:spPr/>
    </dgm:pt>
    <dgm:pt modelId="{F7113FA4-5CCC-44F6-967E-6512375B0A67}" type="pres">
      <dgm:prSet presAssocID="{E0AA92FA-6B72-4144-9285-497030ED8234}" presName="rootText2" presStyleLbl="alignAcc1" presStyleIdx="0" presStyleCnt="0" custAng="0">
        <dgm:presLayoutVars>
          <dgm:chPref val="3"/>
        </dgm:presLayoutVars>
      </dgm:prSet>
      <dgm:spPr/>
    </dgm:pt>
    <dgm:pt modelId="{69387F67-5D38-4E45-BE7B-8131EF8E9FC2}" type="pres">
      <dgm:prSet presAssocID="{E0AA92FA-6B72-4144-9285-497030ED8234}" presName="topArc2" presStyleLbl="parChTrans1D1" presStyleIdx="6" presStyleCnt="28"/>
      <dgm:spPr/>
    </dgm:pt>
    <dgm:pt modelId="{E487DEBC-2D01-4279-ACF0-0181B3BE4545}" type="pres">
      <dgm:prSet presAssocID="{E0AA92FA-6B72-4144-9285-497030ED8234}" presName="bottomArc2" presStyleLbl="parChTrans1D1" presStyleIdx="7" presStyleCnt="28"/>
      <dgm:spPr/>
    </dgm:pt>
    <dgm:pt modelId="{A2552B81-E41B-45D4-AC4B-831FEEB6CD9E}" type="pres">
      <dgm:prSet presAssocID="{E0AA92FA-6B72-4144-9285-497030ED8234}" presName="topConnNode2" presStyleLbl="node4" presStyleIdx="0" presStyleCnt="0"/>
      <dgm:spPr/>
    </dgm:pt>
    <dgm:pt modelId="{FE9907BB-6EF3-4CF4-AFFA-0A0FCB024562}" type="pres">
      <dgm:prSet presAssocID="{E0AA92FA-6B72-4144-9285-497030ED8234}" presName="hierChild4" presStyleCnt="0"/>
      <dgm:spPr/>
    </dgm:pt>
    <dgm:pt modelId="{6202F6CD-DFFD-4EE4-9B91-BCFDDDC09A0C}" type="pres">
      <dgm:prSet presAssocID="{E0AA92FA-6B72-4144-9285-497030ED8234}" presName="hierChild5" presStyleCnt="0"/>
      <dgm:spPr/>
    </dgm:pt>
    <dgm:pt modelId="{3A6E4EA8-A44F-4AC1-BAC7-F2FF62D692C1}" type="pres">
      <dgm:prSet presAssocID="{D606A4DE-C5AA-4FCD-9FCE-55F35CDE7DD1}" presName="Name28" presStyleLbl="parChTrans1D4" presStyleIdx="1" presStyleCnt="6"/>
      <dgm:spPr/>
    </dgm:pt>
    <dgm:pt modelId="{A6BD4C49-612C-4D91-B4C1-DF09AB456BAF}" type="pres">
      <dgm:prSet presAssocID="{256C6C43-13DD-4ECA-9126-AD1C44E001A3}" presName="hierRoot2" presStyleCnt="0">
        <dgm:presLayoutVars>
          <dgm:hierBranch val="init"/>
        </dgm:presLayoutVars>
      </dgm:prSet>
      <dgm:spPr/>
    </dgm:pt>
    <dgm:pt modelId="{F1E7718C-21B9-44E6-8075-9ECB9D16C110}" type="pres">
      <dgm:prSet presAssocID="{256C6C43-13DD-4ECA-9126-AD1C44E001A3}" presName="rootComposite2" presStyleCnt="0"/>
      <dgm:spPr/>
    </dgm:pt>
    <dgm:pt modelId="{D7C65718-E0BB-4DFF-941F-9949B75D0100}" type="pres">
      <dgm:prSet presAssocID="{256C6C43-13DD-4ECA-9126-AD1C44E001A3}" presName="rootText2" presStyleLbl="alignAcc1" presStyleIdx="0" presStyleCnt="0">
        <dgm:presLayoutVars>
          <dgm:chPref val="3"/>
        </dgm:presLayoutVars>
      </dgm:prSet>
      <dgm:spPr/>
    </dgm:pt>
    <dgm:pt modelId="{3431FD02-2A98-4EA5-B7EA-521B741F0858}" type="pres">
      <dgm:prSet presAssocID="{256C6C43-13DD-4ECA-9126-AD1C44E001A3}" presName="topArc2" presStyleLbl="parChTrans1D1" presStyleIdx="8" presStyleCnt="28"/>
      <dgm:spPr/>
    </dgm:pt>
    <dgm:pt modelId="{184D3D6A-2529-4A7E-A4CA-2E3F8E2C7023}" type="pres">
      <dgm:prSet presAssocID="{256C6C43-13DD-4ECA-9126-AD1C44E001A3}" presName="bottomArc2" presStyleLbl="parChTrans1D1" presStyleIdx="9" presStyleCnt="28"/>
      <dgm:spPr/>
    </dgm:pt>
    <dgm:pt modelId="{96BCDBD3-488D-4182-929F-8D330CEA47CC}" type="pres">
      <dgm:prSet presAssocID="{256C6C43-13DD-4ECA-9126-AD1C44E001A3}" presName="topConnNode2" presStyleLbl="node4" presStyleIdx="0" presStyleCnt="0"/>
      <dgm:spPr/>
    </dgm:pt>
    <dgm:pt modelId="{789EEB25-C456-461D-9414-AB0747D90FCF}" type="pres">
      <dgm:prSet presAssocID="{256C6C43-13DD-4ECA-9126-AD1C44E001A3}" presName="hierChild4" presStyleCnt="0"/>
      <dgm:spPr/>
    </dgm:pt>
    <dgm:pt modelId="{58FC074D-DB0C-4932-91B2-7E86D3A13D69}" type="pres">
      <dgm:prSet presAssocID="{256C6C43-13DD-4ECA-9126-AD1C44E001A3}" presName="hierChild5" presStyleCnt="0"/>
      <dgm:spPr/>
    </dgm:pt>
    <dgm:pt modelId="{F51A7772-B134-4976-B77C-B13AF95A836B}" type="pres">
      <dgm:prSet presAssocID="{9EAD29EA-7EC8-42AB-9100-33A124E0781C}" presName="hierChild5" presStyleCnt="0"/>
      <dgm:spPr/>
    </dgm:pt>
    <dgm:pt modelId="{416BA14E-3AEA-44EE-B214-31A489AAE149}" type="pres">
      <dgm:prSet presAssocID="{8B2AEDF9-61F6-461D-A480-C196FC091D60}" presName="hierChild5" presStyleCnt="0"/>
      <dgm:spPr/>
    </dgm:pt>
    <dgm:pt modelId="{102A3943-1A8D-4222-9060-A056D0407092}" type="pres">
      <dgm:prSet presAssocID="{DE59B976-FBA4-4952-911C-9A02CB064F9A}" presName="Name28" presStyleLbl="parChTrans1D2" presStyleIdx="1" presStyleCnt="4"/>
      <dgm:spPr/>
    </dgm:pt>
    <dgm:pt modelId="{8E7A79EA-12D5-4E47-BFAC-C8B218A92CC2}" type="pres">
      <dgm:prSet presAssocID="{BC526834-6463-4427-B272-30B658DEF270}" presName="hierRoot2" presStyleCnt="0">
        <dgm:presLayoutVars>
          <dgm:hierBranch val="init"/>
        </dgm:presLayoutVars>
      </dgm:prSet>
      <dgm:spPr/>
    </dgm:pt>
    <dgm:pt modelId="{B1FE8DAA-AC81-4470-8BD2-37121C0F2486}" type="pres">
      <dgm:prSet presAssocID="{BC526834-6463-4427-B272-30B658DEF270}" presName="rootComposite2" presStyleCnt="0"/>
      <dgm:spPr/>
    </dgm:pt>
    <dgm:pt modelId="{0B27E646-6E8D-4F21-949B-F695B03FFA28}" type="pres">
      <dgm:prSet presAssocID="{BC526834-6463-4427-B272-30B658DEF270}" presName="rootText2" presStyleLbl="alignAcc1" presStyleIdx="0" presStyleCnt="0">
        <dgm:presLayoutVars>
          <dgm:chPref val="3"/>
        </dgm:presLayoutVars>
      </dgm:prSet>
      <dgm:spPr/>
    </dgm:pt>
    <dgm:pt modelId="{2F79DF37-F205-466F-BD6F-8997C74B15C5}" type="pres">
      <dgm:prSet presAssocID="{BC526834-6463-4427-B272-30B658DEF270}" presName="topArc2" presStyleLbl="parChTrans1D1" presStyleIdx="10" presStyleCnt="28"/>
      <dgm:spPr/>
    </dgm:pt>
    <dgm:pt modelId="{416AE26F-F34F-4A93-B163-EBB86246F789}" type="pres">
      <dgm:prSet presAssocID="{BC526834-6463-4427-B272-30B658DEF270}" presName="bottomArc2" presStyleLbl="parChTrans1D1" presStyleIdx="11" presStyleCnt="28"/>
      <dgm:spPr/>
    </dgm:pt>
    <dgm:pt modelId="{121ECAD6-5DD2-41D9-B5F9-F3F1FF3B0F00}" type="pres">
      <dgm:prSet presAssocID="{BC526834-6463-4427-B272-30B658DEF270}" presName="topConnNode2" presStyleLbl="node2" presStyleIdx="0" presStyleCnt="0"/>
      <dgm:spPr/>
    </dgm:pt>
    <dgm:pt modelId="{D2410458-ECD5-43A7-8804-19AF81BA4D55}" type="pres">
      <dgm:prSet presAssocID="{BC526834-6463-4427-B272-30B658DEF270}" presName="hierChild4" presStyleCnt="0"/>
      <dgm:spPr/>
    </dgm:pt>
    <dgm:pt modelId="{865D5885-1FCC-4D96-ABAF-3D85DE4BB968}" type="pres">
      <dgm:prSet presAssocID="{3637AC07-28A9-4EE2-8FB8-2846ADF92A65}" presName="Name28" presStyleLbl="parChTrans1D3" presStyleIdx="1" presStyleCnt="3"/>
      <dgm:spPr/>
    </dgm:pt>
    <dgm:pt modelId="{920D3982-063B-4055-8302-A524CB52A5D1}" type="pres">
      <dgm:prSet presAssocID="{BB64D9CF-FBAC-4188-B293-C46FE56908BC}" presName="hierRoot2" presStyleCnt="0">
        <dgm:presLayoutVars>
          <dgm:hierBranch val="init"/>
        </dgm:presLayoutVars>
      </dgm:prSet>
      <dgm:spPr/>
    </dgm:pt>
    <dgm:pt modelId="{72E0B2A3-3410-471C-B35C-62024EEB40A5}" type="pres">
      <dgm:prSet presAssocID="{BB64D9CF-FBAC-4188-B293-C46FE56908BC}" presName="rootComposite2" presStyleCnt="0"/>
      <dgm:spPr/>
    </dgm:pt>
    <dgm:pt modelId="{166D8004-8F71-4DCA-921B-2C6E5C377A5C}" type="pres">
      <dgm:prSet presAssocID="{BB64D9CF-FBAC-4188-B293-C46FE56908BC}" presName="rootText2" presStyleLbl="alignAcc1" presStyleIdx="0" presStyleCnt="0">
        <dgm:presLayoutVars>
          <dgm:chPref val="3"/>
        </dgm:presLayoutVars>
      </dgm:prSet>
      <dgm:spPr/>
    </dgm:pt>
    <dgm:pt modelId="{29D35A6A-7D44-4FE5-AC0E-25A47B0E7FA8}" type="pres">
      <dgm:prSet presAssocID="{BB64D9CF-FBAC-4188-B293-C46FE56908BC}" presName="topArc2" presStyleLbl="parChTrans1D1" presStyleIdx="12" presStyleCnt="28"/>
      <dgm:spPr/>
    </dgm:pt>
    <dgm:pt modelId="{8363D82D-A9B8-4311-8F6E-39687E8A0D6A}" type="pres">
      <dgm:prSet presAssocID="{BB64D9CF-FBAC-4188-B293-C46FE56908BC}" presName="bottomArc2" presStyleLbl="parChTrans1D1" presStyleIdx="13" presStyleCnt="28"/>
      <dgm:spPr/>
    </dgm:pt>
    <dgm:pt modelId="{F1D70211-2882-4A68-B832-4E90973FB465}" type="pres">
      <dgm:prSet presAssocID="{BB64D9CF-FBAC-4188-B293-C46FE56908BC}" presName="topConnNode2" presStyleLbl="node3" presStyleIdx="0" presStyleCnt="0"/>
      <dgm:spPr/>
    </dgm:pt>
    <dgm:pt modelId="{EA32B4C0-815D-4A29-8A0B-EE66D5BAA666}" type="pres">
      <dgm:prSet presAssocID="{BB64D9CF-FBAC-4188-B293-C46FE56908BC}" presName="hierChild4" presStyleCnt="0"/>
      <dgm:spPr/>
    </dgm:pt>
    <dgm:pt modelId="{3FF3CD52-1463-41E2-987B-4B020E71653B}" type="pres">
      <dgm:prSet presAssocID="{6132A8D2-BA84-49EC-BB9F-DE382EEF050D}" presName="Name28" presStyleLbl="parChTrans1D4" presStyleIdx="2" presStyleCnt="6"/>
      <dgm:spPr/>
    </dgm:pt>
    <dgm:pt modelId="{0C96A776-222B-4569-BA9B-8819B653824B}" type="pres">
      <dgm:prSet presAssocID="{44E7636C-C3C6-45F1-94A9-14535D28A69F}" presName="hierRoot2" presStyleCnt="0">
        <dgm:presLayoutVars>
          <dgm:hierBranch val="init"/>
        </dgm:presLayoutVars>
      </dgm:prSet>
      <dgm:spPr/>
    </dgm:pt>
    <dgm:pt modelId="{F628CB55-693D-4C14-9179-83767B15F436}" type="pres">
      <dgm:prSet presAssocID="{44E7636C-C3C6-45F1-94A9-14535D28A69F}" presName="rootComposite2" presStyleCnt="0"/>
      <dgm:spPr/>
    </dgm:pt>
    <dgm:pt modelId="{B203776D-8506-46F4-94C6-58CFACF277DE}" type="pres">
      <dgm:prSet presAssocID="{44E7636C-C3C6-45F1-94A9-14535D28A69F}" presName="rootText2" presStyleLbl="alignAcc1" presStyleIdx="0" presStyleCnt="0">
        <dgm:presLayoutVars>
          <dgm:chPref val="3"/>
        </dgm:presLayoutVars>
      </dgm:prSet>
      <dgm:spPr/>
    </dgm:pt>
    <dgm:pt modelId="{8DF3F662-B2D5-4955-AB6A-06AC4715A276}" type="pres">
      <dgm:prSet presAssocID="{44E7636C-C3C6-45F1-94A9-14535D28A69F}" presName="topArc2" presStyleLbl="parChTrans1D1" presStyleIdx="14" presStyleCnt="28"/>
      <dgm:spPr/>
    </dgm:pt>
    <dgm:pt modelId="{1159C77E-E114-410B-B0F4-07E97DC3283B}" type="pres">
      <dgm:prSet presAssocID="{44E7636C-C3C6-45F1-94A9-14535D28A69F}" presName="bottomArc2" presStyleLbl="parChTrans1D1" presStyleIdx="15" presStyleCnt="28"/>
      <dgm:spPr/>
    </dgm:pt>
    <dgm:pt modelId="{E24A8105-C15A-4522-AA3B-A36A61F195BE}" type="pres">
      <dgm:prSet presAssocID="{44E7636C-C3C6-45F1-94A9-14535D28A69F}" presName="topConnNode2" presStyleLbl="node4" presStyleIdx="0" presStyleCnt="0"/>
      <dgm:spPr/>
    </dgm:pt>
    <dgm:pt modelId="{B4D49313-E4A6-42D1-9850-5CEA10E86B5C}" type="pres">
      <dgm:prSet presAssocID="{44E7636C-C3C6-45F1-94A9-14535D28A69F}" presName="hierChild4" presStyleCnt="0"/>
      <dgm:spPr/>
    </dgm:pt>
    <dgm:pt modelId="{CB27B8CE-100A-42C2-80BE-F10C8D781BF4}" type="pres">
      <dgm:prSet presAssocID="{44E7636C-C3C6-45F1-94A9-14535D28A69F}" presName="hierChild5" presStyleCnt="0"/>
      <dgm:spPr/>
    </dgm:pt>
    <dgm:pt modelId="{234D4D50-FBCE-45D2-A96A-66E1F04FF113}" type="pres">
      <dgm:prSet presAssocID="{44923DA3-D95D-46FF-9E3D-1538EA3FCD7D}" presName="Name28" presStyleLbl="parChTrans1D4" presStyleIdx="3" presStyleCnt="6"/>
      <dgm:spPr/>
    </dgm:pt>
    <dgm:pt modelId="{8181A472-A00E-47AA-80BC-E1A59959C7ED}" type="pres">
      <dgm:prSet presAssocID="{39493ACD-1C7C-4A23-99D4-0DF6798181B3}" presName="hierRoot2" presStyleCnt="0">
        <dgm:presLayoutVars>
          <dgm:hierBranch val="init"/>
        </dgm:presLayoutVars>
      </dgm:prSet>
      <dgm:spPr/>
    </dgm:pt>
    <dgm:pt modelId="{EB1D2812-EAD7-4BF0-90CC-5EA9CBDAC226}" type="pres">
      <dgm:prSet presAssocID="{39493ACD-1C7C-4A23-99D4-0DF6798181B3}" presName="rootComposite2" presStyleCnt="0"/>
      <dgm:spPr/>
    </dgm:pt>
    <dgm:pt modelId="{9B05EB40-E71C-4A36-9CBA-D152F9B8913B}" type="pres">
      <dgm:prSet presAssocID="{39493ACD-1C7C-4A23-99D4-0DF6798181B3}" presName="rootText2" presStyleLbl="alignAcc1" presStyleIdx="0" presStyleCnt="0">
        <dgm:presLayoutVars>
          <dgm:chPref val="3"/>
        </dgm:presLayoutVars>
      </dgm:prSet>
      <dgm:spPr/>
    </dgm:pt>
    <dgm:pt modelId="{A8437C56-06FE-40EB-848E-32522B045AF8}" type="pres">
      <dgm:prSet presAssocID="{39493ACD-1C7C-4A23-99D4-0DF6798181B3}" presName="topArc2" presStyleLbl="parChTrans1D1" presStyleIdx="16" presStyleCnt="28"/>
      <dgm:spPr/>
    </dgm:pt>
    <dgm:pt modelId="{F0B50F7B-0E0A-411B-9F33-20DBBF544A6D}" type="pres">
      <dgm:prSet presAssocID="{39493ACD-1C7C-4A23-99D4-0DF6798181B3}" presName="bottomArc2" presStyleLbl="parChTrans1D1" presStyleIdx="17" presStyleCnt="28"/>
      <dgm:spPr/>
    </dgm:pt>
    <dgm:pt modelId="{A01AF586-327D-42D9-A298-5D3483A9191B}" type="pres">
      <dgm:prSet presAssocID="{39493ACD-1C7C-4A23-99D4-0DF6798181B3}" presName="topConnNode2" presStyleLbl="node4" presStyleIdx="0" presStyleCnt="0"/>
      <dgm:spPr/>
    </dgm:pt>
    <dgm:pt modelId="{BF974BBC-7236-4B5F-8DE6-865A1ED4EF71}" type="pres">
      <dgm:prSet presAssocID="{39493ACD-1C7C-4A23-99D4-0DF6798181B3}" presName="hierChild4" presStyleCnt="0"/>
      <dgm:spPr/>
    </dgm:pt>
    <dgm:pt modelId="{FF3E8B13-0B2C-4741-BB08-88050401333E}" type="pres">
      <dgm:prSet presAssocID="{39493ACD-1C7C-4A23-99D4-0DF6798181B3}" presName="hierChild5" presStyleCnt="0"/>
      <dgm:spPr/>
    </dgm:pt>
    <dgm:pt modelId="{EB4F6665-5DFD-4DD4-B1C1-7EA2913B939E}" type="pres">
      <dgm:prSet presAssocID="{BB64D9CF-FBAC-4188-B293-C46FE56908BC}" presName="hierChild5" presStyleCnt="0"/>
      <dgm:spPr/>
    </dgm:pt>
    <dgm:pt modelId="{C3C70391-A2FD-4279-ADDD-2820DF506EEC}" type="pres">
      <dgm:prSet presAssocID="{BC526834-6463-4427-B272-30B658DEF270}" presName="hierChild5" presStyleCnt="0"/>
      <dgm:spPr/>
    </dgm:pt>
    <dgm:pt modelId="{EAE204D2-37F1-4C54-8E8F-DFD3FA7219D2}" type="pres">
      <dgm:prSet presAssocID="{65D5A877-3F71-485E-B6DE-D6CF4B7753FD}" presName="Name28" presStyleLbl="parChTrans1D2" presStyleIdx="2" presStyleCnt="4"/>
      <dgm:spPr/>
    </dgm:pt>
    <dgm:pt modelId="{7E56A829-B728-462A-BC01-17943DE8AC43}" type="pres">
      <dgm:prSet presAssocID="{AA8F3579-761A-415B-A816-630F0731445F}" presName="hierRoot2" presStyleCnt="0">
        <dgm:presLayoutVars>
          <dgm:hierBranch val="init"/>
        </dgm:presLayoutVars>
      </dgm:prSet>
      <dgm:spPr/>
    </dgm:pt>
    <dgm:pt modelId="{A09DF34D-774A-44BA-8B76-910FF34BBDE9}" type="pres">
      <dgm:prSet presAssocID="{AA8F3579-761A-415B-A816-630F0731445F}" presName="rootComposite2" presStyleCnt="0"/>
      <dgm:spPr/>
    </dgm:pt>
    <dgm:pt modelId="{3562449C-3FC9-4FB0-9DA4-4387EBE98DC9}" type="pres">
      <dgm:prSet presAssocID="{AA8F3579-761A-415B-A816-630F0731445F}" presName="rootText2" presStyleLbl="alignAcc1" presStyleIdx="0" presStyleCnt="0">
        <dgm:presLayoutVars>
          <dgm:chPref val="3"/>
        </dgm:presLayoutVars>
      </dgm:prSet>
      <dgm:spPr/>
    </dgm:pt>
    <dgm:pt modelId="{69DD8F62-766C-4CBE-BE3B-590094E45521}" type="pres">
      <dgm:prSet presAssocID="{AA8F3579-761A-415B-A816-630F0731445F}" presName="topArc2" presStyleLbl="parChTrans1D1" presStyleIdx="18" presStyleCnt="28"/>
      <dgm:spPr/>
    </dgm:pt>
    <dgm:pt modelId="{1616277F-4DDE-4AFB-8119-709539B03BEA}" type="pres">
      <dgm:prSet presAssocID="{AA8F3579-761A-415B-A816-630F0731445F}" presName="bottomArc2" presStyleLbl="parChTrans1D1" presStyleIdx="19" presStyleCnt="28"/>
      <dgm:spPr/>
    </dgm:pt>
    <dgm:pt modelId="{2B4E4EFD-0474-4727-AF15-FAE2CE4565F8}" type="pres">
      <dgm:prSet presAssocID="{AA8F3579-761A-415B-A816-630F0731445F}" presName="topConnNode2" presStyleLbl="node2" presStyleIdx="0" presStyleCnt="0"/>
      <dgm:spPr/>
    </dgm:pt>
    <dgm:pt modelId="{CCD88B61-DED7-4EE3-A772-D74EE1DF7C2A}" type="pres">
      <dgm:prSet presAssocID="{AA8F3579-761A-415B-A816-630F0731445F}" presName="hierChild4" presStyleCnt="0"/>
      <dgm:spPr/>
    </dgm:pt>
    <dgm:pt modelId="{6B8E1309-8C3A-4218-9DB9-BB75E1D69B9E}" type="pres">
      <dgm:prSet presAssocID="{9F20B9AC-9B4E-406F-8D75-03E3D574B819}" presName="Name28" presStyleLbl="parChTrans1D3" presStyleIdx="2" presStyleCnt="3"/>
      <dgm:spPr/>
    </dgm:pt>
    <dgm:pt modelId="{B64F6E25-9462-4505-9B0C-22211C0C2FB1}" type="pres">
      <dgm:prSet presAssocID="{B6175861-7BAB-4808-93BB-29AA0BF4C301}" presName="hierRoot2" presStyleCnt="0">
        <dgm:presLayoutVars>
          <dgm:hierBranch val="init"/>
        </dgm:presLayoutVars>
      </dgm:prSet>
      <dgm:spPr/>
    </dgm:pt>
    <dgm:pt modelId="{487F4E09-F0C2-4C43-8C50-04202D769E8A}" type="pres">
      <dgm:prSet presAssocID="{B6175861-7BAB-4808-93BB-29AA0BF4C301}" presName="rootComposite2" presStyleCnt="0"/>
      <dgm:spPr/>
    </dgm:pt>
    <dgm:pt modelId="{DA049B6E-DC14-47AA-8C67-11C6229D9BDC}" type="pres">
      <dgm:prSet presAssocID="{B6175861-7BAB-4808-93BB-29AA0BF4C301}" presName="rootText2" presStyleLbl="alignAcc1" presStyleIdx="0" presStyleCnt="0">
        <dgm:presLayoutVars>
          <dgm:chPref val="3"/>
        </dgm:presLayoutVars>
      </dgm:prSet>
      <dgm:spPr/>
    </dgm:pt>
    <dgm:pt modelId="{1CA07CED-F9FA-4388-B436-7F2F57BD5F06}" type="pres">
      <dgm:prSet presAssocID="{B6175861-7BAB-4808-93BB-29AA0BF4C301}" presName="topArc2" presStyleLbl="parChTrans1D1" presStyleIdx="20" presStyleCnt="28"/>
      <dgm:spPr/>
    </dgm:pt>
    <dgm:pt modelId="{4720645B-A948-4196-8E6A-753209D0EFCE}" type="pres">
      <dgm:prSet presAssocID="{B6175861-7BAB-4808-93BB-29AA0BF4C301}" presName="bottomArc2" presStyleLbl="parChTrans1D1" presStyleIdx="21" presStyleCnt="28"/>
      <dgm:spPr/>
    </dgm:pt>
    <dgm:pt modelId="{1769DDC2-00F8-471F-BE3F-0FE186F0106C}" type="pres">
      <dgm:prSet presAssocID="{B6175861-7BAB-4808-93BB-29AA0BF4C301}" presName="topConnNode2" presStyleLbl="node3" presStyleIdx="0" presStyleCnt="0"/>
      <dgm:spPr/>
    </dgm:pt>
    <dgm:pt modelId="{5A8942FA-2790-484E-B6E8-86B52A76C3AB}" type="pres">
      <dgm:prSet presAssocID="{B6175861-7BAB-4808-93BB-29AA0BF4C301}" presName="hierChild4" presStyleCnt="0"/>
      <dgm:spPr/>
    </dgm:pt>
    <dgm:pt modelId="{662C6A7E-D1F8-4B10-B5B9-87EB39D934CD}" type="pres">
      <dgm:prSet presAssocID="{27EBE8C0-68FB-466F-89A8-FAF34275147C}" presName="Name28" presStyleLbl="parChTrans1D4" presStyleIdx="4" presStyleCnt="6"/>
      <dgm:spPr/>
    </dgm:pt>
    <dgm:pt modelId="{29868296-4DC1-4328-90D6-C8BE44B17B33}" type="pres">
      <dgm:prSet presAssocID="{0CA09C88-40CC-44D7-9801-C8F8F298D76E}" presName="hierRoot2" presStyleCnt="0">
        <dgm:presLayoutVars>
          <dgm:hierBranch val="init"/>
        </dgm:presLayoutVars>
      </dgm:prSet>
      <dgm:spPr/>
    </dgm:pt>
    <dgm:pt modelId="{6A7E185A-6097-48C0-8C6F-2DA0AF7100F2}" type="pres">
      <dgm:prSet presAssocID="{0CA09C88-40CC-44D7-9801-C8F8F298D76E}" presName="rootComposite2" presStyleCnt="0"/>
      <dgm:spPr/>
    </dgm:pt>
    <dgm:pt modelId="{C89896AF-A0F9-4D40-9F48-CAEB401287D2}" type="pres">
      <dgm:prSet presAssocID="{0CA09C88-40CC-44D7-9801-C8F8F298D76E}" presName="rootText2" presStyleLbl="alignAcc1" presStyleIdx="0" presStyleCnt="0">
        <dgm:presLayoutVars>
          <dgm:chPref val="3"/>
        </dgm:presLayoutVars>
      </dgm:prSet>
      <dgm:spPr/>
    </dgm:pt>
    <dgm:pt modelId="{6DE77556-B49B-4DDD-8D4F-BEF2D267DACD}" type="pres">
      <dgm:prSet presAssocID="{0CA09C88-40CC-44D7-9801-C8F8F298D76E}" presName="topArc2" presStyleLbl="parChTrans1D1" presStyleIdx="22" presStyleCnt="28"/>
      <dgm:spPr/>
    </dgm:pt>
    <dgm:pt modelId="{A076E325-C7B9-4DEE-B1C3-C13578295C53}" type="pres">
      <dgm:prSet presAssocID="{0CA09C88-40CC-44D7-9801-C8F8F298D76E}" presName="bottomArc2" presStyleLbl="parChTrans1D1" presStyleIdx="23" presStyleCnt="28"/>
      <dgm:spPr/>
    </dgm:pt>
    <dgm:pt modelId="{AED2E38B-9DEA-450C-8E5B-F912465E1F58}" type="pres">
      <dgm:prSet presAssocID="{0CA09C88-40CC-44D7-9801-C8F8F298D76E}" presName="topConnNode2" presStyleLbl="node4" presStyleIdx="0" presStyleCnt="0"/>
      <dgm:spPr/>
    </dgm:pt>
    <dgm:pt modelId="{830C317C-CB71-4881-A163-CAD37E20C9AA}" type="pres">
      <dgm:prSet presAssocID="{0CA09C88-40CC-44D7-9801-C8F8F298D76E}" presName="hierChild4" presStyleCnt="0"/>
      <dgm:spPr/>
    </dgm:pt>
    <dgm:pt modelId="{EC4E7765-8CC1-4B9D-A294-C1683B4A8CA9}" type="pres">
      <dgm:prSet presAssocID="{0CA09C88-40CC-44D7-9801-C8F8F298D76E}" presName="hierChild5" presStyleCnt="0"/>
      <dgm:spPr/>
    </dgm:pt>
    <dgm:pt modelId="{E9946D56-DB64-4571-949A-670F0C3D2563}" type="pres">
      <dgm:prSet presAssocID="{8C916219-E720-4ABC-9114-E8D2BA5188E2}" presName="Name28" presStyleLbl="parChTrans1D4" presStyleIdx="5" presStyleCnt="6"/>
      <dgm:spPr/>
    </dgm:pt>
    <dgm:pt modelId="{2833A22F-33A2-4A6B-81E5-D0D7078946B4}" type="pres">
      <dgm:prSet presAssocID="{20FBA329-4902-466D-BB29-50ECA0B6062D}" presName="hierRoot2" presStyleCnt="0">
        <dgm:presLayoutVars>
          <dgm:hierBranch val="init"/>
        </dgm:presLayoutVars>
      </dgm:prSet>
      <dgm:spPr/>
    </dgm:pt>
    <dgm:pt modelId="{E540078E-48EB-4763-B12F-192D5DA85312}" type="pres">
      <dgm:prSet presAssocID="{20FBA329-4902-466D-BB29-50ECA0B6062D}" presName="rootComposite2" presStyleCnt="0"/>
      <dgm:spPr/>
    </dgm:pt>
    <dgm:pt modelId="{CCF1B9E4-B56D-4A9E-AA7E-086FBB0DEACE}" type="pres">
      <dgm:prSet presAssocID="{20FBA329-4902-466D-BB29-50ECA0B6062D}" presName="rootText2" presStyleLbl="alignAcc1" presStyleIdx="0" presStyleCnt="0">
        <dgm:presLayoutVars>
          <dgm:chPref val="3"/>
        </dgm:presLayoutVars>
      </dgm:prSet>
      <dgm:spPr/>
    </dgm:pt>
    <dgm:pt modelId="{F33D7011-2918-4466-9985-62D2C442A787}" type="pres">
      <dgm:prSet presAssocID="{20FBA329-4902-466D-BB29-50ECA0B6062D}" presName="topArc2" presStyleLbl="parChTrans1D1" presStyleIdx="24" presStyleCnt="28"/>
      <dgm:spPr/>
    </dgm:pt>
    <dgm:pt modelId="{35A67D2B-9B72-4AA4-84F3-911C0EA5B15F}" type="pres">
      <dgm:prSet presAssocID="{20FBA329-4902-466D-BB29-50ECA0B6062D}" presName="bottomArc2" presStyleLbl="parChTrans1D1" presStyleIdx="25" presStyleCnt="28"/>
      <dgm:spPr/>
    </dgm:pt>
    <dgm:pt modelId="{4BEC0702-2B37-4C35-A226-4109F929EAC5}" type="pres">
      <dgm:prSet presAssocID="{20FBA329-4902-466D-BB29-50ECA0B6062D}" presName="topConnNode2" presStyleLbl="node4" presStyleIdx="0" presStyleCnt="0"/>
      <dgm:spPr/>
    </dgm:pt>
    <dgm:pt modelId="{EBBCD289-EB51-47E6-9D51-921D53D5A6AA}" type="pres">
      <dgm:prSet presAssocID="{20FBA329-4902-466D-BB29-50ECA0B6062D}" presName="hierChild4" presStyleCnt="0"/>
      <dgm:spPr/>
    </dgm:pt>
    <dgm:pt modelId="{FF5A0B00-9584-4CFA-82A5-05FF15BFC3BD}" type="pres">
      <dgm:prSet presAssocID="{20FBA329-4902-466D-BB29-50ECA0B6062D}" presName="hierChild5" presStyleCnt="0"/>
      <dgm:spPr/>
    </dgm:pt>
    <dgm:pt modelId="{D0F138D3-6E00-4051-8485-F1D1BCE04946}" type="pres">
      <dgm:prSet presAssocID="{B6175861-7BAB-4808-93BB-29AA0BF4C301}" presName="hierChild5" presStyleCnt="0"/>
      <dgm:spPr/>
    </dgm:pt>
    <dgm:pt modelId="{48B7B7E5-127B-49D1-B480-0CCEB4F229D2}" type="pres">
      <dgm:prSet presAssocID="{AA8F3579-761A-415B-A816-630F0731445F}" presName="hierChild5" presStyleCnt="0"/>
      <dgm:spPr/>
    </dgm:pt>
    <dgm:pt modelId="{BF065D23-B6B9-482D-836F-E0797DDB11A3}" type="pres">
      <dgm:prSet presAssocID="{C4EAD7F2-9DF2-441B-9A70-24A9454615FB}" presName="hierChild3" presStyleCnt="0"/>
      <dgm:spPr/>
    </dgm:pt>
    <dgm:pt modelId="{1C045DF1-5B4B-448C-BE50-F8A673A5B652}" type="pres">
      <dgm:prSet presAssocID="{0844F33B-206E-4F4C-A483-AA2C56E69831}" presName="Name101" presStyleLbl="parChTrans1D2" presStyleIdx="3" presStyleCnt="4"/>
      <dgm:spPr/>
    </dgm:pt>
    <dgm:pt modelId="{BDBE2961-E847-489C-983E-9C5D8C70EF38}" type="pres">
      <dgm:prSet presAssocID="{F83604D4-D2FB-40BF-BDE5-BF060126A90C}" presName="hierRoot3" presStyleCnt="0">
        <dgm:presLayoutVars>
          <dgm:hierBranch val="init"/>
        </dgm:presLayoutVars>
      </dgm:prSet>
      <dgm:spPr/>
    </dgm:pt>
    <dgm:pt modelId="{6DDEADED-280A-4833-A1C4-6155B8A79EB5}" type="pres">
      <dgm:prSet presAssocID="{F83604D4-D2FB-40BF-BDE5-BF060126A90C}" presName="rootComposite3" presStyleCnt="0"/>
      <dgm:spPr/>
    </dgm:pt>
    <dgm:pt modelId="{3D34074D-A2C2-45B0-B7F1-D3B7718406C1}" type="pres">
      <dgm:prSet presAssocID="{F83604D4-D2FB-40BF-BDE5-BF060126A90C}" presName="rootText3" presStyleLbl="alignAcc1" presStyleIdx="0" presStyleCnt="0">
        <dgm:presLayoutVars>
          <dgm:chPref val="3"/>
        </dgm:presLayoutVars>
      </dgm:prSet>
      <dgm:spPr/>
    </dgm:pt>
    <dgm:pt modelId="{5F2D1C88-43FF-49B0-947A-9FC0CEDC6787}" type="pres">
      <dgm:prSet presAssocID="{F83604D4-D2FB-40BF-BDE5-BF060126A90C}" presName="topArc3" presStyleLbl="parChTrans1D1" presStyleIdx="26" presStyleCnt="28"/>
      <dgm:spPr/>
    </dgm:pt>
    <dgm:pt modelId="{011C37FC-6C8C-45CD-B8D2-A17AFE458B27}" type="pres">
      <dgm:prSet presAssocID="{F83604D4-D2FB-40BF-BDE5-BF060126A90C}" presName="bottomArc3" presStyleLbl="parChTrans1D1" presStyleIdx="27" presStyleCnt="28"/>
      <dgm:spPr/>
    </dgm:pt>
    <dgm:pt modelId="{BB14D9A3-C3CD-41C0-A595-19AB8ACCA082}" type="pres">
      <dgm:prSet presAssocID="{F83604D4-D2FB-40BF-BDE5-BF060126A90C}" presName="topConnNode3" presStyleLbl="asst1" presStyleIdx="0" presStyleCnt="0"/>
      <dgm:spPr/>
    </dgm:pt>
    <dgm:pt modelId="{4F230371-238B-496B-9CBD-6EAB466DD451}" type="pres">
      <dgm:prSet presAssocID="{F83604D4-D2FB-40BF-BDE5-BF060126A90C}" presName="hierChild6" presStyleCnt="0"/>
      <dgm:spPr/>
    </dgm:pt>
    <dgm:pt modelId="{0DFB8D57-1946-4895-8DE7-848067058E76}" type="pres">
      <dgm:prSet presAssocID="{F83604D4-D2FB-40BF-BDE5-BF060126A90C}" presName="hierChild7" presStyleCnt="0"/>
      <dgm:spPr/>
    </dgm:pt>
  </dgm:ptLst>
  <dgm:cxnLst>
    <dgm:cxn modelId="{6E1EF212-B05C-4877-9ED7-C80188419E01}" type="presOf" srcId="{65D5A877-3F71-485E-B6DE-D6CF4B7753FD}" destId="{EAE204D2-37F1-4C54-8E8F-DFD3FA7219D2}" srcOrd="0" destOrd="0" presId="urn:microsoft.com/office/officeart/2008/layout/HalfCircleOrganizationChart"/>
    <dgm:cxn modelId="{9C5D3014-48A7-4902-B850-A4A93ECC1AE8}" srcId="{BB64D9CF-FBAC-4188-B293-C46FE56908BC}" destId="{39493ACD-1C7C-4A23-99D4-0DF6798181B3}" srcOrd="1" destOrd="0" parTransId="{44923DA3-D95D-46FF-9E3D-1538EA3FCD7D}" sibTransId="{41A4F2C8-7CE9-476E-98FF-08A4662B9038}"/>
    <dgm:cxn modelId="{05D11116-BE56-40A3-B561-2AA2CF2F9F60}" type="presOf" srcId="{0CA09C88-40CC-44D7-9801-C8F8F298D76E}" destId="{AED2E38B-9DEA-450C-8E5B-F912465E1F58}" srcOrd="1" destOrd="0" presId="urn:microsoft.com/office/officeart/2008/layout/HalfCircleOrganizationChart"/>
    <dgm:cxn modelId="{9F525C1A-66E5-4F38-9CA1-0DB5DAC73BEC}" srcId="{50C65B7E-5693-4BE1-AC7B-E994F3DDA49C}" destId="{C4EAD7F2-9DF2-441B-9A70-24A9454615FB}" srcOrd="0" destOrd="0" parTransId="{5FB2185F-1A85-4C1A-96BA-585976F63C3E}" sibTransId="{CC5383B7-1D51-4FA5-B498-F8054926B242}"/>
    <dgm:cxn modelId="{3581F01B-8473-4156-B071-8CBA27318671}" type="presOf" srcId="{C1C37116-11BE-4803-B42C-2CE25732813F}" destId="{9B06259F-9898-4722-BB28-7878C5FD0D3A}" srcOrd="0" destOrd="0" presId="urn:microsoft.com/office/officeart/2008/layout/HalfCircleOrganizationChart"/>
    <dgm:cxn modelId="{C98F3A24-308C-4D1E-85BB-BBEA0A8DE90E}" srcId="{C4EAD7F2-9DF2-441B-9A70-24A9454615FB}" destId="{F83604D4-D2FB-40BF-BDE5-BF060126A90C}" srcOrd="0" destOrd="0" parTransId="{0844F33B-206E-4F4C-A483-AA2C56E69831}" sibTransId="{9198B3BB-405B-403E-8498-EF75C541613C}"/>
    <dgm:cxn modelId="{47470D25-2BD7-4FB0-A664-50B50A384AB1}" type="presOf" srcId="{256C6C43-13DD-4ECA-9126-AD1C44E001A3}" destId="{D7C65718-E0BB-4DFF-941F-9949B75D0100}" srcOrd="0" destOrd="0" presId="urn:microsoft.com/office/officeart/2008/layout/HalfCircleOrganizationChart"/>
    <dgm:cxn modelId="{2BFFE228-7BFC-4AA5-8315-109E27090D15}" type="presOf" srcId="{20FBA329-4902-466D-BB29-50ECA0B6062D}" destId="{CCF1B9E4-B56D-4A9E-AA7E-086FBB0DEACE}" srcOrd="0" destOrd="0" presId="urn:microsoft.com/office/officeart/2008/layout/HalfCircleOrganizationChart"/>
    <dgm:cxn modelId="{CECD6C2C-23A6-4773-B255-3E0B1C0D2BA7}" type="presOf" srcId="{ABDD4451-20EE-490C-9219-54E0992F40D5}" destId="{1F99C2E3-15D6-4430-951D-E4E568B2B3B4}" srcOrd="0" destOrd="0" presId="urn:microsoft.com/office/officeart/2008/layout/HalfCircleOrganizationChart"/>
    <dgm:cxn modelId="{B120C52D-824E-4F98-8879-0F6C9672F82E}" type="presOf" srcId="{39493ACD-1C7C-4A23-99D4-0DF6798181B3}" destId="{9B05EB40-E71C-4A36-9CBA-D152F9B8913B}" srcOrd="0" destOrd="0" presId="urn:microsoft.com/office/officeart/2008/layout/HalfCircleOrganizationChart"/>
    <dgm:cxn modelId="{24536832-47E6-4080-9763-08CBB9BF733B}" srcId="{BC526834-6463-4427-B272-30B658DEF270}" destId="{BB64D9CF-FBAC-4188-B293-C46FE56908BC}" srcOrd="0" destOrd="0" parTransId="{3637AC07-28A9-4EE2-8FB8-2846ADF92A65}" sibTransId="{6A55F5E9-A033-48A3-82AC-A25281F80504}"/>
    <dgm:cxn modelId="{D1A51233-CC0C-44A7-BB6D-D14E26ABCBA8}" type="presOf" srcId="{BC526834-6463-4427-B272-30B658DEF270}" destId="{0B27E646-6E8D-4F21-949B-F695B03FFA28}" srcOrd="0" destOrd="0" presId="urn:microsoft.com/office/officeart/2008/layout/HalfCircleOrganizationChart"/>
    <dgm:cxn modelId="{41345436-436C-429D-8223-FF3EB1B6EFD4}" type="presOf" srcId="{BB64D9CF-FBAC-4188-B293-C46FE56908BC}" destId="{F1D70211-2882-4A68-B832-4E90973FB465}" srcOrd="1" destOrd="0" presId="urn:microsoft.com/office/officeart/2008/layout/HalfCircleOrganizationChart"/>
    <dgm:cxn modelId="{2714403A-1617-4FCD-A7CE-10B2DC069A18}" type="presOf" srcId="{50C65B7E-5693-4BE1-AC7B-E994F3DDA49C}" destId="{4E1AB72D-0DE1-49F1-BBD0-8AEE11569921}" srcOrd="0" destOrd="0" presId="urn:microsoft.com/office/officeart/2008/layout/HalfCircleOrganizationChart"/>
    <dgm:cxn modelId="{1503873B-D5DA-435C-A29F-E3C7E4CF5648}" type="presOf" srcId="{C4EAD7F2-9DF2-441B-9A70-24A9454615FB}" destId="{086095FD-8851-4B35-8831-A9140D364D1F}" srcOrd="0" destOrd="0" presId="urn:microsoft.com/office/officeart/2008/layout/HalfCircleOrganizationChart"/>
    <dgm:cxn modelId="{3BA8DD5E-6F93-4054-A194-31002E57A56E}" type="presOf" srcId="{9EAD29EA-7EC8-42AB-9100-33A124E0781C}" destId="{146CFC8C-0E54-4F75-8651-69CEC56647C7}" srcOrd="1" destOrd="0" presId="urn:microsoft.com/office/officeart/2008/layout/HalfCircleOrganizationChart"/>
    <dgm:cxn modelId="{A45ED65F-F069-44B9-AE55-4EFF773AC3E5}" type="presOf" srcId="{BC526834-6463-4427-B272-30B658DEF270}" destId="{121ECAD6-5DD2-41D9-B5F9-F3F1FF3B0F00}" srcOrd="1" destOrd="0" presId="urn:microsoft.com/office/officeart/2008/layout/HalfCircleOrganizationChart"/>
    <dgm:cxn modelId="{572FC160-EEC5-4A6F-B3F4-C304E20C7731}" type="presOf" srcId="{39493ACD-1C7C-4A23-99D4-0DF6798181B3}" destId="{A01AF586-327D-42D9-A298-5D3483A9191B}" srcOrd="1" destOrd="0" presId="urn:microsoft.com/office/officeart/2008/layout/HalfCircleOrganizationChart"/>
    <dgm:cxn modelId="{295ACB41-7D4A-4952-B223-37F1250FDF43}" srcId="{C4EAD7F2-9DF2-441B-9A70-24A9454615FB}" destId="{AA8F3579-761A-415B-A816-630F0731445F}" srcOrd="3" destOrd="0" parTransId="{65D5A877-3F71-485E-B6DE-D6CF4B7753FD}" sibTransId="{1B0A48FF-A01D-4B1F-977F-5AEEDA092798}"/>
    <dgm:cxn modelId="{B8D88F63-EE8F-46D5-89BD-87CC61F3F49E}" srcId="{8B2AEDF9-61F6-461D-A480-C196FC091D60}" destId="{9EAD29EA-7EC8-42AB-9100-33A124E0781C}" srcOrd="0" destOrd="0" parTransId="{ABDD4451-20EE-490C-9219-54E0992F40D5}" sibTransId="{65469E1E-72DA-4FE1-ADFE-4F566FDEB362}"/>
    <dgm:cxn modelId="{D0B12E65-46C3-414F-8048-55E78E9D0F00}" srcId="{BB64D9CF-FBAC-4188-B293-C46FE56908BC}" destId="{44E7636C-C3C6-45F1-94A9-14535D28A69F}" srcOrd="0" destOrd="0" parTransId="{6132A8D2-BA84-49EC-BB9F-DE382EEF050D}" sibTransId="{B1E7DC39-E0FF-4919-838F-101FCDD63C9D}"/>
    <dgm:cxn modelId="{4D3DCD68-F05C-46FE-B973-16C607E643CB}" type="presOf" srcId="{AA8F3579-761A-415B-A816-630F0731445F}" destId="{3562449C-3FC9-4FB0-9DA4-4387EBE98DC9}" srcOrd="0" destOrd="0" presId="urn:microsoft.com/office/officeart/2008/layout/HalfCircleOrganizationChart"/>
    <dgm:cxn modelId="{9222686B-7669-449A-A78B-EB4866DCF92B}" type="presOf" srcId="{E0AA92FA-6B72-4144-9285-497030ED8234}" destId="{F7113FA4-5CCC-44F6-967E-6512375B0A67}" srcOrd="0" destOrd="0" presId="urn:microsoft.com/office/officeart/2008/layout/HalfCircleOrganizationChart"/>
    <dgm:cxn modelId="{8793196C-4CC1-445A-B66B-9688E99BAE43}" srcId="{9EAD29EA-7EC8-42AB-9100-33A124E0781C}" destId="{256C6C43-13DD-4ECA-9126-AD1C44E001A3}" srcOrd="1" destOrd="0" parTransId="{D606A4DE-C5AA-4FCD-9FCE-55F35CDE7DD1}" sibTransId="{D2227723-3E29-4EEB-BB93-AB2FDA9E7926}"/>
    <dgm:cxn modelId="{AB25236C-9657-405B-B7DD-0AEB055B9DE2}" srcId="{9EAD29EA-7EC8-42AB-9100-33A124E0781C}" destId="{E0AA92FA-6B72-4144-9285-497030ED8234}" srcOrd="0" destOrd="0" parTransId="{700FFC33-4468-46F7-9A9A-450784F7CE83}" sibTransId="{6420D8C9-BBFA-407B-9C06-9C103DD9A645}"/>
    <dgm:cxn modelId="{DFF2C54D-98A8-4DFE-BEFC-BD9E9CC76722}" srcId="{C4EAD7F2-9DF2-441B-9A70-24A9454615FB}" destId="{BC526834-6463-4427-B272-30B658DEF270}" srcOrd="2" destOrd="0" parTransId="{DE59B976-FBA4-4952-911C-9A02CB064F9A}" sibTransId="{C82AB14F-DB34-4A1A-A722-2F8D7198CD92}"/>
    <dgm:cxn modelId="{1213D74D-3174-4E22-80F1-33D079BE68F9}" type="presOf" srcId="{E0AA92FA-6B72-4144-9285-497030ED8234}" destId="{A2552B81-E41B-45D4-AC4B-831FEEB6CD9E}" srcOrd="1" destOrd="0" presId="urn:microsoft.com/office/officeart/2008/layout/HalfCircleOrganizationChart"/>
    <dgm:cxn modelId="{9D151451-C2A8-4BB2-B838-A496CA4436E1}" type="presOf" srcId="{8C916219-E720-4ABC-9114-E8D2BA5188E2}" destId="{E9946D56-DB64-4571-949A-670F0C3D2563}" srcOrd="0" destOrd="0" presId="urn:microsoft.com/office/officeart/2008/layout/HalfCircleOrganizationChart"/>
    <dgm:cxn modelId="{19B42776-56D5-4D21-A01C-22E25BB8BD3E}" type="presOf" srcId="{256C6C43-13DD-4ECA-9126-AD1C44E001A3}" destId="{96BCDBD3-488D-4182-929F-8D330CEA47CC}" srcOrd="1" destOrd="0" presId="urn:microsoft.com/office/officeart/2008/layout/HalfCircleOrganizationChart"/>
    <dgm:cxn modelId="{4A537058-FF0C-4672-9A58-1DD1FD4FC39A}" type="presOf" srcId="{20FBA329-4902-466D-BB29-50ECA0B6062D}" destId="{4BEC0702-2B37-4C35-A226-4109F929EAC5}" srcOrd="1" destOrd="0" presId="urn:microsoft.com/office/officeart/2008/layout/HalfCircleOrganizationChart"/>
    <dgm:cxn modelId="{95D5BB7E-78B4-4A00-9ACB-B9C849DFBF54}" type="presOf" srcId="{27EBE8C0-68FB-466F-89A8-FAF34275147C}" destId="{662C6A7E-D1F8-4B10-B5B9-87EB39D934CD}" srcOrd="0" destOrd="0" presId="urn:microsoft.com/office/officeart/2008/layout/HalfCircleOrganizationChart"/>
    <dgm:cxn modelId="{29FD6082-D111-41F2-97DF-4B46A2989D32}" srcId="{C4EAD7F2-9DF2-441B-9A70-24A9454615FB}" destId="{8B2AEDF9-61F6-461D-A480-C196FC091D60}" srcOrd="1" destOrd="0" parTransId="{C1C37116-11BE-4803-B42C-2CE25732813F}" sibTransId="{4CEB32E5-032D-49F0-905F-087637D15044}"/>
    <dgm:cxn modelId="{0F10AA85-53E1-4507-86B4-5B0965ADDC7D}" type="presOf" srcId="{700FFC33-4468-46F7-9A9A-450784F7CE83}" destId="{68976272-818E-4DFC-A31E-4656ACD06383}" srcOrd="0" destOrd="0" presId="urn:microsoft.com/office/officeart/2008/layout/HalfCircleOrganizationChart"/>
    <dgm:cxn modelId="{D9D6D586-84B7-4C2E-A877-BE3845C20BB5}" type="presOf" srcId="{9F20B9AC-9B4E-406F-8D75-03E3D574B819}" destId="{6B8E1309-8C3A-4218-9DB9-BB75E1D69B9E}" srcOrd="0" destOrd="0" presId="urn:microsoft.com/office/officeart/2008/layout/HalfCircleOrganizationChart"/>
    <dgm:cxn modelId="{531EF586-889E-494C-8B61-687BEACE0AD2}" type="presOf" srcId="{8B2AEDF9-61F6-461D-A480-C196FC091D60}" destId="{E5D11782-430E-4B3D-96A0-2A56DB6F9412}" srcOrd="0" destOrd="0" presId="urn:microsoft.com/office/officeart/2008/layout/HalfCircleOrganizationChart"/>
    <dgm:cxn modelId="{D1742087-5311-4D97-8DF0-363183C5B34B}" type="presOf" srcId="{0CA09C88-40CC-44D7-9801-C8F8F298D76E}" destId="{C89896AF-A0F9-4D40-9F48-CAEB401287D2}" srcOrd="0" destOrd="0" presId="urn:microsoft.com/office/officeart/2008/layout/HalfCircleOrganizationChart"/>
    <dgm:cxn modelId="{C06D6A87-DE0A-4E63-B8E9-75AD1A0E0700}" type="presOf" srcId="{44E7636C-C3C6-45F1-94A9-14535D28A69F}" destId="{B203776D-8506-46F4-94C6-58CFACF277DE}" srcOrd="0" destOrd="0" presId="urn:microsoft.com/office/officeart/2008/layout/HalfCircleOrganizationChart"/>
    <dgm:cxn modelId="{3A50BB97-1802-4F9F-AABF-CFB57E75BAB5}" srcId="{B6175861-7BAB-4808-93BB-29AA0BF4C301}" destId="{0CA09C88-40CC-44D7-9801-C8F8F298D76E}" srcOrd="0" destOrd="0" parTransId="{27EBE8C0-68FB-466F-89A8-FAF34275147C}" sibTransId="{16A7AF3F-52F7-4BAE-BFF8-46DE7126F0C0}"/>
    <dgm:cxn modelId="{4D946A98-AF27-4F35-B81D-B51DB8B35C68}" type="presOf" srcId="{6132A8D2-BA84-49EC-BB9F-DE382EEF050D}" destId="{3FF3CD52-1463-41E2-987B-4B020E71653B}" srcOrd="0" destOrd="0" presId="urn:microsoft.com/office/officeart/2008/layout/HalfCircleOrganizationChart"/>
    <dgm:cxn modelId="{5E770C99-8F97-4D18-B937-22D6BD754B6C}" type="presOf" srcId="{AA8F3579-761A-415B-A816-630F0731445F}" destId="{2B4E4EFD-0474-4727-AF15-FAE2CE4565F8}" srcOrd="1" destOrd="0" presId="urn:microsoft.com/office/officeart/2008/layout/HalfCircleOrganizationChart"/>
    <dgm:cxn modelId="{E76E0C9C-E4B6-4B49-A688-DEE08E715410}" srcId="{AA8F3579-761A-415B-A816-630F0731445F}" destId="{B6175861-7BAB-4808-93BB-29AA0BF4C301}" srcOrd="0" destOrd="0" parTransId="{9F20B9AC-9B4E-406F-8D75-03E3D574B819}" sibTransId="{A024FA2B-D74E-4E74-AF67-2EEA3C7FFE92}"/>
    <dgm:cxn modelId="{1353459C-4A52-4B2E-AF78-24D9F7C1E24C}" type="presOf" srcId="{0844F33B-206E-4F4C-A483-AA2C56E69831}" destId="{1C045DF1-5B4B-448C-BE50-F8A673A5B652}" srcOrd="0" destOrd="0" presId="urn:microsoft.com/office/officeart/2008/layout/HalfCircleOrganizationChart"/>
    <dgm:cxn modelId="{3957839D-93F0-4848-9107-0303C7109FFF}" type="presOf" srcId="{C4EAD7F2-9DF2-441B-9A70-24A9454615FB}" destId="{5B23F7B4-84AB-42B8-9A04-202A275D90D7}" srcOrd="1" destOrd="0" presId="urn:microsoft.com/office/officeart/2008/layout/HalfCircleOrganizationChart"/>
    <dgm:cxn modelId="{BB9878A3-FCD1-4E45-997E-6CEA9C0148A2}" type="presOf" srcId="{8B2AEDF9-61F6-461D-A480-C196FC091D60}" destId="{4466B403-DC6F-4E11-817A-EAD1C5D738AA}" srcOrd="1" destOrd="0" presId="urn:microsoft.com/office/officeart/2008/layout/HalfCircleOrganizationChart"/>
    <dgm:cxn modelId="{42ABE8A3-8E14-4B1F-ABB9-06C56E7428C9}" type="presOf" srcId="{B6175861-7BAB-4808-93BB-29AA0BF4C301}" destId="{DA049B6E-DC14-47AA-8C67-11C6229D9BDC}" srcOrd="0" destOrd="0" presId="urn:microsoft.com/office/officeart/2008/layout/HalfCircleOrganizationChart"/>
    <dgm:cxn modelId="{C0E699A6-6B32-4681-85FD-71A0B2D34229}" type="presOf" srcId="{F83604D4-D2FB-40BF-BDE5-BF060126A90C}" destId="{3D34074D-A2C2-45B0-B7F1-D3B7718406C1}" srcOrd="0" destOrd="0" presId="urn:microsoft.com/office/officeart/2008/layout/HalfCircleOrganizationChart"/>
    <dgm:cxn modelId="{CCA40CA8-0DDB-46E7-B1D8-B1C5BCA6A10B}" type="presOf" srcId="{44E7636C-C3C6-45F1-94A9-14535D28A69F}" destId="{E24A8105-C15A-4522-AA3B-A36A61F195BE}" srcOrd="1" destOrd="0" presId="urn:microsoft.com/office/officeart/2008/layout/HalfCircleOrganizationChart"/>
    <dgm:cxn modelId="{AD01B4A9-0603-4443-818C-26C5D848F725}" type="presOf" srcId="{BB64D9CF-FBAC-4188-B293-C46FE56908BC}" destId="{166D8004-8F71-4DCA-921B-2C6E5C377A5C}" srcOrd="0" destOrd="0" presId="urn:microsoft.com/office/officeart/2008/layout/HalfCircleOrganizationChart"/>
    <dgm:cxn modelId="{B16105C3-EA17-4BB6-BBD6-CF1837467684}" type="presOf" srcId="{F83604D4-D2FB-40BF-BDE5-BF060126A90C}" destId="{BB14D9A3-C3CD-41C0-A595-19AB8ACCA082}" srcOrd="1" destOrd="0" presId="urn:microsoft.com/office/officeart/2008/layout/HalfCircleOrganizationChart"/>
    <dgm:cxn modelId="{B7C70FC6-C0A6-4700-A7B6-58474A558AA7}" type="presOf" srcId="{B6175861-7BAB-4808-93BB-29AA0BF4C301}" destId="{1769DDC2-00F8-471F-BE3F-0FE186F0106C}" srcOrd="1" destOrd="0" presId="urn:microsoft.com/office/officeart/2008/layout/HalfCircleOrganizationChart"/>
    <dgm:cxn modelId="{96863CCC-4EF6-4791-B6E6-E298BE07D4D0}" type="presOf" srcId="{9EAD29EA-7EC8-42AB-9100-33A124E0781C}" destId="{FB261FB3-FF77-4195-8849-951CFA835D3D}" srcOrd="0" destOrd="0" presId="urn:microsoft.com/office/officeart/2008/layout/HalfCircleOrganizationChart"/>
    <dgm:cxn modelId="{F30D95E4-E039-4C4E-BC41-E567EDF2011F}" type="presOf" srcId="{DE59B976-FBA4-4952-911C-9A02CB064F9A}" destId="{102A3943-1A8D-4222-9060-A056D0407092}" srcOrd="0" destOrd="0" presId="urn:microsoft.com/office/officeart/2008/layout/HalfCircleOrganizationChart"/>
    <dgm:cxn modelId="{F447BAE4-A48A-48DB-957C-D6E3CE78E8F6}" srcId="{B6175861-7BAB-4808-93BB-29AA0BF4C301}" destId="{20FBA329-4902-466D-BB29-50ECA0B6062D}" srcOrd="1" destOrd="0" parTransId="{8C916219-E720-4ABC-9114-E8D2BA5188E2}" sibTransId="{15EDE484-21D7-49FA-8A18-0DABF3849D41}"/>
    <dgm:cxn modelId="{FB1423F3-E78E-4E82-B75F-7934AA564A7A}" type="presOf" srcId="{44923DA3-D95D-46FF-9E3D-1538EA3FCD7D}" destId="{234D4D50-FBCE-45D2-A96A-66E1F04FF113}" srcOrd="0" destOrd="0" presId="urn:microsoft.com/office/officeart/2008/layout/HalfCircleOrganizationChart"/>
    <dgm:cxn modelId="{161D27F7-4158-4EA4-9421-6BE481CDB930}" type="presOf" srcId="{3637AC07-28A9-4EE2-8FB8-2846ADF92A65}" destId="{865D5885-1FCC-4D96-ABAF-3D85DE4BB968}" srcOrd="0" destOrd="0" presId="urn:microsoft.com/office/officeart/2008/layout/HalfCircleOrganizationChart"/>
    <dgm:cxn modelId="{2E8B43FF-1014-4307-9546-3E6EACCC3E0F}" type="presOf" srcId="{D606A4DE-C5AA-4FCD-9FCE-55F35CDE7DD1}" destId="{3A6E4EA8-A44F-4AC1-BAC7-F2FF62D692C1}" srcOrd="0" destOrd="0" presId="urn:microsoft.com/office/officeart/2008/layout/HalfCircleOrganizationChart"/>
    <dgm:cxn modelId="{7A49E364-B6E4-423F-9A26-031D0C4EBB6F}" type="presParOf" srcId="{4E1AB72D-0DE1-49F1-BBD0-8AEE11569921}" destId="{4F7AA85E-225B-4A39-B4E3-E3F6CA9963E1}" srcOrd="0" destOrd="0" presId="urn:microsoft.com/office/officeart/2008/layout/HalfCircleOrganizationChart"/>
    <dgm:cxn modelId="{C25E4B57-B96E-4655-A21F-BBC941A63FA8}" type="presParOf" srcId="{4F7AA85E-225B-4A39-B4E3-E3F6CA9963E1}" destId="{D0402C0A-AB5D-4D77-92D3-AC46DAE5187A}" srcOrd="0" destOrd="0" presId="urn:microsoft.com/office/officeart/2008/layout/HalfCircleOrganizationChart"/>
    <dgm:cxn modelId="{56BC56ED-EFB0-45A2-AE24-ED008FDBA66C}" type="presParOf" srcId="{D0402C0A-AB5D-4D77-92D3-AC46DAE5187A}" destId="{086095FD-8851-4B35-8831-A9140D364D1F}" srcOrd="0" destOrd="0" presId="urn:microsoft.com/office/officeart/2008/layout/HalfCircleOrganizationChart"/>
    <dgm:cxn modelId="{81429570-81F3-4F96-9AF2-B3D4A23C5D5B}" type="presParOf" srcId="{D0402C0A-AB5D-4D77-92D3-AC46DAE5187A}" destId="{A74858F3-4ECE-4C2C-B562-0793C19AE074}" srcOrd="1" destOrd="0" presId="urn:microsoft.com/office/officeart/2008/layout/HalfCircleOrganizationChart"/>
    <dgm:cxn modelId="{BD4BBC06-B171-43FA-871E-EC5B179CB6BB}" type="presParOf" srcId="{D0402C0A-AB5D-4D77-92D3-AC46DAE5187A}" destId="{2FD62B0C-D827-4ABE-9454-8DAD3B341BA2}" srcOrd="2" destOrd="0" presId="urn:microsoft.com/office/officeart/2008/layout/HalfCircleOrganizationChart"/>
    <dgm:cxn modelId="{613A2E84-D9E9-466D-93C7-D361CAEC04CC}" type="presParOf" srcId="{D0402C0A-AB5D-4D77-92D3-AC46DAE5187A}" destId="{5B23F7B4-84AB-42B8-9A04-202A275D90D7}" srcOrd="3" destOrd="0" presId="urn:microsoft.com/office/officeart/2008/layout/HalfCircleOrganizationChart"/>
    <dgm:cxn modelId="{45D61AD5-5F44-4270-95F6-00A0B3FE3A5F}" type="presParOf" srcId="{4F7AA85E-225B-4A39-B4E3-E3F6CA9963E1}" destId="{00CA6D7B-D7EF-452B-972D-FA2A2C861E7A}" srcOrd="1" destOrd="0" presId="urn:microsoft.com/office/officeart/2008/layout/HalfCircleOrganizationChart"/>
    <dgm:cxn modelId="{E666980F-0BF1-4CF8-87EC-2C6C641A9067}" type="presParOf" srcId="{00CA6D7B-D7EF-452B-972D-FA2A2C861E7A}" destId="{9B06259F-9898-4722-BB28-7878C5FD0D3A}" srcOrd="0" destOrd="0" presId="urn:microsoft.com/office/officeart/2008/layout/HalfCircleOrganizationChart"/>
    <dgm:cxn modelId="{A660B1AA-31AF-4124-9EED-7D674D68192A}" type="presParOf" srcId="{00CA6D7B-D7EF-452B-972D-FA2A2C861E7A}" destId="{22898B06-215B-4F41-A943-BD1AE6FE0E74}" srcOrd="1" destOrd="0" presId="urn:microsoft.com/office/officeart/2008/layout/HalfCircleOrganizationChart"/>
    <dgm:cxn modelId="{BCA0A85A-00F3-4387-9A0F-37D4F4900CDA}" type="presParOf" srcId="{22898B06-215B-4F41-A943-BD1AE6FE0E74}" destId="{3AB2978B-3D4B-45B1-AD5B-00C505D997DF}" srcOrd="0" destOrd="0" presId="urn:microsoft.com/office/officeart/2008/layout/HalfCircleOrganizationChart"/>
    <dgm:cxn modelId="{F60D61AB-76FF-4319-A9AE-EA6E5EB35102}" type="presParOf" srcId="{3AB2978B-3D4B-45B1-AD5B-00C505D997DF}" destId="{E5D11782-430E-4B3D-96A0-2A56DB6F9412}" srcOrd="0" destOrd="0" presId="urn:microsoft.com/office/officeart/2008/layout/HalfCircleOrganizationChart"/>
    <dgm:cxn modelId="{33F70082-865F-4940-8CE5-84E3423394DD}" type="presParOf" srcId="{3AB2978B-3D4B-45B1-AD5B-00C505D997DF}" destId="{54091088-1EB2-4B71-8353-53D2F66BE42A}" srcOrd="1" destOrd="0" presId="urn:microsoft.com/office/officeart/2008/layout/HalfCircleOrganizationChart"/>
    <dgm:cxn modelId="{95A5F96A-0199-4D01-9F85-C7E607D1512B}" type="presParOf" srcId="{3AB2978B-3D4B-45B1-AD5B-00C505D997DF}" destId="{23E54E4F-AFD2-408F-9893-4EF8A4E8612C}" srcOrd="2" destOrd="0" presId="urn:microsoft.com/office/officeart/2008/layout/HalfCircleOrganizationChart"/>
    <dgm:cxn modelId="{4789D7AE-F685-47E6-8E3B-B033F4169441}" type="presParOf" srcId="{3AB2978B-3D4B-45B1-AD5B-00C505D997DF}" destId="{4466B403-DC6F-4E11-817A-EAD1C5D738AA}" srcOrd="3" destOrd="0" presId="urn:microsoft.com/office/officeart/2008/layout/HalfCircleOrganizationChart"/>
    <dgm:cxn modelId="{7F085955-9160-46C8-B49C-FF5494C144F3}" type="presParOf" srcId="{22898B06-215B-4F41-A943-BD1AE6FE0E74}" destId="{5DE9578D-214B-4978-A462-89D77CC7D056}" srcOrd="1" destOrd="0" presId="urn:microsoft.com/office/officeart/2008/layout/HalfCircleOrganizationChart"/>
    <dgm:cxn modelId="{41576FEA-9C2D-42F3-856B-D10A171565F0}" type="presParOf" srcId="{5DE9578D-214B-4978-A462-89D77CC7D056}" destId="{1F99C2E3-15D6-4430-951D-E4E568B2B3B4}" srcOrd="0" destOrd="0" presId="urn:microsoft.com/office/officeart/2008/layout/HalfCircleOrganizationChart"/>
    <dgm:cxn modelId="{96D3F9BB-D64E-474E-B197-67BB410C3005}" type="presParOf" srcId="{5DE9578D-214B-4978-A462-89D77CC7D056}" destId="{4223A4B1-FB80-4AE1-A3AA-1A3331C13E41}" srcOrd="1" destOrd="0" presId="urn:microsoft.com/office/officeart/2008/layout/HalfCircleOrganizationChart"/>
    <dgm:cxn modelId="{AF24A85D-1997-49EC-841B-8ABA22D45231}" type="presParOf" srcId="{4223A4B1-FB80-4AE1-A3AA-1A3331C13E41}" destId="{0100FC13-1214-466C-92C1-2DB33492E369}" srcOrd="0" destOrd="0" presId="urn:microsoft.com/office/officeart/2008/layout/HalfCircleOrganizationChart"/>
    <dgm:cxn modelId="{FC78613A-F933-423B-AC13-E30A97FC8B30}" type="presParOf" srcId="{0100FC13-1214-466C-92C1-2DB33492E369}" destId="{FB261FB3-FF77-4195-8849-951CFA835D3D}" srcOrd="0" destOrd="0" presId="urn:microsoft.com/office/officeart/2008/layout/HalfCircleOrganizationChart"/>
    <dgm:cxn modelId="{8FC0E334-7DEC-42A0-801A-F6451BD29B7B}" type="presParOf" srcId="{0100FC13-1214-466C-92C1-2DB33492E369}" destId="{B0F89817-2193-4C07-B23C-B99603ACED52}" srcOrd="1" destOrd="0" presId="urn:microsoft.com/office/officeart/2008/layout/HalfCircleOrganizationChart"/>
    <dgm:cxn modelId="{8DAA7E86-A44F-4F69-95B6-14695A5A1172}" type="presParOf" srcId="{0100FC13-1214-466C-92C1-2DB33492E369}" destId="{9AD3649A-EEE1-4776-8BBC-69C817DBFD31}" srcOrd="2" destOrd="0" presId="urn:microsoft.com/office/officeart/2008/layout/HalfCircleOrganizationChart"/>
    <dgm:cxn modelId="{3B86B1C6-0928-41F9-9CC6-7E8613DA54E6}" type="presParOf" srcId="{0100FC13-1214-466C-92C1-2DB33492E369}" destId="{146CFC8C-0E54-4F75-8651-69CEC56647C7}" srcOrd="3" destOrd="0" presId="urn:microsoft.com/office/officeart/2008/layout/HalfCircleOrganizationChart"/>
    <dgm:cxn modelId="{DF15D4E9-CF77-457C-B045-1B152A0F0FBD}" type="presParOf" srcId="{4223A4B1-FB80-4AE1-A3AA-1A3331C13E41}" destId="{E27B9583-491D-45D5-8228-A8D91893258E}" srcOrd="1" destOrd="0" presId="urn:microsoft.com/office/officeart/2008/layout/HalfCircleOrganizationChart"/>
    <dgm:cxn modelId="{663FA00D-3C22-40BE-9004-E49CE7AD1883}" type="presParOf" srcId="{E27B9583-491D-45D5-8228-A8D91893258E}" destId="{68976272-818E-4DFC-A31E-4656ACD06383}" srcOrd="0" destOrd="0" presId="urn:microsoft.com/office/officeart/2008/layout/HalfCircleOrganizationChart"/>
    <dgm:cxn modelId="{A1BB932E-48ED-4562-8B8D-390B4AF59A48}" type="presParOf" srcId="{E27B9583-491D-45D5-8228-A8D91893258E}" destId="{6442E1CA-B260-4F4E-B111-E2674617AF92}" srcOrd="1" destOrd="0" presId="urn:microsoft.com/office/officeart/2008/layout/HalfCircleOrganizationChart"/>
    <dgm:cxn modelId="{2E135273-606A-4C97-8E42-3AEA07A75B00}" type="presParOf" srcId="{6442E1CA-B260-4F4E-B111-E2674617AF92}" destId="{0556A5C7-E129-456E-89EB-C25A59D74975}" srcOrd="0" destOrd="0" presId="urn:microsoft.com/office/officeart/2008/layout/HalfCircleOrganizationChart"/>
    <dgm:cxn modelId="{19C160E5-6167-43A7-A8F7-26103BB381E2}" type="presParOf" srcId="{0556A5C7-E129-456E-89EB-C25A59D74975}" destId="{F7113FA4-5CCC-44F6-967E-6512375B0A67}" srcOrd="0" destOrd="0" presId="urn:microsoft.com/office/officeart/2008/layout/HalfCircleOrganizationChart"/>
    <dgm:cxn modelId="{551EDAB4-E483-4F34-AA7E-096C16BAD13F}" type="presParOf" srcId="{0556A5C7-E129-456E-89EB-C25A59D74975}" destId="{69387F67-5D38-4E45-BE7B-8131EF8E9FC2}" srcOrd="1" destOrd="0" presId="urn:microsoft.com/office/officeart/2008/layout/HalfCircleOrganizationChart"/>
    <dgm:cxn modelId="{783B670A-16C8-4697-A66F-57D34748A9EE}" type="presParOf" srcId="{0556A5C7-E129-456E-89EB-C25A59D74975}" destId="{E487DEBC-2D01-4279-ACF0-0181B3BE4545}" srcOrd="2" destOrd="0" presId="urn:microsoft.com/office/officeart/2008/layout/HalfCircleOrganizationChart"/>
    <dgm:cxn modelId="{F58A4287-740C-47C5-B366-C8B8D6C14786}" type="presParOf" srcId="{0556A5C7-E129-456E-89EB-C25A59D74975}" destId="{A2552B81-E41B-45D4-AC4B-831FEEB6CD9E}" srcOrd="3" destOrd="0" presId="urn:microsoft.com/office/officeart/2008/layout/HalfCircleOrganizationChart"/>
    <dgm:cxn modelId="{0743CFE9-4F1D-4392-B077-6DCE28A97FD5}" type="presParOf" srcId="{6442E1CA-B260-4F4E-B111-E2674617AF92}" destId="{FE9907BB-6EF3-4CF4-AFFA-0A0FCB024562}" srcOrd="1" destOrd="0" presId="urn:microsoft.com/office/officeart/2008/layout/HalfCircleOrganizationChart"/>
    <dgm:cxn modelId="{99E8A386-622C-4A05-B571-2E5A4A17EE98}" type="presParOf" srcId="{6442E1CA-B260-4F4E-B111-E2674617AF92}" destId="{6202F6CD-DFFD-4EE4-9B91-BCFDDDC09A0C}" srcOrd="2" destOrd="0" presId="urn:microsoft.com/office/officeart/2008/layout/HalfCircleOrganizationChart"/>
    <dgm:cxn modelId="{42B47A22-D202-4D24-82A3-FECAC60CC586}" type="presParOf" srcId="{E27B9583-491D-45D5-8228-A8D91893258E}" destId="{3A6E4EA8-A44F-4AC1-BAC7-F2FF62D692C1}" srcOrd="2" destOrd="0" presId="urn:microsoft.com/office/officeart/2008/layout/HalfCircleOrganizationChart"/>
    <dgm:cxn modelId="{FF763C3E-EA5B-4ABF-A23F-94022055AA51}" type="presParOf" srcId="{E27B9583-491D-45D5-8228-A8D91893258E}" destId="{A6BD4C49-612C-4D91-B4C1-DF09AB456BAF}" srcOrd="3" destOrd="0" presId="urn:microsoft.com/office/officeart/2008/layout/HalfCircleOrganizationChart"/>
    <dgm:cxn modelId="{0D4E71DE-94E9-4D5B-9754-18B3E28483DD}" type="presParOf" srcId="{A6BD4C49-612C-4D91-B4C1-DF09AB456BAF}" destId="{F1E7718C-21B9-44E6-8075-9ECB9D16C110}" srcOrd="0" destOrd="0" presId="urn:microsoft.com/office/officeart/2008/layout/HalfCircleOrganizationChart"/>
    <dgm:cxn modelId="{78574A7E-B423-432B-BB95-B55E33B95303}" type="presParOf" srcId="{F1E7718C-21B9-44E6-8075-9ECB9D16C110}" destId="{D7C65718-E0BB-4DFF-941F-9949B75D0100}" srcOrd="0" destOrd="0" presId="urn:microsoft.com/office/officeart/2008/layout/HalfCircleOrganizationChart"/>
    <dgm:cxn modelId="{8D3A3B5F-B24E-4100-8CE5-A9B3C778AB5C}" type="presParOf" srcId="{F1E7718C-21B9-44E6-8075-9ECB9D16C110}" destId="{3431FD02-2A98-4EA5-B7EA-521B741F0858}" srcOrd="1" destOrd="0" presId="urn:microsoft.com/office/officeart/2008/layout/HalfCircleOrganizationChart"/>
    <dgm:cxn modelId="{4FE72114-01F9-4E37-99C1-12F133F8E4E7}" type="presParOf" srcId="{F1E7718C-21B9-44E6-8075-9ECB9D16C110}" destId="{184D3D6A-2529-4A7E-A4CA-2E3F8E2C7023}" srcOrd="2" destOrd="0" presId="urn:microsoft.com/office/officeart/2008/layout/HalfCircleOrganizationChart"/>
    <dgm:cxn modelId="{47D6D6C3-6E13-472D-90B4-40C006AB1DAA}" type="presParOf" srcId="{F1E7718C-21B9-44E6-8075-9ECB9D16C110}" destId="{96BCDBD3-488D-4182-929F-8D330CEA47CC}" srcOrd="3" destOrd="0" presId="urn:microsoft.com/office/officeart/2008/layout/HalfCircleOrganizationChart"/>
    <dgm:cxn modelId="{6ADD03CE-E949-46A0-8327-F29D4D50DB48}" type="presParOf" srcId="{A6BD4C49-612C-4D91-B4C1-DF09AB456BAF}" destId="{789EEB25-C456-461D-9414-AB0747D90FCF}" srcOrd="1" destOrd="0" presId="urn:microsoft.com/office/officeart/2008/layout/HalfCircleOrganizationChart"/>
    <dgm:cxn modelId="{2CA1FF0E-5747-404C-B191-A5DB503ADF41}" type="presParOf" srcId="{A6BD4C49-612C-4D91-B4C1-DF09AB456BAF}" destId="{58FC074D-DB0C-4932-91B2-7E86D3A13D69}" srcOrd="2" destOrd="0" presId="urn:microsoft.com/office/officeart/2008/layout/HalfCircleOrganizationChart"/>
    <dgm:cxn modelId="{370ED228-CA2B-4C49-A886-A3697CD5CF61}" type="presParOf" srcId="{4223A4B1-FB80-4AE1-A3AA-1A3331C13E41}" destId="{F51A7772-B134-4976-B77C-B13AF95A836B}" srcOrd="2" destOrd="0" presId="urn:microsoft.com/office/officeart/2008/layout/HalfCircleOrganizationChart"/>
    <dgm:cxn modelId="{B8CC79BF-7289-4B8A-B10D-CF62B67F864F}" type="presParOf" srcId="{22898B06-215B-4F41-A943-BD1AE6FE0E74}" destId="{416BA14E-3AEA-44EE-B214-31A489AAE149}" srcOrd="2" destOrd="0" presId="urn:microsoft.com/office/officeart/2008/layout/HalfCircleOrganizationChart"/>
    <dgm:cxn modelId="{738D963B-F794-4C75-BBED-BE8E165E6C15}" type="presParOf" srcId="{00CA6D7B-D7EF-452B-972D-FA2A2C861E7A}" destId="{102A3943-1A8D-4222-9060-A056D0407092}" srcOrd="2" destOrd="0" presId="urn:microsoft.com/office/officeart/2008/layout/HalfCircleOrganizationChart"/>
    <dgm:cxn modelId="{7A86F66D-A38A-4BCE-B569-5C04B4087A43}" type="presParOf" srcId="{00CA6D7B-D7EF-452B-972D-FA2A2C861E7A}" destId="{8E7A79EA-12D5-4E47-BFAC-C8B218A92CC2}" srcOrd="3" destOrd="0" presId="urn:microsoft.com/office/officeart/2008/layout/HalfCircleOrganizationChart"/>
    <dgm:cxn modelId="{1623207F-B5F3-429E-9104-1451A9EE67E9}" type="presParOf" srcId="{8E7A79EA-12D5-4E47-BFAC-C8B218A92CC2}" destId="{B1FE8DAA-AC81-4470-8BD2-37121C0F2486}" srcOrd="0" destOrd="0" presId="urn:microsoft.com/office/officeart/2008/layout/HalfCircleOrganizationChart"/>
    <dgm:cxn modelId="{967F3613-3FC6-4601-94BC-9911D7C563DA}" type="presParOf" srcId="{B1FE8DAA-AC81-4470-8BD2-37121C0F2486}" destId="{0B27E646-6E8D-4F21-949B-F695B03FFA28}" srcOrd="0" destOrd="0" presId="urn:microsoft.com/office/officeart/2008/layout/HalfCircleOrganizationChart"/>
    <dgm:cxn modelId="{69E5BFCE-58EB-4B11-BEA7-2A31A45105A1}" type="presParOf" srcId="{B1FE8DAA-AC81-4470-8BD2-37121C0F2486}" destId="{2F79DF37-F205-466F-BD6F-8997C74B15C5}" srcOrd="1" destOrd="0" presId="urn:microsoft.com/office/officeart/2008/layout/HalfCircleOrganizationChart"/>
    <dgm:cxn modelId="{29EFEA9E-EADB-4BBE-A247-DD5E7F7A1453}" type="presParOf" srcId="{B1FE8DAA-AC81-4470-8BD2-37121C0F2486}" destId="{416AE26F-F34F-4A93-B163-EBB86246F789}" srcOrd="2" destOrd="0" presId="urn:microsoft.com/office/officeart/2008/layout/HalfCircleOrganizationChart"/>
    <dgm:cxn modelId="{55871667-89CB-4361-8FF1-DF1D06F67A41}" type="presParOf" srcId="{B1FE8DAA-AC81-4470-8BD2-37121C0F2486}" destId="{121ECAD6-5DD2-41D9-B5F9-F3F1FF3B0F00}" srcOrd="3" destOrd="0" presId="urn:microsoft.com/office/officeart/2008/layout/HalfCircleOrganizationChart"/>
    <dgm:cxn modelId="{1AA804AA-58AE-4FDE-898B-E1BE0A2CB2E1}" type="presParOf" srcId="{8E7A79EA-12D5-4E47-BFAC-C8B218A92CC2}" destId="{D2410458-ECD5-43A7-8804-19AF81BA4D55}" srcOrd="1" destOrd="0" presId="urn:microsoft.com/office/officeart/2008/layout/HalfCircleOrganizationChart"/>
    <dgm:cxn modelId="{35F77C5C-9733-43BE-8B36-D31C478F5CE1}" type="presParOf" srcId="{D2410458-ECD5-43A7-8804-19AF81BA4D55}" destId="{865D5885-1FCC-4D96-ABAF-3D85DE4BB968}" srcOrd="0" destOrd="0" presId="urn:microsoft.com/office/officeart/2008/layout/HalfCircleOrganizationChart"/>
    <dgm:cxn modelId="{0094BD23-DDF4-45A1-B9EE-B826A867E339}" type="presParOf" srcId="{D2410458-ECD5-43A7-8804-19AF81BA4D55}" destId="{920D3982-063B-4055-8302-A524CB52A5D1}" srcOrd="1" destOrd="0" presId="urn:microsoft.com/office/officeart/2008/layout/HalfCircleOrganizationChart"/>
    <dgm:cxn modelId="{50C7D990-0A6D-486E-A3ED-CBD82DF4803E}" type="presParOf" srcId="{920D3982-063B-4055-8302-A524CB52A5D1}" destId="{72E0B2A3-3410-471C-B35C-62024EEB40A5}" srcOrd="0" destOrd="0" presId="urn:microsoft.com/office/officeart/2008/layout/HalfCircleOrganizationChart"/>
    <dgm:cxn modelId="{DB83237B-069E-472E-9044-95F429C07B07}" type="presParOf" srcId="{72E0B2A3-3410-471C-B35C-62024EEB40A5}" destId="{166D8004-8F71-4DCA-921B-2C6E5C377A5C}" srcOrd="0" destOrd="0" presId="urn:microsoft.com/office/officeart/2008/layout/HalfCircleOrganizationChart"/>
    <dgm:cxn modelId="{9045744D-1845-4AD0-BAF7-94894DA98910}" type="presParOf" srcId="{72E0B2A3-3410-471C-B35C-62024EEB40A5}" destId="{29D35A6A-7D44-4FE5-AC0E-25A47B0E7FA8}" srcOrd="1" destOrd="0" presId="urn:microsoft.com/office/officeart/2008/layout/HalfCircleOrganizationChart"/>
    <dgm:cxn modelId="{DD783793-2A16-4A56-89D6-88BD488B0DDF}" type="presParOf" srcId="{72E0B2A3-3410-471C-B35C-62024EEB40A5}" destId="{8363D82D-A9B8-4311-8F6E-39687E8A0D6A}" srcOrd="2" destOrd="0" presId="urn:microsoft.com/office/officeart/2008/layout/HalfCircleOrganizationChart"/>
    <dgm:cxn modelId="{3C067C85-FEB4-4344-AF4B-AFAAEB8A4900}" type="presParOf" srcId="{72E0B2A3-3410-471C-B35C-62024EEB40A5}" destId="{F1D70211-2882-4A68-B832-4E90973FB465}" srcOrd="3" destOrd="0" presId="urn:microsoft.com/office/officeart/2008/layout/HalfCircleOrganizationChart"/>
    <dgm:cxn modelId="{CF9E7597-E42B-4DD6-8E68-DAD7A97B20FB}" type="presParOf" srcId="{920D3982-063B-4055-8302-A524CB52A5D1}" destId="{EA32B4C0-815D-4A29-8A0B-EE66D5BAA666}" srcOrd="1" destOrd="0" presId="urn:microsoft.com/office/officeart/2008/layout/HalfCircleOrganizationChart"/>
    <dgm:cxn modelId="{07A2A09E-CD73-4A9C-8093-A96391FAC5E0}" type="presParOf" srcId="{EA32B4C0-815D-4A29-8A0B-EE66D5BAA666}" destId="{3FF3CD52-1463-41E2-987B-4B020E71653B}" srcOrd="0" destOrd="0" presId="urn:microsoft.com/office/officeart/2008/layout/HalfCircleOrganizationChart"/>
    <dgm:cxn modelId="{AB0A72D3-B46D-45A7-854D-527758AB118C}" type="presParOf" srcId="{EA32B4C0-815D-4A29-8A0B-EE66D5BAA666}" destId="{0C96A776-222B-4569-BA9B-8819B653824B}" srcOrd="1" destOrd="0" presId="urn:microsoft.com/office/officeart/2008/layout/HalfCircleOrganizationChart"/>
    <dgm:cxn modelId="{2353326D-70EF-4C1A-AFE2-BB534C15504C}" type="presParOf" srcId="{0C96A776-222B-4569-BA9B-8819B653824B}" destId="{F628CB55-693D-4C14-9179-83767B15F436}" srcOrd="0" destOrd="0" presId="urn:microsoft.com/office/officeart/2008/layout/HalfCircleOrganizationChart"/>
    <dgm:cxn modelId="{61470B42-0385-4BF0-B603-E8B8C7CDA252}" type="presParOf" srcId="{F628CB55-693D-4C14-9179-83767B15F436}" destId="{B203776D-8506-46F4-94C6-58CFACF277DE}" srcOrd="0" destOrd="0" presId="urn:microsoft.com/office/officeart/2008/layout/HalfCircleOrganizationChart"/>
    <dgm:cxn modelId="{E1D0C18B-4BE5-40EA-9A1C-0F6A8815E8EB}" type="presParOf" srcId="{F628CB55-693D-4C14-9179-83767B15F436}" destId="{8DF3F662-B2D5-4955-AB6A-06AC4715A276}" srcOrd="1" destOrd="0" presId="urn:microsoft.com/office/officeart/2008/layout/HalfCircleOrganizationChart"/>
    <dgm:cxn modelId="{EBC9D66C-3BF2-473D-B979-41E82C4AEFDA}" type="presParOf" srcId="{F628CB55-693D-4C14-9179-83767B15F436}" destId="{1159C77E-E114-410B-B0F4-07E97DC3283B}" srcOrd="2" destOrd="0" presId="urn:microsoft.com/office/officeart/2008/layout/HalfCircleOrganizationChart"/>
    <dgm:cxn modelId="{E56CD47B-E21A-43B8-B14E-13B6D450337E}" type="presParOf" srcId="{F628CB55-693D-4C14-9179-83767B15F436}" destId="{E24A8105-C15A-4522-AA3B-A36A61F195BE}" srcOrd="3" destOrd="0" presId="urn:microsoft.com/office/officeart/2008/layout/HalfCircleOrganizationChart"/>
    <dgm:cxn modelId="{6A7A954A-DDD6-485B-8F4A-FF8D2D008D71}" type="presParOf" srcId="{0C96A776-222B-4569-BA9B-8819B653824B}" destId="{B4D49313-E4A6-42D1-9850-5CEA10E86B5C}" srcOrd="1" destOrd="0" presId="urn:microsoft.com/office/officeart/2008/layout/HalfCircleOrganizationChart"/>
    <dgm:cxn modelId="{D8E481BF-7B78-45CA-B14B-509462B76AFD}" type="presParOf" srcId="{0C96A776-222B-4569-BA9B-8819B653824B}" destId="{CB27B8CE-100A-42C2-80BE-F10C8D781BF4}" srcOrd="2" destOrd="0" presId="urn:microsoft.com/office/officeart/2008/layout/HalfCircleOrganizationChart"/>
    <dgm:cxn modelId="{05A3BD80-EC64-44AE-8605-BC50167ECA0F}" type="presParOf" srcId="{EA32B4C0-815D-4A29-8A0B-EE66D5BAA666}" destId="{234D4D50-FBCE-45D2-A96A-66E1F04FF113}" srcOrd="2" destOrd="0" presId="urn:microsoft.com/office/officeart/2008/layout/HalfCircleOrganizationChart"/>
    <dgm:cxn modelId="{842017A6-C2D2-44DD-B1E5-911FD1937FFD}" type="presParOf" srcId="{EA32B4C0-815D-4A29-8A0B-EE66D5BAA666}" destId="{8181A472-A00E-47AA-80BC-E1A59959C7ED}" srcOrd="3" destOrd="0" presId="urn:microsoft.com/office/officeart/2008/layout/HalfCircleOrganizationChart"/>
    <dgm:cxn modelId="{1CA682B1-BE39-4607-82B5-0F0B265B1045}" type="presParOf" srcId="{8181A472-A00E-47AA-80BC-E1A59959C7ED}" destId="{EB1D2812-EAD7-4BF0-90CC-5EA9CBDAC226}" srcOrd="0" destOrd="0" presId="urn:microsoft.com/office/officeart/2008/layout/HalfCircleOrganizationChart"/>
    <dgm:cxn modelId="{2BB1B529-EE22-411B-BB08-CC76B2362F51}" type="presParOf" srcId="{EB1D2812-EAD7-4BF0-90CC-5EA9CBDAC226}" destId="{9B05EB40-E71C-4A36-9CBA-D152F9B8913B}" srcOrd="0" destOrd="0" presId="urn:microsoft.com/office/officeart/2008/layout/HalfCircleOrganizationChart"/>
    <dgm:cxn modelId="{A2653D42-8310-455E-B489-385BCB8CBB00}" type="presParOf" srcId="{EB1D2812-EAD7-4BF0-90CC-5EA9CBDAC226}" destId="{A8437C56-06FE-40EB-848E-32522B045AF8}" srcOrd="1" destOrd="0" presId="urn:microsoft.com/office/officeart/2008/layout/HalfCircleOrganizationChart"/>
    <dgm:cxn modelId="{AE962798-DF42-4A2F-AEF2-8FF9A4968441}" type="presParOf" srcId="{EB1D2812-EAD7-4BF0-90CC-5EA9CBDAC226}" destId="{F0B50F7B-0E0A-411B-9F33-20DBBF544A6D}" srcOrd="2" destOrd="0" presId="urn:microsoft.com/office/officeart/2008/layout/HalfCircleOrganizationChart"/>
    <dgm:cxn modelId="{0A1F53C5-A791-4C97-9832-CC46FCA5C81D}" type="presParOf" srcId="{EB1D2812-EAD7-4BF0-90CC-5EA9CBDAC226}" destId="{A01AF586-327D-42D9-A298-5D3483A9191B}" srcOrd="3" destOrd="0" presId="urn:microsoft.com/office/officeart/2008/layout/HalfCircleOrganizationChart"/>
    <dgm:cxn modelId="{570CB1D0-A342-405F-80BC-59AB07EAD5A7}" type="presParOf" srcId="{8181A472-A00E-47AA-80BC-E1A59959C7ED}" destId="{BF974BBC-7236-4B5F-8DE6-865A1ED4EF71}" srcOrd="1" destOrd="0" presId="urn:microsoft.com/office/officeart/2008/layout/HalfCircleOrganizationChart"/>
    <dgm:cxn modelId="{D64F29A1-5893-4253-B020-487A9F8B807E}" type="presParOf" srcId="{8181A472-A00E-47AA-80BC-E1A59959C7ED}" destId="{FF3E8B13-0B2C-4741-BB08-88050401333E}" srcOrd="2" destOrd="0" presId="urn:microsoft.com/office/officeart/2008/layout/HalfCircleOrganizationChart"/>
    <dgm:cxn modelId="{A973FE8D-34F6-4290-811A-9D7D4B9CAA67}" type="presParOf" srcId="{920D3982-063B-4055-8302-A524CB52A5D1}" destId="{EB4F6665-5DFD-4DD4-B1C1-7EA2913B939E}" srcOrd="2" destOrd="0" presId="urn:microsoft.com/office/officeart/2008/layout/HalfCircleOrganizationChart"/>
    <dgm:cxn modelId="{730DA892-F5E5-4254-9F5E-518AD88D9A37}" type="presParOf" srcId="{8E7A79EA-12D5-4E47-BFAC-C8B218A92CC2}" destId="{C3C70391-A2FD-4279-ADDD-2820DF506EEC}" srcOrd="2" destOrd="0" presId="urn:microsoft.com/office/officeart/2008/layout/HalfCircleOrganizationChart"/>
    <dgm:cxn modelId="{7F7091AF-FC80-4A34-A85A-0F63E381BE57}" type="presParOf" srcId="{00CA6D7B-D7EF-452B-972D-FA2A2C861E7A}" destId="{EAE204D2-37F1-4C54-8E8F-DFD3FA7219D2}" srcOrd="4" destOrd="0" presId="urn:microsoft.com/office/officeart/2008/layout/HalfCircleOrganizationChart"/>
    <dgm:cxn modelId="{4E471F6E-F07F-49D8-98A2-332B09C7884F}" type="presParOf" srcId="{00CA6D7B-D7EF-452B-972D-FA2A2C861E7A}" destId="{7E56A829-B728-462A-BC01-17943DE8AC43}" srcOrd="5" destOrd="0" presId="urn:microsoft.com/office/officeart/2008/layout/HalfCircleOrganizationChart"/>
    <dgm:cxn modelId="{70FB2009-E523-4FA6-ACB0-7993D1D61FB7}" type="presParOf" srcId="{7E56A829-B728-462A-BC01-17943DE8AC43}" destId="{A09DF34D-774A-44BA-8B76-910FF34BBDE9}" srcOrd="0" destOrd="0" presId="urn:microsoft.com/office/officeart/2008/layout/HalfCircleOrganizationChart"/>
    <dgm:cxn modelId="{14CB5BAB-590B-440E-B848-0533406B1441}" type="presParOf" srcId="{A09DF34D-774A-44BA-8B76-910FF34BBDE9}" destId="{3562449C-3FC9-4FB0-9DA4-4387EBE98DC9}" srcOrd="0" destOrd="0" presId="urn:microsoft.com/office/officeart/2008/layout/HalfCircleOrganizationChart"/>
    <dgm:cxn modelId="{2BE3B314-3881-4FF6-82D4-FEC9FDF1F6A6}" type="presParOf" srcId="{A09DF34D-774A-44BA-8B76-910FF34BBDE9}" destId="{69DD8F62-766C-4CBE-BE3B-590094E45521}" srcOrd="1" destOrd="0" presId="urn:microsoft.com/office/officeart/2008/layout/HalfCircleOrganizationChart"/>
    <dgm:cxn modelId="{8DCD7682-F0BE-4A27-93CA-A281C9E281C7}" type="presParOf" srcId="{A09DF34D-774A-44BA-8B76-910FF34BBDE9}" destId="{1616277F-4DDE-4AFB-8119-709539B03BEA}" srcOrd="2" destOrd="0" presId="urn:microsoft.com/office/officeart/2008/layout/HalfCircleOrganizationChart"/>
    <dgm:cxn modelId="{0A1D6EDE-3907-4CCE-A8C3-6801292FCA60}" type="presParOf" srcId="{A09DF34D-774A-44BA-8B76-910FF34BBDE9}" destId="{2B4E4EFD-0474-4727-AF15-FAE2CE4565F8}" srcOrd="3" destOrd="0" presId="urn:microsoft.com/office/officeart/2008/layout/HalfCircleOrganizationChart"/>
    <dgm:cxn modelId="{9020ABF7-709D-48B9-BE92-AB491BD2F07B}" type="presParOf" srcId="{7E56A829-B728-462A-BC01-17943DE8AC43}" destId="{CCD88B61-DED7-4EE3-A772-D74EE1DF7C2A}" srcOrd="1" destOrd="0" presId="urn:microsoft.com/office/officeart/2008/layout/HalfCircleOrganizationChart"/>
    <dgm:cxn modelId="{87D62A36-C998-48B1-B697-0BF0CF200DA4}" type="presParOf" srcId="{CCD88B61-DED7-4EE3-A772-D74EE1DF7C2A}" destId="{6B8E1309-8C3A-4218-9DB9-BB75E1D69B9E}" srcOrd="0" destOrd="0" presId="urn:microsoft.com/office/officeart/2008/layout/HalfCircleOrganizationChart"/>
    <dgm:cxn modelId="{0BE595ED-D38D-4CD4-80BD-8FD584A7F3FA}" type="presParOf" srcId="{CCD88B61-DED7-4EE3-A772-D74EE1DF7C2A}" destId="{B64F6E25-9462-4505-9B0C-22211C0C2FB1}" srcOrd="1" destOrd="0" presId="urn:microsoft.com/office/officeart/2008/layout/HalfCircleOrganizationChart"/>
    <dgm:cxn modelId="{DF634979-B77A-47AF-8CD0-8C35B6B8D1F5}" type="presParOf" srcId="{B64F6E25-9462-4505-9B0C-22211C0C2FB1}" destId="{487F4E09-F0C2-4C43-8C50-04202D769E8A}" srcOrd="0" destOrd="0" presId="urn:microsoft.com/office/officeart/2008/layout/HalfCircleOrganizationChart"/>
    <dgm:cxn modelId="{396FEC8E-92DA-4466-939C-623CF25AB4BD}" type="presParOf" srcId="{487F4E09-F0C2-4C43-8C50-04202D769E8A}" destId="{DA049B6E-DC14-47AA-8C67-11C6229D9BDC}" srcOrd="0" destOrd="0" presId="urn:microsoft.com/office/officeart/2008/layout/HalfCircleOrganizationChart"/>
    <dgm:cxn modelId="{08BBA5C8-4927-422D-8CE9-F270F1487B5E}" type="presParOf" srcId="{487F4E09-F0C2-4C43-8C50-04202D769E8A}" destId="{1CA07CED-F9FA-4388-B436-7F2F57BD5F06}" srcOrd="1" destOrd="0" presId="urn:microsoft.com/office/officeart/2008/layout/HalfCircleOrganizationChart"/>
    <dgm:cxn modelId="{C8CB9588-643D-4C21-99AC-555E41584021}" type="presParOf" srcId="{487F4E09-F0C2-4C43-8C50-04202D769E8A}" destId="{4720645B-A948-4196-8E6A-753209D0EFCE}" srcOrd="2" destOrd="0" presId="urn:microsoft.com/office/officeart/2008/layout/HalfCircleOrganizationChart"/>
    <dgm:cxn modelId="{95161DDA-7512-4944-BE71-7EE5B1C93DDF}" type="presParOf" srcId="{487F4E09-F0C2-4C43-8C50-04202D769E8A}" destId="{1769DDC2-00F8-471F-BE3F-0FE186F0106C}" srcOrd="3" destOrd="0" presId="urn:microsoft.com/office/officeart/2008/layout/HalfCircleOrganizationChart"/>
    <dgm:cxn modelId="{C470F5B8-6D53-48F4-BB44-F01D0772C467}" type="presParOf" srcId="{B64F6E25-9462-4505-9B0C-22211C0C2FB1}" destId="{5A8942FA-2790-484E-B6E8-86B52A76C3AB}" srcOrd="1" destOrd="0" presId="urn:microsoft.com/office/officeart/2008/layout/HalfCircleOrganizationChart"/>
    <dgm:cxn modelId="{27202A44-2E7E-4159-A7D3-A8735E67E14D}" type="presParOf" srcId="{5A8942FA-2790-484E-B6E8-86B52A76C3AB}" destId="{662C6A7E-D1F8-4B10-B5B9-87EB39D934CD}" srcOrd="0" destOrd="0" presId="urn:microsoft.com/office/officeart/2008/layout/HalfCircleOrganizationChart"/>
    <dgm:cxn modelId="{D31DA962-D27A-4A2B-B8B7-70E3B015565F}" type="presParOf" srcId="{5A8942FA-2790-484E-B6E8-86B52A76C3AB}" destId="{29868296-4DC1-4328-90D6-C8BE44B17B33}" srcOrd="1" destOrd="0" presId="urn:microsoft.com/office/officeart/2008/layout/HalfCircleOrganizationChart"/>
    <dgm:cxn modelId="{A184EB54-A853-4DCD-9E35-A60ED5AA2BA9}" type="presParOf" srcId="{29868296-4DC1-4328-90D6-C8BE44B17B33}" destId="{6A7E185A-6097-48C0-8C6F-2DA0AF7100F2}" srcOrd="0" destOrd="0" presId="urn:microsoft.com/office/officeart/2008/layout/HalfCircleOrganizationChart"/>
    <dgm:cxn modelId="{67554583-A7DE-4464-BAED-899CCD911479}" type="presParOf" srcId="{6A7E185A-6097-48C0-8C6F-2DA0AF7100F2}" destId="{C89896AF-A0F9-4D40-9F48-CAEB401287D2}" srcOrd="0" destOrd="0" presId="urn:microsoft.com/office/officeart/2008/layout/HalfCircleOrganizationChart"/>
    <dgm:cxn modelId="{448A2ADF-DFC5-4A6B-8536-FDCD9911E1C1}" type="presParOf" srcId="{6A7E185A-6097-48C0-8C6F-2DA0AF7100F2}" destId="{6DE77556-B49B-4DDD-8D4F-BEF2D267DACD}" srcOrd="1" destOrd="0" presId="urn:microsoft.com/office/officeart/2008/layout/HalfCircleOrganizationChart"/>
    <dgm:cxn modelId="{E19E810A-1E9D-4749-B29F-056A97BA37A2}" type="presParOf" srcId="{6A7E185A-6097-48C0-8C6F-2DA0AF7100F2}" destId="{A076E325-C7B9-4DEE-B1C3-C13578295C53}" srcOrd="2" destOrd="0" presId="urn:microsoft.com/office/officeart/2008/layout/HalfCircleOrganizationChart"/>
    <dgm:cxn modelId="{159B6747-44C4-4F19-9C74-672E616F2D94}" type="presParOf" srcId="{6A7E185A-6097-48C0-8C6F-2DA0AF7100F2}" destId="{AED2E38B-9DEA-450C-8E5B-F912465E1F58}" srcOrd="3" destOrd="0" presId="urn:microsoft.com/office/officeart/2008/layout/HalfCircleOrganizationChart"/>
    <dgm:cxn modelId="{DE99F3A0-19DF-4AEA-BC05-6B4ED786DD14}" type="presParOf" srcId="{29868296-4DC1-4328-90D6-C8BE44B17B33}" destId="{830C317C-CB71-4881-A163-CAD37E20C9AA}" srcOrd="1" destOrd="0" presId="urn:microsoft.com/office/officeart/2008/layout/HalfCircleOrganizationChart"/>
    <dgm:cxn modelId="{882A4AF1-858F-448B-A4C9-622BA2066684}" type="presParOf" srcId="{29868296-4DC1-4328-90D6-C8BE44B17B33}" destId="{EC4E7765-8CC1-4B9D-A294-C1683B4A8CA9}" srcOrd="2" destOrd="0" presId="urn:microsoft.com/office/officeart/2008/layout/HalfCircleOrganizationChart"/>
    <dgm:cxn modelId="{ED71926C-AAC7-4939-8FA8-7ECF03AABA25}" type="presParOf" srcId="{5A8942FA-2790-484E-B6E8-86B52A76C3AB}" destId="{E9946D56-DB64-4571-949A-670F0C3D2563}" srcOrd="2" destOrd="0" presId="urn:microsoft.com/office/officeart/2008/layout/HalfCircleOrganizationChart"/>
    <dgm:cxn modelId="{409D7792-F2FD-4857-ABF4-DF22A0B8AB68}" type="presParOf" srcId="{5A8942FA-2790-484E-B6E8-86B52A76C3AB}" destId="{2833A22F-33A2-4A6B-81E5-D0D7078946B4}" srcOrd="3" destOrd="0" presId="urn:microsoft.com/office/officeart/2008/layout/HalfCircleOrganizationChart"/>
    <dgm:cxn modelId="{292A8146-0DC4-4196-AD48-660E4EF29978}" type="presParOf" srcId="{2833A22F-33A2-4A6B-81E5-D0D7078946B4}" destId="{E540078E-48EB-4763-B12F-192D5DA85312}" srcOrd="0" destOrd="0" presId="urn:microsoft.com/office/officeart/2008/layout/HalfCircleOrganizationChart"/>
    <dgm:cxn modelId="{D90B1E16-E50A-40B1-BF4F-67CCD1CD4A83}" type="presParOf" srcId="{E540078E-48EB-4763-B12F-192D5DA85312}" destId="{CCF1B9E4-B56D-4A9E-AA7E-086FBB0DEACE}" srcOrd="0" destOrd="0" presId="urn:microsoft.com/office/officeart/2008/layout/HalfCircleOrganizationChart"/>
    <dgm:cxn modelId="{75617F6A-9C56-43F4-B872-315EFC54D9E3}" type="presParOf" srcId="{E540078E-48EB-4763-B12F-192D5DA85312}" destId="{F33D7011-2918-4466-9985-62D2C442A787}" srcOrd="1" destOrd="0" presId="urn:microsoft.com/office/officeart/2008/layout/HalfCircleOrganizationChart"/>
    <dgm:cxn modelId="{0213AD66-4757-4D05-A568-8A1A40BF1AB6}" type="presParOf" srcId="{E540078E-48EB-4763-B12F-192D5DA85312}" destId="{35A67D2B-9B72-4AA4-84F3-911C0EA5B15F}" srcOrd="2" destOrd="0" presId="urn:microsoft.com/office/officeart/2008/layout/HalfCircleOrganizationChart"/>
    <dgm:cxn modelId="{0E61B74D-819C-4249-A6B1-F0ACDA5E951C}" type="presParOf" srcId="{E540078E-48EB-4763-B12F-192D5DA85312}" destId="{4BEC0702-2B37-4C35-A226-4109F929EAC5}" srcOrd="3" destOrd="0" presId="urn:microsoft.com/office/officeart/2008/layout/HalfCircleOrganizationChart"/>
    <dgm:cxn modelId="{71A728B7-D393-43E0-B67A-7213A3B7C4C0}" type="presParOf" srcId="{2833A22F-33A2-4A6B-81E5-D0D7078946B4}" destId="{EBBCD289-EB51-47E6-9D51-921D53D5A6AA}" srcOrd="1" destOrd="0" presId="urn:microsoft.com/office/officeart/2008/layout/HalfCircleOrganizationChart"/>
    <dgm:cxn modelId="{F8EE1FC0-C8D9-4590-8718-75C1A7E34E4C}" type="presParOf" srcId="{2833A22F-33A2-4A6B-81E5-D0D7078946B4}" destId="{FF5A0B00-9584-4CFA-82A5-05FF15BFC3BD}" srcOrd="2" destOrd="0" presId="urn:microsoft.com/office/officeart/2008/layout/HalfCircleOrganizationChart"/>
    <dgm:cxn modelId="{841FA3D7-E11A-4884-9C80-87D1DF775654}" type="presParOf" srcId="{B64F6E25-9462-4505-9B0C-22211C0C2FB1}" destId="{D0F138D3-6E00-4051-8485-F1D1BCE04946}" srcOrd="2" destOrd="0" presId="urn:microsoft.com/office/officeart/2008/layout/HalfCircleOrganizationChart"/>
    <dgm:cxn modelId="{D009B2ED-B6DE-47A1-845C-D88F71166E0B}" type="presParOf" srcId="{7E56A829-B728-462A-BC01-17943DE8AC43}" destId="{48B7B7E5-127B-49D1-B480-0CCEB4F229D2}" srcOrd="2" destOrd="0" presId="urn:microsoft.com/office/officeart/2008/layout/HalfCircleOrganizationChart"/>
    <dgm:cxn modelId="{7918DD06-6E72-4501-B9AD-3CE5852A42E4}" type="presParOf" srcId="{4F7AA85E-225B-4A39-B4E3-E3F6CA9963E1}" destId="{BF065D23-B6B9-482D-836F-E0797DDB11A3}" srcOrd="2" destOrd="0" presId="urn:microsoft.com/office/officeart/2008/layout/HalfCircleOrganizationChart"/>
    <dgm:cxn modelId="{50029A54-38A6-47B3-BAD0-AE2FF7F6AA29}" type="presParOf" srcId="{BF065D23-B6B9-482D-836F-E0797DDB11A3}" destId="{1C045DF1-5B4B-448C-BE50-F8A673A5B652}" srcOrd="0" destOrd="0" presId="urn:microsoft.com/office/officeart/2008/layout/HalfCircleOrganizationChart"/>
    <dgm:cxn modelId="{715A7E6C-C87B-4FBB-90A6-9F2AACAC04A0}" type="presParOf" srcId="{BF065D23-B6B9-482D-836F-E0797DDB11A3}" destId="{BDBE2961-E847-489C-983E-9C5D8C70EF38}" srcOrd="1" destOrd="0" presId="urn:microsoft.com/office/officeart/2008/layout/HalfCircleOrganizationChart"/>
    <dgm:cxn modelId="{F07AEAFF-054A-4113-B713-9B5936D7FF8A}" type="presParOf" srcId="{BDBE2961-E847-489C-983E-9C5D8C70EF38}" destId="{6DDEADED-280A-4833-A1C4-6155B8A79EB5}" srcOrd="0" destOrd="0" presId="urn:microsoft.com/office/officeart/2008/layout/HalfCircleOrganizationChart"/>
    <dgm:cxn modelId="{B31D9031-7E77-4E29-AFD4-1B99C1B3D56B}" type="presParOf" srcId="{6DDEADED-280A-4833-A1C4-6155B8A79EB5}" destId="{3D34074D-A2C2-45B0-B7F1-D3B7718406C1}" srcOrd="0" destOrd="0" presId="urn:microsoft.com/office/officeart/2008/layout/HalfCircleOrganizationChart"/>
    <dgm:cxn modelId="{B9E3CDE8-660C-42CB-930B-C5CB53558350}" type="presParOf" srcId="{6DDEADED-280A-4833-A1C4-6155B8A79EB5}" destId="{5F2D1C88-43FF-49B0-947A-9FC0CEDC6787}" srcOrd="1" destOrd="0" presId="urn:microsoft.com/office/officeart/2008/layout/HalfCircleOrganizationChart"/>
    <dgm:cxn modelId="{0B017E9E-D5BB-485E-BE9D-E7EDDC2DF7E9}" type="presParOf" srcId="{6DDEADED-280A-4833-A1C4-6155B8A79EB5}" destId="{011C37FC-6C8C-45CD-B8D2-A17AFE458B27}" srcOrd="2" destOrd="0" presId="urn:microsoft.com/office/officeart/2008/layout/HalfCircleOrganizationChart"/>
    <dgm:cxn modelId="{79F1CAD3-0208-4E42-9D19-9F26C86B70FB}" type="presParOf" srcId="{6DDEADED-280A-4833-A1C4-6155B8A79EB5}" destId="{BB14D9A3-C3CD-41C0-A595-19AB8ACCA082}" srcOrd="3" destOrd="0" presId="urn:microsoft.com/office/officeart/2008/layout/HalfCircleOrganizationChart"/>
    <dgm:cxn modelId="{BC2E6D1E-E63F-417A-9BD8-4C85F0073087}" type="presParOf" srcId="{BDBE2961-E847-489C-983E-9C5D8C70EF38}" destId="{4F230371-238B-496B-9CBD-6EAB466DD451}" srcOrd="1" destOrd="0" presId="urn:microsoft.com/office/officeart/2008/layout/HalfCircleOrganizationChart"/>
    <dgm:cxn modelId="{0DD1EDE3-C7FC-4DAF-B867-F3BFCCFDD325}" type="presParOf" srcId="{BDBE2961-E847-489C-983E-9C5D8C70EF38}" destId="{0DFB8D57-1946-4895-8DE7-848067058E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65B7E-5693-4BE1-AC7B-E994F3DDA49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EAD7F2-9DF2-441B-9A70-24A9454615FB}">
      <dgm:prSet phldrT="[Text]" custT="1"/>
      <dgm:spPr/>
      <dgm:t>
        <a:bodyPr/>
        <a:lstStyle/>
        <a:p>
          <a:r>
            <a:rPr lang="en-US" sz="1400" b="1" dirty="0"/>
            <a:t>Autonomous Software Department</a:t>
          </a:r>
        </a:p>
      </dgm:t>
    </dgm:pt>
    <dgm:pt modelId="{5FB2185F-1A85-4C1A-96BA-585976F63C3E}" type="parTrans" cxnId="{9F525C1A-66E5-4F38-9CA1-0DB5DAC73BEC}">
      <dgm:prSet/>
      <dgm:spPr/>
      <dgm:t>
        <a:bodyPr/>
        <a:lstStyle/>
        <a:p>
          <a:endParaRPr lang="en-US"/>
        </a:p>
      </dgm:t>
    </dgm:pt>
    <dgm:pt modelId="{CC5383B7-1D51-4FA5-B498-F8054926B242}" type="sibTrans" cxnId="{9F525C1A-66E5-4F38-9CA1-0DB5DAC73BEC}">
      <dgm:prSet/>
      <dgm:spPr/>
      <dgm:t>
        <a:bodyPr/>
        <a:lstStyle/>
        <a:p>
          <a:endParaRPr lang="en-US"/>
        </a:p>
      </dgm:t>
    </dgm:pt>
    <dgm:pt modelId="{F83604D4-D2FB-40BF-BDE5-BF060126A90C}" type="asst">
      <dgm:prSet phldrT="[Text]"/>
      <dgm:spPr/>
      <dgm:t>
        <a:bodyPr/>
        <a:lstStyle/>
        <a:p>
          <a:r>
            <a:rPr lang="en-US" dirty="0"/>
            <a:t>Abdelrahman Youssef     (Mid Level)</a:t>
          </a:r>
        </a:p>
      </dgm:t>
    </dgm:pt>
    <dgm:pt modelId="{0844F33B-206E-4F4C-A483-AA2C56E69831}" type="parTrans" cxnId="{C98F3A24-308C-4D1E-85BB-BBEA0A8DE90E}">
      <dgm:prSet/>
      <dgm:spPr/>
      <dgm:t>
        <a:bodyPr/>
        <a:lstStyle/>
        <a:p>
          <a:endParaRPr lang="en-US"/>
        </a:p>
      </dgm:t>
    </dgm:pt>
    <dgm:pt modelId="{9198B3BB-405B-403E-8498-EF75C541613C}" type="sibTrans" cxnId="{C98F3A24-308C-4D1E-85BB-BBEA0A8DE90E}">
      <dgm:prSet/>
      <dgm:spPr/>
      <dgm:t>
        <a:bodyPr/>
        <a:lstStyle/>
        <a:p>
          <a:endParaRPr lang="en-US"/>
        </a:p>
      </dgm:t>
    </dgm:pt>
    <dgm:pt modelId="{8B2AEDF9-61F6-461D-A480-C196FC091D60}">
      <dgm:prSet phldrT="[Text]"/>
      <dgm:spPr/>
      <dgm:t>
        <a:bodyPr/>
        <a:lstStyle/>
        <a:p>
          <a:r>
            <a:rPr lang="en-US" b="1" dirty="0"/>
            <a:t>Control &amp; Simulation</a:t>
          </a:r>
        </a:p>
      </dgm:t>
    </dgm:pt>
    <dgm:pt modelId="{C1C37116-11BE-4803-B42C-2CE25732813F}" type="parTrans" cxnId="{29FD6082-D111-41F2-97DF-4B46A2989D32}">
      <dgm:prSet/>
      <dgm:spPr/>
      <dgm:t>
        <a:bodyPr/>
        <a:lstStyle/>
        <a:p>
          <a:endParaRPr lang="en-US"/>
        </a:p>
      </dgm:t>
    </dgm:pt>
    <dgm:pt modelId="{4CEB32E5-032D-49F0-905F-087637D15044}" type="sibTrans" cxnId="{29FD6082-D111-41F2-97DF-4B46A2989D32}">
      <dgm:prSet/>
      <dgm:spPr/>
      <dgm:t>
        <a:bodyPr/>
        <a:lstStyle/>
        <a:p>
          <a:endParaRPr lang="en-US"/>
        </a:p>
      </dgm:t>
    </dgm:pt>
    <dgm:pt modelId="{BC526834-6463-4427-B272-30B658DEF270}">
      <dgm:prSet phldrT="[Text]"/>
      <dgm:spPr/>
      <dgm:t>
        <a:bodyPr/>
        <a:lstStyle/>
        <a:p>
          <a:r>
            <a:rPr lang="en-US" b="1" dirty="0"/>
            <a:t>Navigation</a:t>
          </a:r>
        </a:p>
      </dgm:t>
    </dgm:pt>
    <dgm:pt modelId="{DE59B976-FBA4-4952-911C-9A02CB064F9A}" type="parTrans" cxnId="{DFF2C54D-98A8-4DFE-BEFC-BD9E9CC76722}">
      <dgm:prSet/>
      <dgm:spPr/>
      <dgm:t>
        <a:bodyPr/>
        <a:lstStyle/>
        <a:p>
          <a:endParaRPr lang="en-US"/>
        </a:p>
      </dgm:t>
    </dgm:pt>
    <dgm:pt modelId="{C82AB14F-DB34-4A1A-A722-2F8D7198CD92}" type="sibTrans" cxnId="{DFF2C54D-98A8-4DFE-BEFC-BD9E9CC76722}">
      <dgm:prSet/>
      <dgm:spPr/>
      <dgm:t>
        <a:bodyPr/>
        <a:lstStyle/>
        <a:p>
          <a:endParaRPr lang="en-US"/>
        </a:p>
      </dgm:t>
    </dgm:pt>
    <dgm:pt modelId="{AA8F3579-761A-415B-A816-630F0731445F}">
      <dgm:prSet phldrT="[Text]"/>
      <dgm:spPr/>
      <dgm:t>
        <a:bodyPr/>
        <a:lstStyle/>
        <a:p>
          <a:r>
            <a:rPr lang="en-US" b="1" dirty="0"/>
            <a:t>Integration and Testing </a:t>
          </a:r>
        </a:p>
      </dgm:t>
    </dgm:pt>
    <dgm:pt modelId="{65D5A877-3F71-485E-B6DE-D6CF4B7753FD}" type="parTrans" cxnId="{295ACB41-7D4A-4952-B223-37F1250FDF43}">
      <dgm:prSet/>
      <dgm:spPr/>
      <dgm:t>
        <a:bodyPr/>
        <a:lstStyle/>
        <a:p>
          <a:endParaRPr lang="en-US"/>
        </a:p>
      </dgm:t>
    </dgm:pt>
    <dgm:pt modelId="{1B0A48FF-A01D-4B1F-977F-5AEEDA092798}" type="sibTrans" cxnId="{295ACB41-7D4A-4952-B223-37F1250FDF43}">
      <dgm:prSet/>
      <dgm:spPr/>
      <dgm:t>
        <a:bodyPr/>
        <a:lstStyle/>
        <a:p>
          <a:endParaRPr lang="en-US"/>
        </a:p>
      </dgm:t>
    </dgm:pt>
    <dgm:pt modelId="{9EAD29EA-7EC8-42AB-9100-33A124E0781C}">
      <dgm:prSet phldrT="[Text]"/>
      <dgm:spPr/>
      <dgm:t>
        <a:bodyPr/>
        <a:lstStyle/>
        <a:p>
          <a:r>
            <a:rPr lang="en-US" b="1" dirty="0"/>
            <a:t>Perception</a:t>
          </a:r>
        </a:p>
      </dgm:t>
    </dgm:pt>
    <dgm:pt modelId="{ABDD4451-20EE-490C-9219-54E0992F40D5}" type="parTrans" cxnId="{B8D88F63-EE8F-46D5-89BD-87CC61F3F49E}">
      <dgm:prSet/>
      <dgm:spPr/>
      <dgm:t>
        <a:bodyPr/>
        <a:lstStyle/>
        <a:p>
          <a:endParaRPr lang="en-US"/>
        </a:p>
      </dgm:t>
    </dgm:pt>
    <dgm:pt modelId="{65469E1E-72DA-4FE1-ADFE-4F566FDEB362}" type="sibTrans" cxnId="{B8D88F63-EE8F-46D5-89BD-87CC61F3F49E}">
      <dgm:prSet/>
      <dgm:spPr/>
      <dgm:t>
        <a:bodyPr/>
        <a:lstStyle/>
        <a:p>
          <a:endParaRPr lang="en-US"/>
        </a:p>
      </dgm:t>
    </dgm:pt>
    <dgm:pt modelId="{E0AA92FA-6B72-4144-9285-497030ED8234}">
      <dgm:prSet phldrT="[Text]"/>
      <dgm:spPr/>
      <dgm:t>
        <a:bodyPr/>
        <a:lstStyle/>
        <a:p>
          <a:r>
            <a:rPr lang="en-US" dirty="0"/>
            <a:t>Amer                        (Mid Level)</a:t>
          </a:r>
        </a:p>
      </dgm:t>
    </dgm:pt>
    <dgm:pt modelId="{700FFC33-4468-46F7-9A9A-450784F7CE83}" type="parTrans" cxnId="{AB25236C-9657-405B-B7DD-0AEB055B9DE2}">
      <dgm:prSet/>
      <dgm:spPr/>
      <dgm:t>
        <a:bodyPr/>
        <a:lstStyle/>
        <a:p>
          <a:endParaRPr lang="en-US"/>
        </a:p>
      </dgm:t>
    </dgm:pt>
    <dgm:pt modelId="{6420D8C9-BBFA-407B-9C06-9C103DD9A645}" type="sibTrans" cxnId="{AB25236C-9657-405B-B7DD-0AEB055B9DE2}">
      <dgm:prSet/>
      <dgm:spPr/>
      <dgm:t>
        <a:bodyPr/>
        <a:lstStyle/>
        <a:p>
          <a:endParaRPr lang="en-US"/>
        </a:p>
      </dgm:t>
    </dgm:pt>
    <dgm:pt modelId="{BB64D9CF-FBAC-4188-B293-C46FE56908BC}">
      <dgm:prSet phldrT="[Text]"/>
      <dgm:spPr/>
      <dgm:t>
        <a:bodyPr/>
        <a:lstStyle/>
        <a:p>
          <a:r>
            <a:rPr lang="en-US" dirty="0"/>
            <a:t>Wajih                        (Mid Level)</a:t>
          </a:r>
        </a:p>
      </dgm:t>
    </dgm:pt>
    <dgm:pt modelId="{3637AC07-28A9-4EE2-8FB8-2846ADF92A65}" type="parTrans" cxnId="{24536832-47E6-4080-9763-08CBB9BF733B}">
      <dgm:prSet/>
      <dgm:spPr/>
      <dgm:t>
        <a:bodyPr/>
        <a:lstStyle/>
        <a:p>
          <a:endParaRPr lang="en-US"/>
        </a:p>
      </dgm:t>
    </dgm:pt>
    <dgm:pt modelId="{6A55F5E9-A033-48A3-82AC-A25281F80504}" type="sibTrans" cxnId="{24536832-47E6-4080-9763-08CBB9BF733B}">
      <dgm:prSet/>
      <dgm:spPr/>
      <dgm:t>
        <a:bodyPr/>
        <a:lstStyle/>
        <a:p>
          <a:endParaRPr lang="en-US"/>
        </a:p>
      </dgm:t>
    </dgm:pt>
    <dgm:pt modelId="{44E7636C-C3C6-45F1-94A9-14535D28A69F}">
      <dgm:prSet phldrT="[Text]"/>
      <dgm:spPr/>
      <dgm:t>
        <a:bodyPr/>
        <a:lstStyle/>
        <a:p>
          <a:r>
            <a:rPr lang="en-US" dirty="0"/>
            <a:t>Sara                       (Junior)</a:t>
          </a:r>
        </a:p>
      </dgm:t>
    </dgm:pt>
    <dgm:pt modelId="{6132A8D2-BA84-49EC-BB9F-DE382EEF050D}" type="parTrans" cxnId="{D0B12E65-46C3-414F-8048-55E78E9D0F00}">
      <dgm:prSet/>
      <dgm:spPr/>
      <dgm:t>
        <a:bodyPr/>
        <a:lstStyle/>
        <a:p>
          <a:endParaRPr lang="en-US"/>
        </a:p>
      </dgm:t>
    </dgm:pt>
    <dgm:pt modelId="{B1E7DC39-E0FF-4919-838F-101FCDD63C9D}" type="sibTrans" cxnId="{D0B12E65-46C3-414F-8048-55E78E9D0F00}">
      <dgm:prSet/>
      <dgm:spPr/>
      <dgm:t>
        <a:bodyPr/>
        <a:lstStyle/>
        <a:p>
          <a:endParaRPr lang="en-US"/>
        </a:p>
      </dgm:t>
    </dgm:pt>
    <dgm:pt modelId="{B6175861-7BAB-4808-93BB-29AA0BF4C301}">
      <dgm:prSet phldrT="[Text]"/>
      <dgm:spPr/>
      <dgm:t>
        <a:bodyPr/>
        <a:lstStyle/>
        <a:p>
          <a:r>
            <a:rPr lang="en-US" dirty="0"/>
            <a:t>Eslam                       (Mid Level)</a:t>
          </a:r>
        </a:p>
      </dgm:t>
    </dgm:pt>
    <dgm:pt modelId="{9F20B9AC-9B4E-406F-8D75-03E3D574B819}" type="parTrans" cxnId="{E76E0C9C-E4B6-4B49-A688-DEE08E715410}">
      <dgm:prSet/>
      <dgm:spPr/>
      <dgm:t>
        <a:bodyPr/>
        <a:lstStyle/>
        <a:p>
          <a:endParaRPr lang="en-US"/>
        </a:p>
      </dgm:t>
    </dgm:pt>
    <dgm:pt modelId="{A024FA2B-D74E-4E74-AF67-2EEA3C7FFE92}" type="sibTrans" cxnId="{E76E0C9C-E4B6-4B49-A688-DEE08E715410}">
      <dgm:prSet/>
      <dgm:spPr/>
      <dgm:t>
        <a:bodyPr/>
        <a:lstStyle/>
        <a:p>
          <a:endParaRPr lang="en-US"/>
        </a:p>
      </dgm:t>
    </dgm:pt>
    <dgm:pt modelId="{0CA09C88-40CC-44D7-9801-C8F8F298D76E}">
      <dgm:prSet phldrT="[Text]"/>
      <dgm:spPr/>
      <dgm:t>
        <a:bodyPr/>
        <a:lstStyle/>
        <a:p>
          <a:r>
            <a:rPr lang="en-US" dirty="0"/>
            <a:t>Amer                        (Mid Level)</a:t>
          </a:r>
        </a:p>
      </dgm:t>
    </dgm:pt>
    <dgm:pt modelId="{27EBE8C0-68FB-466F-89A8-FAF34275147C}" type="parTrans" cxnId="{3A50BB97-1802-4F9F-AABF-CFB57E75BAB5}">
      <dgm:prSet/>
      <dgm:spPr/>
      <dgm:t>
        <a:bodyPr/>
        <a:lstStyle/>
        <a:p>
          <a:endParaRPr lang="en-US"/>
        </a:p>
      </dgm:t>
    </dgm:pt>
    <dgm:pt modelId="{16A7AF3F-52F7-4BAE-BFF8-46DE7126F0C0}" type="sibTrans" cxnId="{3A50BB97-1802-4F9F-AABF-CFB57E75BAB5}">
      <dgm:prSet/>
      <dgm:spPr/>
      <dgm:t>
        <a:bodyPr/>
        <a:lstStyle/>
        <a:p>
          <a:endParaRPr lang="en-US"/>
        </a:p>
      </dgm:t>
    </dgm:pt>
    <dgm:pt modelId="{6AFEA353-7E74-480D-AF24-9BF1AFC8CD12}">
      <dgm:prSet phldrT="[Text]"/>
      <dgm:spPr/>
      <dgm:t>
        <a:bodyPr/>
        <a:lstStyle/>
        <a:p>
          <a:r>
            <a:rPr lang="en-US" dirty="0"/>
            <a:t>Abdelrahman                         (Mid Level) </a:t>
          </a:r>
        </a:p>
      </dgm:t>
    </dgm:pt>
    <dgm:pt modelId="{1B612F3D-EBB7-4502-BF3D-F6B5AAA3A74F}" type="parTrans" cxnId="{50AE381C-24D2-4991-8F27-E3AAA7814E58}">
      <dgm:prSet/>
      <dgm:spPr/>
      <dgm:t>
        <a:bodyPr/>
        <a:lstStyle/>
        <a:p>
          <a:endParaRPr lang="en-US"/>
        </a:p>
      </dgm:t>
    </dgm:pt>
    <dgm:pt modelId="{CEBE9FE6-F3B1-48EC-A64A-356ED73A6649}" type="sibTrans" cxnId="{50AE381C-24D2-4991-8F27-E3AAA7814E58}">
      <dgm:prSet/>
      <dgm:spPr/>
      <dgm:t>
        <a:bodyPr/>
        <a:lstStyle/>
        <a:p>
          <a:endParaRPr lang="en-US"/>
        </a:p>
      </dgm:t>
    </dgm:pt>
    <dgm:pt modelId="{70A16D97-37B2-4B36-A432-74D6CF68D401}">
      <dgm:prSet phldrT="[Text]"/>
      <dgm:spPr/>
      <dgm:t>
        <a:bodyPr/>
        <a:lstStyle/>
        <a:p>
          <a:r>
            <a:rPr lang="en-US" dirty="0"/>
            <a:t>Eslam                       (Mid Level)</a:t>
          </a:r>
        </a:p>
      </dgm:t>
    </dgm:pt>
    <dgm:pt modelId="{369EF4CA-9F0F-4CA8-A2E6-8EE6FD09B514}" type="parTrans" cxnId="{9378212D-1EC1-4DC9-A516-93A53A211437}">
      <dgm:prSet/>
      <dgm:spPr/>
      <dgm:t>
        <a:bodyPr/>
        <a:lstStyle/>
        <a:p>
          <a:endParaRPr lang="en-US"/>
        </a:p>
      </dgm:t>
    </dgm:pt>
    <dgm:pt modelId="{92CB68BA-05FA-47D5-9DBD-D12BBFA6FC26}" type="sibTrans" cxnId="{9378212D-1EC1-4DC9-A516-93A53A211437}">
      <dgm:prSet/>
      <dgm:spPr/>
      <dgm:t>
        <a:bodyPr/>
        <a:lstStyle/>
        <a:p>
          <a:endParaRPr lang="en-US"/>
        </a:p>
      </dgm:t>
    </dgm:pt>
    <dgm:pt modelId="{3A706D37-F2CC-4759-AC29-8128D7FF01D8}">
      <dgm:prSet phldrT="[Text]"/>
      <dgm:spPr/>
      <dgm:t>
        <a:bodyPr/>
        <a:lstStyle/>
        <a:p>
          <a:r>
            <a:rPr lang="en-US" dirty="0"/>
            <a:t>To be Hired</a:t>
          </a:r>
        </a:p>
      </dgm:t>
    </dgm:pt>
    <dgm:pt modelId="{4FA1A064-8CC2-4CE7-A85B-1203B7B69E23}" type="parTrans" cxnId="{E9DC7B74-E274-4621-8C92-746DAD3E005D}">
      <dgm:prSet/>
      <dgm:spPr/>
      <dgm:t>
        <a:bodyPr/>
        <a:lstStyle/>
        <a:p>
          <a:endParaRPr lang="en-US"/>
        </a:p>
      </dgm:t>
    </dgm:pt>
    <dgm:pt modelId="{97CFE770-C7D5-42BE-82DF-17E3E7F59073}" type="sibTrans" cxnId="{E9DC7B74-E274-4621-8C92-746DAD3E005D}">
      <dgm:prSet/>
      <dgm:spPr/>
      <dgm:t>
        <a:bodyPr/>
        <a:lstStyle/>
        <a:p>
          <a:endParaRPr lang="en-US"/>
        </a:p>
      </dgm:t>
    </dgm:pt>
    <dgm:pt modelId="{4E1AB72D-0DE1-49F1-BBD0-8AEE11569921}" type="pres">
      <dgm:prSet presAssocID="{50C65B7E-5693-4BE1-AC7B-E994F3DDA49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7AA85E-225B-4A39-B4E3-E3F6CA9963E1}" type="pres">
      <dgm:prSet presAssocID="{C4EAD7F2-9DF2-441B-9A70-24A9454615FB}" presName="hierRoot1" presStyleCnt="0">
        <dgm:presLayoutVars>
          <dgm:hierBranch val="init"/>
        </dgm:presLayoutVars>
      </dgm:prSet>
      <dgm:spPr/>
    </dgm:pt>
    <dgm:pt modelId="{D0402C0A-AB5D-4D77-92D3-AC46DAE5187A}" type="pres">
      <dgm:prSet presAssocID="{C4EAD7F2-9DF2-441B-9A70-24A9454615FB}" presName="rootComposite1" presStyleCnt="0"/>
      <dgm:spPr/>
    </dgm:pt>
    <dgm:pt modelId="{086095FD-8851-4B35-8831-A9140D364D1F}" type="pres">
      <dgm:prSet presAssocID="{C4EAD7F2-9DF2-441B-9A70-24A9454615FB}" presName="rootText1" presStyleLbl="alignAcc1" presStyleIdx="0" presStyleCnt="0" custScaleX="113674">
        <dgm:presLayoutVars>
          <dgm:chPref val="3"/>
        </dgm:presLayoutVars>
      </dgm:prSet>
      <dgm:spPr/>
    </dgm:pt>
    <dgm:pt modelId="{A74858F3-4ECE-4C2C-B562-0793C19AE074}" type="pres">
      <dgm:prSet presAssocID="{C4EAD7F2-9DF2-441B-9A70-24A9454615FB}" presName="topArc1" presStyleLbl="parChTrans1D1" presStyleIdx="0" presStyleCnt="28"/>
      <dgm:spPr/>
    </dgm:pt>
    <dgm:pt modelId="{2FD62B0C-D827-4ABE-9454-8DAD3B341BA2}" type="pres">
      <dgm:prSet presAssocID="{C4EAD7F2-9DF2-441B-9A70-24A9454615FB}" presName="bottomArc1" presStyleLbl="parChTrans1D1" presStyleIdx="1" presStyleCnt="28"/>
      <dgm:spPr/>
    </dgm:pt>
    <dgm:pt modelId="{5B23F7B4-84AB-42B8-9A04-202A275D90D7}" type="pres">
      <dgm:prSet presAssocID="{C4EAD7F2-9DF2-441B-9A70-24A9454615FB}" presName="topConnNode1" presStyleLbl="node1" presStyleIdx="0" presStyleCnt="0"/>
      <dgm:spPr/>
    </dgm:pt>
    <dgm:pt modelId="{00CA6D7B-D7EF-452B-972D-FA2A2C861E7A}" type="pres">
      <dgm:prSet presAssocID="{C4EAD7F2-9DF2-441B-9A70-24A9454615FB}" presName="hierChild2" presStyleCnt="0"/>
      <dgm:spPr/>
    </dgm:pt>
    <dgm:pt modelId="{9B06259F-9898-4722-BB28-7878C5FD0D3A}" type="pres">
      <dgm:prSet presAssocID="{C1C37116-11BE-4803-B42C-2CE25732813F}" presName="Name28" presStyleLbl="parChTrans1D2" presStyleIdx="0" presStyleCnt="5"/>
      <dgm:spPr/>
    </dgm:pt>
    <dgm:pt modelId="{22898B06-215B-4F41-A943-BD1AE6FE0E74}" type="pres">
      <dgm:prSet presAssocID="{8B2AEDF9-61F6-461D-A480-C196FC091D60}" presName="hierRoot2" presStyleCnt="0">
        <dgm:presLayoutVars>
          <dgm:hierBranch val="init"/>
        </dgm:presLayoutVars>
      </dgm:prSet>
      <dgm:spPr/>
    </dgm:pt>
    <dgm:pt modelId="{3AB2978B-3D4B-45B1-AD5B-00C505D997DF}" type="pres">
      <dgm:prSet presAssocID="{8B2AEDF9-61F6-461D-A480-C196FC091D60}" presName="rootComposite2" presStyleCnt="0"/>
      <dgm:spPr/>
    </dgm:pt>
    <dgm:pt modelId="{E5D11782-430E-4B3D-96A0-2A56DB6F9412}" type="pres">
      <dgm:prSet presAssocID="{8B2AEDF9-61F6-461D-A480-C196FC091D60}" presName="rootText2" presStyleLbl="alignAcc1" presStyleIdx="0" presStyleCnt="0">
        <dgm:presLayoutVars>
          <dgm:chPref val="3"/>
        </dgm:presLayoutVars>
      </dgm:prSet>
      <dgm:spPr/>
    </dgm:pt>
    <dgm:pt modelId="{54091088-1EB2-4B71-8353-53D2F66BE42A}" type="pres">
      <dgm:prSet presAssocID="{8B2AEDF9-61F6-461D-A480-C196FC091D60}" presName="topArc2" presStyleLbl="parChTrans1D1" presStyleIdx="2" presStyleCnt="28"/>
      <dgm:spPr/>
    </dgm:pt>
    <dgm:pt modelId="{23E54E4F-AFD2-408F-9893-4EF8A4E8612C}" type="pres">
      <dgm:prSet presAssocID="{8B2AEDF9-61F6-461D-A480-C196FC091D60}" presName="bottomArc2" presStyleLbl="parChTrans1D1" presStyleIdx="3" presStyleCnt="28"/>
      <dgm:spPr/>
    </dgm:pt>
    <dgm:pt modelId="{4466B403-DC6F-4E11-817A-EAD1C5D738AA}" type="pres">
      <dgm:prSet presAssocID="{8B2AEDF9-61F6-461D-A480-C196FC091D60}" presName="topConnNode2" presStyleLbl="node2" presStyleIdx="0" presStyleCnt="0"/>
      <dgm:spPr/>
    </dgm:pt>
    <dgm:pt modelId="{5DE9578D-214B-4978-A462-89D77CC7D056}" type="pres">
      <dgm:prSet presAssocID="{8B2AEDF9-61F6-461D-A480-C196FC091D60}" presName="hierChild4" presStyleCnt="0"/>
      <dgm:spPr/>
    </dgm:pt>
    <dgm:pt modelId="{DD736D10-73E4-4C22-9F9C-4B33787B697A}" type="pres">
      <dgm:prSet presAssocID="{1B612F3D-EBB7-4502-BF3D-F6B5AAA3A74F}" presName="Name28" presStyleLbl="parChTrans1D3" presStyleIdx="0" presStyleCnt="4"/>
      <dgm:spPr/>
    </dgm:pt>
    <dgm:pt modelId="{57755591-7741-4E6C-A0E9-4E6F99496257}" type="pres">
      <dgm:prSet presAssocID="{6AFEA353-7E74-480D-AF24-9BF1AFC8CD12}" presName="hierRoot2" presStyleCnt="0">
        <dgm:presLayoutVars>
          <dgm:hierBranch val="init"/>
        </dgm:presLayoutVars>
      </dgm:prSet>
      <dgm:spPr/>
    </dgm:pt>
    <dgm:pt modelId="{800035D6-03FD-4417-BE1C-6205A4374479}" type="pres">
      <dgm:prSet presAssocID="{6AFEA353-7E74-480D-AF24-9BF1AFC8CD12}" presName="rootComposite2" presStyleCnt="0"/>
      <dgm:spPr/>
    </dgm:pt>
    <dgm:pt modelId="{8CD044FE-01C5-4D35-8D70-6CCB0DD0F680}" type="pres">
      <dgm:prSet presAssocID="{6AFEA353-7E74-480D-AF24-9BF1AFC8CD12}" presName="rootText2" presStyleLbl="alignAcc1" presStyleIdx="0" presStyleCnt="0">
        <dgm:presLayoutVars>
          <dgm:chPref val="3"/>
        </dgm:presLayoutVars>
      </dgm:prSet>
      <dgm:spPr/>
    </dgm:pt>
    <dgm:pt modelId="{A08352BA-9ED4-482A-8CCE-AA12E252E598}" type="pres">
      <dgm:prSet presAssocID="{6AFEA353-7E74-480D-AF24-9BF1AFC8CD12}" presName="topArc2" presStyleLbl="parChTrans1D1" presStyleIdx="4" presStyleCnt="28"/>
      <dgm:spPr/>
    </dgm:pt>
    <dgm:pt modelId="{402E74A7-1354-4DF8-BB31-0013C9CDD63E}" type="pres">
      <dgm:prSet presAssocID="{6AFEA353-7E74-480D-AF24-9BF1AFC8CD12}" presName="bottomArc2" presStyleLbl="parChTrans1D1" presStyleIdx="5" presStyleCnt="28"/>
      <dgm:spPr/>
    </dgm:pt>
    <dgm:pt modelId="{C510A4CF-C03D-4370-9BDC-6740BC74A48B}" type="pres">
      <dgm:prSet presAssocID="{6AFEA353-7E74-480D-AF24-9BF1AFC8CD12}" presName="topConnNode2" presStyleLbl="node3" presStyleIdx="0" presStyleCnt="0"/>
      <dgm:spPr/>
    </dgm:pt>
    <dgm:pt modelId="{CACBE0A2-C44B-4933-BA70-F3223701FBA9}" type="pres">
      <dgm:prSet presAssocID="{6AFEA353-7E74-480D-AF24-9BF1AFC8CD12}" presName="hierChild4" presStyleCnt="0"/>
      <dgm:spPr/>
    </dgm:pt>
    <dgm:pt modelId="{98185ECF-C5C4-454D-890A-86E34BDCFFCB}" type="pres">
      <dgm:prSet presAssocID="{369EF4CA-9F0F-4CA8-A2E6-8EE6FD09B514}" presName="Name28" presStyleLbl="parChTrans1D4" presStyleIdx="0" presStyleCnt="4"/>
      <dgm:spPr/>
    </dgm:pt>
    <dgm:pt modelId="{A2B51121-DCED-4C6F-B78C-3B26C81081EA}" type="pres">
      <dgm:prSet presAssocID="{70A16D97-37B2-4B36-A432-74D6CF68D401}" presName="hierRoot2" presStyleCnt="0">
        <dgm:presLayoutVars>
          <dgm:hierBranch val="init"/>
        </dgm:presLayoutVars>
      </dgm:prSet>
      <dgm:spPr/>
    </dgm:pt>
    <dgm:pt modelId="{BF07E97D-81E9-4421-B209-85A66D7D7FDC}" type="pres">
      <dgm:prSet presAssocID="{70A16D97-37B2-4B36-A432-74D6CF68D401}" presName="rootComposite2" presStyleCnt="0"/>
      <dgm:spPr/>
    </dgm:pt>
    <dgm:pt modelId="{A9CCDC06-BC12-4812-B956-E8C0DE3AAD54}" type="pres">
      <dgm:prSet presAssocID="{70A16D97-37B2-4B36-A432-74D6CF68D401}" presName="rootText2" presStyleLbl="alignAcc1" presStyleIdx="0" presStyleCnt="0">
        <dgm:presLayoutVars>
          <dgm:chPref val="3"/>
        </dgm:presLayoutVars>
      </dgm:prSet>
      <dgm:spPr/>
    </dgm:pt>
    <dgm:pt modelId="{26D4E791-A5B5-4D63-82CB-6A2325AC444B}" type="pres">
      <dgm:prSet presAssocID="{70A16D97-37B2-4B36-A432-74D6CF68D401}" presName="topArc2" presStyleLbl="parChTrans1D1" presStyleIdx="6" presStyleCnt="28"/>
      <dgm:spPr/>
    </dgm:pt>
    <dgm:pt modelId="{DF97F154-3143-46F9-B24A-B5203755B541}" type="pres">
      <dgm:prSet presAssocID="{70A16D97-37B2-4B36-A432-74D6CF68D401}" presName="bottomArc2" presStyleLbl="parChTrans1D1" presStyleIdx="7" presStyleCnt="28"/>
      <dgm:spPr/>
    </dgm:pt>
    <dgm:pt modelId="{F70E1834-2DD4-4663-847D-9DEB2A213861}" type="pres">
      <dgm:prSet presAssocID="{70A16D97-37B2-4B36-A432-74D6CF68D401}" presName="topConnNode2" presStyleLbl="node4" presStyleIdx="0" presStyleCnt="0"/>
      <dgm:spPr/>
    </dgm:pt>
    <dgm:pt modelId="{1DD0D74F-4490-49F9-AEE1-D85B0706674B}" type="pres">
      <dgm:prSet presAssocID="{70A16D97-37B2-4B36-A432-74D6CF68D401}" presName="hierChild4" presStyleCnt="0"/>
      <dgm:spPr/>
    </dgm:pt>
    <dgm:pt modelId="{020F1343-093A-453F-8F22-09385EDC13A3}" type="pres">
      <dgm:prSet presAssocID="{70A16D97-37B2-4B36-A432-74D6CF68D401}" presName="hierChild5" presStyleCnt="0"/>
      <dgm:spPr/>
    </dgm:pt>
    <dgm:pt modelId="{60B206D6-6246-457D-8058-6690EBECD8C0}" type="pres">
      <dgm:prSet presAssocID="{6AFEA353-7E74-480D-AF24-9BF1AFC8CD12}" presName="hierChild5" presStyleCnt="0"/>
      <dgm:spPr/>
    </dgm:pt>
    <dgm:pt modelId="{416BA14E-3AEA-44EE-B214-31A489AAE149}" type="pres">
      <dgm:prSet presAssocID="{8B2AEDF9-61F6-461D-A480-C196FC091D60}" presName="hierChild5" presStyleCnt="0"/>
      <dgm:spPr/>
    </dgm:pt>
    <dgm:pt modelId="{1F99C2E3-15D6-4430-951D-E4E568B2B3B4}" type="pres">
      <dgm:prSet presAssocID="{ABDD4451-20EE-490C-9219-54E0992F40D5}" presName="Name28" presStyleLbl="parChTrans1D2" presStyleIdx="1" presStyleCnt="5"/>
      <dgm:spPr/>
    </dgm:pt>
    <dgm:pt modelId="{4223A4B1-FB80-4AE1-A3AA-1A3331C13E41}" type="pres">
      <dgm:prSet presAssocID="{9EAD29EA-7EC8-42AB-9100-33A124E0781C}" presName="hierRoot2" presStyleCnt="0">
        <dgm:presLayoutVars>
          <dgm:hierBranch val="init"/>
        </dgm:presLayoutVars>
      </dgm:prSet>
      <dgm:spPr/>
    </dgm:pt>
    <dgm:pt modelId="{0100FC13-1214-466C-92C1-2DB33492E369}" type="pres">
      <dgm:prSet presAssocID="{9EAD29EA-7EC8-42AB-9100-33A124E0781C}" presName="rootComposite2" presStyleCnt="0"/>
      <dgm:spPr/>
    </dgm:pt>
    <dgm:pt modelId="{FB261FB3-FF77-4195-8849-951CFA835D3D}" type="pres">
      <dgm:prSet presAssocID="{9EAD29EA-7EC8-42AB-9100-33A124E0781C}" presName="rootText2" presStyleLbl="alignAcc1" presStyleIdx="0" presStyleCnt="0">
        <dgm:presLayoutVars>
          <dgm:chPref val="3"/>
        </dgm:presLayoutVars>
      </dgm:prSet>
      <dgm:spPr/>
    </dgm:pt>
    <dgm:pt modelId="{B0F89817-2193-4C07-B23C-B99603ACED52}" type="pres">
      <dgm:prSet presAssocID="{9EAD29EA-7EC8-42AB-9100-33A124E0781C}" presName="topArc2" presStyleLbl="parChTrans1D1" presStyleIdx="8" presStyleCnt="28"/>
      <dgm:spPr/>
    </dgm:pt>
    <dgm:pt modelId="{9AD3649A-EEE1-4776-8BBC-69C817DBFD31}" type="pres">
      <dgm:prSet presAssocID="{9EAD29EA-7EC8-42AB-9100-33A124E0781C}" presName="bottomArc2" presStyleLbl="parChTrans1D1" presStyleIdx="9" presStyleCnt="28"/>
      <dgm:spPr/>
    </dgm:pt>
    <dgm:pt modelId="{146CFC8C-0E54-4F75-8651-69CEC56647C7}" type="pres">
      <dgm:prSet presAssocID="{9EAD29EA-7EC8-42AB-9100-33A124E0781C}" presName="topConnNode2" presStyleLbl="node2" presStyleIdx="0" presStyleCnt="0"/>
      <dgm:spPr/>
    </dgm:pt>
    <dgm:pt modelId="{E27B9583-491D-45D5-8228-A8D91893258E}" type="pres">
      <dgm:prSet presAssocID="{9EAD29EA-7EC8-42AB-9100-33A124E0781C}" presName="hierChild4" presStyleCnt="0"/>
      <dgm:spPr/>
    </dgm:pt>
    <dgm:pt modelId="{68976272-818E-4DFC-A31E-4656ACD06383}" type="pres">
      <dgm:prSet presAssocID="{700FFC33-4468-46F7-9A9A-450784F7CE83}" presName="Name28" presStyleLbl="parChTrans1D3" presStyleIdx="1" presStyleCnt="4"/>
      <dgm:spPr/>
    </dgm:pt>
    <dgm:pt modelId="{6442E1CA-B260-4F4E-B111-E2674617AF92}" type="pres">
      <dgm:prSet presAssocID="{E0AA92FA-6B72-4144-9285-497030ED8234}" presName="hierRoot2" presStyleCnt="0">
        <dgm:presLayoutVars>
          <dgm:hierBranch val="init"/>
        </dgm:presLayoutVars>
      </dgm:prSet>
      <dgm:spPr/>
    </dgm:pt>
    <dgm:pt modelId="{0556A5C7-E129-456E-89EB-C25A59D74975}" type="pres">
      <dgm:prSet presAssocID="{E0AA92FA-6B72-4144-9285-497030ED8234}" presName="rootComposite2" presStyleCnt="0"/>
      <dgm:spPr/>
    </dgm:pt>
    <dgm:pt modelId="{F7113FA4-5CCC-44F6-967E-6512375B0A67}" type="pres">
      <dgm:prSet presAssocID="{E0AA92FA-6B72-4144-9285-497030ED8234}" presName="rootText2" presStyleLbl="alignAcc1" presStyleIdx="0" presStyleCnt="0">
        <dgm:presLayoutVars>
          <dgm:chPref val="3"/>
        </dgm:presLayoutVars>
      </dgm:prSet>
      <dgm:spPr/>
    </dgm:pt>
    <dgm:pt modelId="{69387F67-5D38-4E45-BE7B-8131EF8E9FC2}" type="pres">
      <dgm:prSet presAssocID="{E0AA92FA-6B72-4144-9285-497030ED8234}" presName="topArc2" presStyleLbl="parChTrans1D1" presStyleIdx="10" presStyleCnt="28"/>
      <dgm:spPr/>
    </dgm:pt>
    <dgm:pt modelId="{E487DEBC-2D01-4279-ACF0-0181B3BE4545}" type="pres">
      <dgm:prSet presAssocID="{E0AA92FA-6B72-4144-9285-497030ED8234}" presName="bottomArc2" presStyleLbl="parChTrans1D1" presStyleIdx="11" presStyleCnt="28"/>
      <dgm:spPr/>
    </dgm:pt>
    <dgm:pt modelId="{A2552B81-E41B-45D4-AC4B-831FEEB6CD9E}" type="pres">
      <dgm:prSet presAssocID="{E0AA92FA-6B72-4144-9285-497030ED8234}" presName="topConnNode2" presStyleLbl="node3" presStyleIdx="0" presStyleCnt="0"/>
      <dgm:spPr/>
    </dgm:pt>
    <dgm:pt modelId="{FE9907BB-6EF3-4CF4-AFFA-0A0FCB024562}" type="pres">
      <dgm:prSet presAssocID="{E0AA92FA-6B72-4144-9285-497030ED8234}" presName="hierChild4" presStyleCnt="0"/>
      <dgm:spPr/>
    </dgm:pt>
    <dgm:pt modelId="{2BC35462-DC50-489F-89BA-3A8ADDDC1517}" type="pres">
      <dgm:prSet presAssocID="{4FA1A064-8CC2-4CE7-A85B-1203B7B69E23}" presName="Name28" presStyleLbl="parChTrans1D4" presStyleIdx="1" presStyleCnt="4"/>
      <dgm:spPr/>
    </dgm:pt>
    <dgm:pt modelId="{A6F288A3-4368-4DB5-934A-42FA170F6534}" type="pres">
      <dgm:prSet presAssocID="{3A706D37-F2CC-4759-AC29-8128D7FF01D8}" presName="hierRoot2" presStyleCnt="0">
        <dgm:presLayoutVars>
          <dgm:hierBranch val="init"/>
        </dgm:presLayoutVars>
      </dgm:prSet>
      <dgm:spPr/>
    </dgm:pt>
    <dgm:pt modelId="{069799A0-443F-4876-B00D-6A061E827DEB}" type="pres">
      <dgm:prSet presAssocID="{3A706D37-F2CC-4759-AC29-8128D7FF01D8}" presName="rootComposite2" presStyleCnt="0"/>
      <dgm:spPr/>
    </dgm:pt>
    <dgm:pt modelId="{63B7B8D3-0FD6-46C4-9D4B-21BE46CD45DA}" type="pres">
      <dgm:prSet presAssocID="{3A706D37-F2CC-4759-AC29-8128D7FF01D8}" presName="rootText2" presStyleLbl="alignAcc1" presStyleIdx="0" presStyleCnt="0">
        <dgm:presLayoutVars>
          <dgm:chPref val="3"/>
        </dgm:presLayoutVars>
      </dgm:prSet>
      <dgm:spPr/>
    </dgm:pt>
    <dgm:pt modelId="{E4EFFE76-B22B-4F6B-878A-2CEAFB99DCCB}" type="pres">
      <dgm:prSet presAssocID="{3A706D37-F2CC-4759-AC29-8128D7FF01D8}" presName="topArc2" presStyleLbl="parChTrans1D1" presStyleIdx="12" presStyleCnt="28"/>
      <dgm:spPr/>
    </dgm:pt>
    <dgm:pt modelId="{C50E70FF-7BEA-4975-8DAE-689BE5A5A058}" type="pres">
      <dgm:prSet presAssocID="{3A706D37-F2CC-4759-AC29-8128D7FF01D8}" presName="bottomArc2" presStyleLbl="parChTrans1D1" presStyleIdx="13" presStyleCnt="28"/>
      <dgm:spPr/>
    </dgm:pt>
    <dgm:pt modelId="{69914B64-7E16-4C91-85CB-BED784E3DB01}" type="pres">
      <dgm:prSet presAssocID="{3A706D37-F2CC-4759-AC29-8128D7FF01D8}" presName="topConnNode2" presStyleLbl="node4" presStyleIdx="0" presStyleCnt="0"/>
      <dgm:spPr/>
    </dgm:pt>
    <dgm:pt modelId="{567E153C-94C6-46AA-815E-9586C310F446}" type="pres">
      <dgm:prSet presAssocID="{3A706D37-F2CC-4759-AC29-8128D7FF01D8}" presName="hierChild4" presStyleCnt="0"/>
      <dgm:spPr/>
    </dgm:pt>
    <dgm:pt modelId="{D840B6C9-4230-44E6-A822-A73B5501F907}" type="pres">
      <dgm:prSet presAssocID="{3A706D37-F2CC-4759-AC29-8128D7FF01D8}" presName="hierChild5" presStyleCnt="0"/>
      <dgm:spPr/>
    </dgm:pt>
    <dgm:pt modelId="{6202F6CD-DFFD-4EE4-9B91-BCFDDDC09A0C}" type="pres">
      <dgm:prSet presAssocID="{E0AA92FA-6B72-4144-9285-497030ED8234}" presName="hierChild5" presStyleCnt="0"/>
      <dgm:spPr/>
    </dgm:pt>
    <dgm:pt modelId="{F51A7772-B134-4976-B77C-B13AF95A836B}" type="pres">
      <dgm:prSet presAssocID="{9EAD29EA-7EC8-42AB-9100-33A124E0781C}" presName="hierChild5" presStyleCnt="0"/>
      <dgm:spPr/>
    </dgm:pt>
    <dgm:pt modelId="{102A3943-1A8D-4222-9060-A056D0407092}" type="pres">
      <dgm:prSet presAssocID="{DE59B976-FBA4-4952-911C-9A02CB064F9A}" presName="Name28" presStyleLbl="parChTrans1D2" presStyleIdx="2" presStyleCnt="5"/>
      <dgm:spPr/>
    </dgm:pt>
    <dgm:pt modelId="{8E7A79EA-12D5-4E47-BFAC-C8B218A92CC2}" type="pres">
      <dgm:prSet presAssocID="{BC526834-6463-4427-B272-30B658DEF270}" presName="hierRoot2" presStyleCnt="0">
        <dgm:presLayoutVars>
          <dgm:hierBranch val="init"/>
        </dgm:presLayoutVars>
      </dgm:prSet>
      <dgm:spPr/>
    </dgm:pt>
    <dgm:pt modelId="{B1FE8DAA-AC81-4470-8BD2-37121C0F2486}" type="pres">
      <dgm:prSet presAssocID="{BC526834-6463-4427-B272-30B658DEF270}" presName="rootComposite2" presStyleCnt="0"/>
      <dgm:spPr/>
    </dgm:pt>
    <dgm:pt modelId="{0B27E646-6E8D-4F21-949B-F695B03FFA28}" type="pres">
      <dgm:prSet presAssocID="{BC526834-6463-4427-B272-30B658DEF270}" presName="rootText2" presStyleLbl="alignAcc1" presStyleIdx="0" presStyleCnt="0">
        <dgm:presLayoutVars>
          <dgm:chPref val="3"/>
        </dgm:presLayoutVars>
      </dgm:prSet>
      <dgm:spPr/>
    </dgm:pt>
    <dgm:pt modelId="{2F79DF37-F205-466F-BD6F-8997C74B15C5}" type="pres">
      <dgm:prSet presAssocID="{BC526834-6463-4427-B272-30B658DEF270}" presName="topArc2" presStyleLbl="parChTrans1D1" presStyleIdx="14" presStyleCnt="28"/>
      <dgm:spPr/>
    </dgm:pt>
    <dgm:pt modelId="{416AE26F-F34F-4A93-B163-EBB86246F789}" type="pres">
      <dgm:prSet presAssocID="{BC526834-6463-4427-B272-30B658DEF270}" presName="bottomArc2" presStyleLbl="parChTrans1D1" presStyleIdx="15" presStyleCnt="28"/>
      <dgm:spPr/>
    </dgm:pt>
    <dgm:pt modelId="{121ECAD6-5DD2-41D9-B5F9-F3F1FF3B0F00}" type="pres">
      <dgm:prSet presAssocID="{BC526834-6463-4427-B272-30B658DEF270}" presName="topConnNode2" presStyleLbl="node2" presStyleIdx="0" presStyleCnt="0"/>
      <dgm:spPr/>
    </dgm:pt>
    <dgm:pt modelId="{D2410458-ECD5-43A7-8804-19AF81BA4D55}" type="pres">
      <dgm:prSet presAssocID="{BC526834-6463-4427-B272-30B658DEF270}" presName="hierChild4" presStyleCnt="0"/>
      <dgm:spPr/>
    </dgm:pt>
    <dgm:pt modelId="{865D5885-1FCC-4D96-ABAF-3D85DE4BB968}" type="pres">
      <dgm:prSet presAssocID="{3637AC07-28A9-4EE2-8FB8-2846ADF92A65}" presName="Name28" presStyleLbl="parChTrans1D3" presStyleIdx="2" presStyleCnt="4"/>
      <dgm:spPr/>
    </dgm:pt>
    <dgm:pt modelId="{920D3982-063B-4055-8302-A524CB52A5D1}" type="pres">
      <dgm:prSet presAssocID="{BB64D9CF-FBAC-4188-B293-C46FE56908BC}" presName="hierRoot2" presStyleCnt="0">
        <dgm:presLayoutVars>
          <dgm:hierBranch val="init"/>
        </dgm:presLayoutVars>
      </dgm:prSet>
      <dgm:spPr/>
    </dgm:pt>
    <dgm:pt modelId="{72E0B2A3-3410-471C-B35C-62024EEB40A5}" type="pres">
      <dgm:prSet presAssocID="{BB64D9CF-FBAC-4188-B293-C46FE56908BC}" presName="rootComposite2" presStyleCnt="0"/>
      <dgm:spPr/>
    </dgm:pt>
    <dgm:pt modelId="{166D8004-8F71-4DCA-921B-2C6E5C377A5C}" type="pres">
      <dgm:prSet presAssocID="{BB64D9CF-FBAC-4188-B293-C46FE56908BC}" presName="rootText2" presStyleLbl="alignAcc1" presStyleIdx="0" presStyleCnt="0">
        <dgm:presLayoutVars>
          <dgm:chPref val="3"/>
        </dgm:presLayoutVars>
      </dgm:prSet>
      <dgm:spPr/>
    </dgm:pt>
    <dgm:pt modelId="{29D35A6A-7D44-4FE5-AC0E-25A47B0E7FA8}" type="pres">
      <dgm:prSet presAssocID="{BB64D9CF-FBAC-4188-B293-C46FE56908BC}" presName="topArc2" presStyleLbl="parChTrans1D1" presStyleIdx="16" presStyleCnt="28"/>
      <dgm:spPr/>
    </dgm:pt>
    <dgm:pt modelId="{8363D82D-A9B8-4311-8F6E-39687E8A0D6A}" type="pres">
      <dgm:prSet presAssocID="{BB64D9CF-FBAC-4188-B293-C46FE56908BC}" presName="bottomArc2" presStyleLbl="parChTrans1D1" presStyleIdx="17" presStyleCnt="28"/>
      <dgm:spPr/>
    </dgm:pt>
    <dgm:pt modelId="{F1D70211-2882-4A68-B832-4E90973FB465}" type="pres">
      <dgm:prSet presAssocID="{BB64D9CF-FBAC-4188-B293-C46FE56908BC}" presName="topConnNode2" presStyleLbl="node3" presStyleIdx="0" presStyleCnt="0"/>
      <dgm:spPr/>
    </dgm:pt>
    <dgm:pt modelId="{EA32B4C0-815D-4A29-8A0B-EE66D5BAA666}" type="pres">
      <dgm:prSet presAssocID="{BB64D9CF-FBAC-4188-B293-C46FE56908BC}" presName="hierChild4" presStyleCnt="0"/>
      <dgm:spPr/>
    </dgm:pt>
    <dgm:pt modelId="{3FF3CD52-1463-41E2-987B-4B020E71653B}" type="pres">
      <dgm:prSet presAssocID="{6132A8D2-BA84-49EC-BB9F-DE382EEF050D}" presName="Name28" presStyleLbl="parChTrans1D4" presStyleIdx="2" presStyleCnt="4"/>
      <dgm:spPr/>
    </dgm:pt>
    <dgm:pt modelId="{0C96A776-222B-4569-BA9B-8819B653824B}" type="pres">
      <dgm:prSet presAssocID="{44E7636C-C3C6-45F1-94A9-14535D28A69F}" presName="hierRoot2" presStyleCnt="0">
        <dgm:presLayoutVars>
          <dgm:hierBranch val="init"/>
        </dgm:presLayoutVars>
      </dgm:prSet>
      <dgm:spPr/>
    </dgm:pt>
    <dgm:pt modelId="{F628CB55-693D-4C14-9179-83767B15F436}" type="pres">
      <dgm:prSet presAssocID="{44E7636C-C3C6-45F1-94A9-14535D28A69F}" presName="rootComposite2" presStyleCnt="0"/>
      <dgm:spPr/>
    </dgm:pt>
    <dgm:pt modelId="{B203776D-8506-46F4-94C6-58CFACF277DE}" type="pres">
      <dgm:prSet presAssocID="{44E7636C-C3C6-45F1-94A9-14535D28A69F}" presName="rootText2" presStyleLbl="alignAcc1" presStyleIdx="0" presStyleCnt="0">
        <dgm:presLayoutVars>
          <dgm:chPref val="3"/>
        </dgm:presLayoutVars>
      </dgm:prSet>
      <dgm:spPr/>
    </dgm:pt>
    <dgm:pt modelId="{8DF3F662-B2D5-4955-AB6A-06AC4715A276}" type="pres">
      <dgm:prSet presAssocID="{44E7636C-C3C6-45F1-94A9-14535D28A69F}" presName="topArc2" presStyleLbl="parChTrans1D1" presStyleIdx="18" presStyleCnt="28"/>
      <dgm:spPr/>
    </dgm:pt>
    <dgm:pt modelId="{1159C77E-E114-410B-B0F4-07E97DC3283B}" type="pres">
      <dgm:prSet presAssocID="{44E7636C-C3C6-45F1-94A9-14535D28A69F}" presName="bottomArc2" presStyleLbl="parChTrans1D1" presStyleIdx="19" presStyleCnt="28"/>
      <dgm:spPr/>
    </dgm:pt>
    <dgm:pt modelId="{E24A8105-C15A-4522-AA3B-A36A61F195BE}" type="pres">
      <dgm:prSet presAssocID="{44E7636C-C3C6-45F1-94A9-14535D28A69F}" presName="topConnNode2" presStyleLbl="node4" presStyleIdx="0" presStyleCnt="0"/>
      <dgm:spPr/>
    </dgm:pt>
    <dgm:pt modelId="{B4D49313-E4A6-42D1-9850-5CEA10E86B5C}" type="pres">
      <dgm:prSet presAssocID="{44E7636C-C3C6-45F1-94A9-14535D28A69F}" presName="hierChild4" presStyleCnt="0"/>
      <dgm:spPr/>
    </dgm:pt>
    <dgm:pt modelId="{CB27B8CE-100A-42C2-80BE-F10C8D781BF4}" type="pres">
      <dgm:prSet presAssocID="{44E7636C-C3C6-45F1-94A9-14535D28A69F}" presName="hierChild5" presStyleCnt="0"/>
      <dgm:spPr/>
    </dgm:pt>
    <dgm:pt modelId="{EB4F6665-5DFD-4DD4-B1C1-7EA2913B939E}" type="pres">
      <dgm:prSet presAssocID="{BB64D9CF-FBAC-4188-B293-C46FE56908BC}" presName="hierChild5" presStyleCnt="0"/>
      <dgm:spPr/>
    </dgm:pt>
    <dgm:pt modelId="{C3C70391-A2FD-4279-ADDD-2820DF506EEC}" type="pres">
      <dgm:prSet presAssocID="{BC526834-6463-4427-B272-30B658DEF270}" presName="hierChild5" presStyleCnt="0"/>
      <dgm:spPr/>
    </dgm:pt>
    <dgm:pt modelId="{EAE204D2-37F1-4C54-8E8F-DFD3FA7219D2}" type="pres">
      <dgm:prSet presAssocID="{65D5A877-3F71-485E-B6DE-D6CF4B7753FD}" presName="Name28" presStyleLbl="parChTrans1D2" presStyleIdx="3" presStyleCnt="5"/>
      <dgm:spPr/>
    </dgm:pt>
    <dgm:pt modelId="{7E56A829-B728-462A-BC01-17943DE8AC43}" type="pres">
      <dgm:prSet presAssocID="{AA8F3579-761A-415B-A816-630F0731445F}" presName="hierRoot2" presStyleCnt="0">
        <dgm:presLayoutVars>
          <dgm:hierBranch val="init"/>
        </dgm:presLayoutVars>
      </dgm:prSet>
      <dgm:spPr/>
    </dgm:pt>
    <dgm:pt modelId="{A09DF34D-774A-44BA-8B76-910FF34BBDE9}" type="pres">
      <dgm:prSet presAssocID="{AA8F3579-761A-415B-A816-630F0731445F}" presName="rootComposite2" presStyleCnt="0"/>
      <dgm:spPr/>
    </dgm:pt>
    <dgm:pt modelId="{3562449C-3FC9-4FB0-9DA4-4387EBE98DC9}" type="pres">
      <dgm:prSet presAssocID="{AA8F3579-761A-415B-A816-630F0731445F}" presName="rootText2" presStyleLbl="alignAcc1" presStyleIdx="0" presStyleCnt="0">
        <dgm:presLayoutVars>
          <dgm:chPref val="3"/>
        </dgm:presLayoutVars>
      </dgm:prSet>
      <dgm:spPr/>
    </dgm:pt>
    <dgm:pt modelId="{69DD8F62-766C-4CBE-BE3B-590094E45521}" type="pres">
      <dgm:prSet presAssocID="{AA8F3579-761A-415B-A816-630F0731445F}" presName="topArc2" presStyleLbl="parChTrans1D1" presStyleIdx="20" presStyleCnt="28"/>
      <dgm:spPr/>
    </dgm:pt>
    <dgm:pt modelId="{1616277F-4DDE-4AFB-8119-709539B03BEA}" type="pres">
      <dgm:prSet presAssocID="{AA8F3579-761A-415B-A816-630F0731445F}" presName="bottomArc2" presStyleLbl="parChTrans1D1" presStyleIdx="21" presStyleCnt="28"/>
      <dgm:spPr/>
    </dgm:pt>
    <dgm:pt modelId="{2B4E4EFD-0474-4727-AF15-FAE2CE4565F8}" type="pres">
      <dgm:prSet presAssocID="{AA8F3579-761A-415B-A816-630F0731445F}" presName="topConnNode2" presStyleLbl="node2" presStyleIdx="0" presStyleCnt="0"/>
      <dgm:spPr/>
    </dgm:pt>
    <dgm:pt modelId="{CCD88B61-DED7-4EE3-A772-D74EE1DF7C2A}" type="pres">
      <dgm:prSet presAssocID="{AA8F3579-761A-415B-A816-630F0731445F}" presName="hierChild4" presStyleCnt="0"/>
      <dgm:spPr/>
    </dgm:pt>
    <dgm:pt modelId="{6B8E1309-8C3A-4218-9DB9-BB75E1D69B9E}" type="pres">
      <dgm:prSet presAssocID="{9F20B9AC-9B4E-406F-8D75-03E3D574B819}" presName="Name28" presStyleLbl="parChTrans1D3" presStyleIdx="3" presStyleCnt="4"/>
      <dgm:spPr/>
    </dgm:pt>
    <dgm:pt modelId="{B64F6E25-9462-4505-9B0C-22211C0C2FB1}" type="pres">
      <dgm:prSet presAssocID="{B6175861-7BAB-4808-93BB-29AA0BF4C301}" presName="hierRoot2" presStyleCnt="0">
        <dgm:presLayoutVars>
          <dgm:hierBranch val="init"/>
        </dgm:presLayoutVars>
      </dgm:prSet>
      <dgm:spPr/>
    </dgm:pt>
    <dgm:pt modelId="{487F4E09-F0C2-4C43-8C50-04202D769E8A}" type="pres">
      <dgm:prSet presAssocID="{B6175861-7BAB-4808-93BB-29AA0BF4C301}" presName="rootComposite2" presStyleCnt="0"/>
      <dgm:spPr/>
    </dgm:pt>
    <dgm:pt modelId="{DA049B6E-DC14-47AA-8C67-11C6229D9BDC}" type="pres">
      <dgm:prSet presAssocID="{B6175861-7BAB-4808-93BB-29AA0BF4C301}" presName="rootText2" presStyleLbl="alignAcc1" presStyleIdx="0" presStyleCnt="0">
        <dgm:presLayoutVars>
          <dgm:chPref val="3"/>
        </dgm:presLayoutVars>
      </dgm:prSet>
      <dgm:spPr/>
    </dgm:pt>
    <dgm:pt modelId="{1CA07CED-F9FA-4388-B436-7F2F57BD5F06}" type="pres">
      <dgm:prSet presAssocID="{B6175861-7BAB-4808-93BB-29AA0BF4C301}" presName="topArc2" presStyleLbl="parChTrans1D1" presStyleIdx="22" presStyleCnt="28"/>
      <dgm:spPr/>
    </dgm:pt>
    <dgm:pt modelId="{4720645B-A948-4196-8E6A-753209D0EFCE}" type="pres">
      <dgm:prSet presAssocID="{B6175861-7BAB-4808-93BB-29AA0BF4C301}" presName="bottomArc2" presStyleLbl="parChTrans1D1" presStyleIdx="23" presStyleCnt="28"/>
      <dgm:spPr/>
    </dgm:pt>
    <dgm:pt modelId="{1769DDC2-00F8-471F-BE3F-0FE186F0106C}" type="pres">
      <dgm:prSet presAssocID="{B6175861-7BAB-4808-93BB-29AA0BF4C301}" presName="topConnNode2" presStyleLbl="node3" presStyleIdx="0" presStyleCnt="0"/>
      <dgm:spPr/>
    </dgm:pt>
    <dgm:pt modelId="{5A8942FA-2790-484E-B6E8-86B52A76C3AB}" type="pres">
      <dgm:prSet presAssocID="{B6175861-7BAB-4808-93BB-29AA0BF4C301}" presName="hierChild4" presStyleCnt="0"/>
      <dgm:spPr/>
    </dgm:pt>
    <dgm:pt modelId="{662C6A7E-D1F8-4B10-B5B9-87EB39D934CD}" type="pres">
      <dgm:prSet presAssocID="{27EBE8C0-68FB-466F-89A8-FAF34275147C}" presName="Name28" presStyleLbl="parChTrans1D4" presStyleIdx="3" presStyleCnt="4"/>
      <dgm:spPr/>
    </dgm:pt>
    <dgm:pt modelId="{29868296-4DC1-4328-90D6-C8BE44B17B33}" type="pres">
      <dgm:prSet presAssocID="{0CA09C88-40CC-44D7-9801-C8F8F298D76E}" presName="hierRoot2" presStyleCnt="0">
        <dgm:presLayoutVars>
          <dgm:hierBranch val="init"/>
        </dgm:presLayoutVars>
      </dgm:prSet>
      <dgm:spPr/>
    </dgm:pt>
    <dgm:pt modelId="{6A7E185A-6097-48C0-8C6F-2DA0AF7100F2}" type="pres">
      <dgm:prSet presAssocID="{0CA09C88-40CC-44D7-9801-C8F8F298D76E}" presName="rootComposite2" presStyleCnt="0"/>
      <dgm:spPr/>
    </dgm:pt>
    <dgm:pt modelId="{C89896AF-A0F9-4D40-9F48-CAEB401287D2}" type="pres">
      <dgm:prSet presAssocID="{0CA09C88-40CC-44D7-9801-C8F8F298D76E}" presName="rootText2" presStyleLbl="alignAcc1" presStyleIdx="0" presStyleCnt="0">
        <dgm:presLayoutVars>
          <dgm:chPref val="3"/>
        </dgm:presLayoutVars>
      </dgm:prSet>
      <dgm:spPr/>
    </dgm:pt>
    <dgm:pt modelId="{6DE77556-B49B-4DDD-8D4F-BEF2D267DACD}" type="pres">
      <dgm:prSet presAssocID="{0CA09C88-40CC-44D7-9801-C8F8F298D76E}" presName="topArc2" presStyleLbl="parChTrans1D1" presStyleIdx="24" presStyleCnt="28"/>
      <dgm:spPr/>
    </dgm:pt>
    <dgm:pt modelId="{A076E325-C7B9-4DEE-B1C3-C13578295C53}" type="pres">
      <dgm:prSet presAssocID="{0CA09C88-40CC-44D7-9801-C8F8F298D76E}" presName="bottomArc2" presStyleLbl="parChTrans1D1" presStyleIdx="25" presStyleCnt="28"/>
      <dgm:spPr/>
    </dgm:pt>
    <dgm:pt modelId="{AED2E38B-9DEA-450C-8E5B-F912465E1F58}" type="pres">
      <dgm:prSet presAssocID="{0CA09C88-40CC-44D7-9801-C8F8F298D76E}" presName="topConnNode2" presStyleLbl="node4" presStyleIdx="0" presStyleCnt="0"/>
      <dgm:spPr/>
    </dgm:pt>
    <dgm:pt modelId="{830C317C-CB71-4881-A163-CAD37E20C9AA}" type="pres">
      <dgm:prSet presAssocID="{0CA09C88-40CC-44D7-9801-C8F8F298D76E}" presName="hierChild4" presStyleCnt="0"/>
      <dgm:spPr/>
    </dgm:pt>
    <dgm:pt modelId="{EC4E7765-8CC1-4B9D-A294-C1683B4A8CA9}" type="pres">
      <dgm:prSet presAssocID="{0CA09C88-40CC-44D7-9801-C8F8F298D76E}" presName="hierChild5" presStyleCnt="0"/>
      <dgm:spPr/>
    </dgm:pt>
    <dgm:pt modelId="{D0F138D3-6E00-4051-8485-F1D1BCE04946}" type="pres">
      <dgm:prSet presAssocID="{B6175861-7BAB-4808-93BB-29AA0BF4C301}" presName="hierChild5" presStyleCnt="0"/>
      <dgm:spPr/>
    </dgm:pt>
    <dgm:pt modelId="{48B7B7E5-127B-49D1-B480-0CCEB4F229D2}" type="pres">
      <dgm:prSet presAssocID="{AA8F3579-761A-415B-A816-630F0731445F}" presName="hierChild5" presStyleCnt="0"/>
      <dgm:spPr/>
    </dgm:pt>
    <dgm:pt modelId="{BF065D23-B6B9-482D-836F-E0797DDB11A3}" type="pres">
      <dgm:prSet presAssocID="{C4EAD7F2-9DF2-441B-9A70-24A9454615FB}" presName="hierChild3" presStyleCnt="0"/>
      <dgm:spPr/>
    </dgm:pt>
    <dgm:pt modelId="{1C045DF1-5B4B-448C-BE50-F8A673A5B652}" type="pres">
      <dgm:prSet presAssocID="{0844F33B-206E-4F4C-A483-AA2C56E69831}" presName="Name101" presStyleLbl="parChTrans1D2" presStyleIdx="4" presStyleCnt="5"/>
      <dgm:spPr/>
    </dgm:pt>
    <dgm:pt modelId="{BDBE2961-E847-489C-983E-9C5D8C70EF38}" type="pres">
      <dgm:prSet presAssocID="{F83604D4-D2FB-40BF-BDE5-BF060126A90C}" presName="hierRoot3" presStyleCnt="0">
        <dgm:presLayoutVars>
          <dgm:hierBranch val="init"/>
        </dgm:presLayoutVars>
      </dgm:prSet>
      <dgm:spPr/>
    </dgm:pt>
    <dgm:pt modelId="{6DDEADED-280A-4833-A1C4-6155B8A79EB5}" type="pres">
      <dgm:prSet presAssocID="{F83604D4-D2FB-40BF-BDE5-BF060126A90C}" presName="rootComposite3" presStyleCnt="0"/>
      <dgm:spPr/>
    </dgm:pt>
    <dgm:pt modelId="{3D34074D-A2C2-45B0-B7F1-D3B7718406C1}" type="pres">
      <dgm:prSet presAssocID="{F83604D4-D2FB-40BF-BDE5-BF060126A90C}" presName="rootText3" presStyleLbl="alignAcc1" presStyleIdx="0" presStyleCnt="0">
        <dgm:presLayoutVars>
          <dgm:chPref val="3"/>
        </dgm:presLayoutVars>
      </dgm:prSet>
      <dgm:spPr/>
    </dgm:pt>
    <dgm:pt modelId="{5F2D1C88-43FF-49B0-947A-9FC0CEDC6787}" type="pres">
      <dgm:prSet presAssocID="{F83604D4-D2FB-40BF-BDE5-BF060126A90C}" presName="topArc3" presStyleLbl="parChTrans1D1" presStyleIdx="26" presStyleCnt="28"/>
      <dgm:spPr/>
    </dgm:pt>
    <dgm:pt modelId="{011C37FC-6C8C-45CD-B8D2-A17AFE458B27}" type="pres">
      <dgm:prSet presAssocID="{F83604D4-D2FB-40BF-BDE5-BF060126A90C}" presName="bottomArc3" presStyleLbl="parChTrans1D1" presStyleIdx="27" presStyleCnt="28"/>
      <dgm:spPr/>
    </dgm:pt>
    <dgm:pt modelId="{BB14D9A3-C3CD-41C0-A595-19AB8ACCA082}" type="pres">
      <dgm:prSet presAssocID="{F83604D4-D2FB-40BF-BDE5-BF060126A90C}" presName="topConnNode3" presStyleLbl="asst1" presStyleIdx="0" presStyleCnt="0"/>
      <dgm:spPr/>
    </dgm:pt>
    <dgm:pt modelId="{4F230371-238B-496B-9CBD-6EAB466DD451}" type="pres">
      <dgm:prSet presAssocID="{F83604D4-D2FB-40BF-BDE5-BF060126A90C}" presName="hierChild6" presStyleCnt="0"/>
      <dgm:spPr/>
    </dgm:pt>
    <dgm:pt modelId="{0DFB8D57-1946-4895-8DE7-848067058E76}" type="pres">
      <dgm:prSet presAssocID="{F83604D4-D2FB-40BF-BDE5-BF060126A90C}" presName="hierChild7" presStyleCnt="0"/>
      <dgm:spPr/>
    </dgm:pt>
  </dgm:ptLst>
  <dgm:cxnLst>
    <dgm:cxn modelId="{B68E950B-CD45-409C-B1AD-7E8DEA533598}" type="presOf" srcId="{1B612F3D-EBB7-4502-BF3D-F6B5AAA3A74F}" destId="{DD736D10-73E4-4C22-9F9C-4B33787B697A}" srcOrd="0" destOrd="0" presId="urn:microsoft.com/office/officeart/2008/layout/HalfCircleOrganizationChart"/>
    <dgm:cxn modelId="{6E1EF212-B05C-4877-9ED7-C80188419E01}" type="presOf" srcId="{65D5A877-3F71-485E-B6DE-D6CF4B7753FD}" destId="{EAE204D2-37F1-4C54-8E8F-DFD3FA7219D2}" srcOrd="0" destOrd="0" presId="urn:microsoft.com/office/officeart/2008/layout/HalfCircleOrganizationChart"/>
    <dgm:cxn modelId="{05D11116-BE56-40A3-B561-2AA2CF2F9F60}" type="presOf" srcId="{0CA09C88-40CC-44D7-9801-C8F8F298D76E}" destId="{AED2E38B-9DEA-450C-8E5B-F912465E1F58}" srcOrd="1" destOrd="0" presId="urn:microsoft.com/office/officeart/2008/layout/HalfCircleOrganizationChart"/>
    <dgm:cxn modelId="{ED799618-0BC0-47BC-A95D-0297F9442694}" type="presOf" srcId="{6AFEA353-7E74-480D-AF24-9BF1AFC8CD12}" destId="{C510A4CF-C03D-4370-9BDC-6740BC74A48B}" srcOrd="1" destOrd="0" presId="urn:microsoft.com/office/officeart/2008/layout/HalfCircleOrganizationChart"/>
    <dgm:cxn modelId="{1755C419-5F4A-40DB-956A-EC3A92579E68}" type="presOf" srcId="{6AFEA353-7E74-480D-AF24-9BF1AFC8CD12}" destId="{8CD044FE-01C5-4D35-8D70-6CCB0DD0F680}" srcOrd="0" destOrd="0" presId="urn:microsoft.com/office/officeart/2008/layout/HalfCircleOrganizationChart"/>
    <dgm:cxn modelId="{9F525C1A-66E5-4F38-9CA1-0DB5DAC73BEC}" srcId="{50C65B7E-5693-4BE1-AC7B-E994F3DDA49C}" destId="{C4EAD7F2-9DF2-441B-9A70-24A9454615FB}" srcOrd="0" destOrd="0" parTransId="{5FB2185F-1A85-4C1A-96BA-585976F63C3E}" sibTransId="{CC5383B7-1D51-4FA5-B498-F8054926B242}"/>
    <dgm:cxn modelId="{3581F01B-8473-4156-B071-8CBA27318671}" type="presOf" srcId="{C1C37116-11BE-4803-B42C-2CE25732813F}" destId="{9B06259F-9898-4722-BB28-7878C5FD0D3A}" srcOrd="0" destOrd="0" presId="urn:microsoft.com/office/officeart/2008/layout/HalfCircleOrganizationChart"/>
    <dgm:cxn modelId="{50AE381C-24D2-4991-8F27-E3AAA7814E58}" srcId="{8B2AEDF9-61F6-461D-A480-C196FC091D60}" destId="{6AFEA353-7E74-480D-AF24-9BF1AFC8CD12}" srcOrd="0" destOrd="0" parTransId="{1B612F3D-EBB7-4502-BF3D-F6B5AAA3A74F}" sibTransId="{CEBE9FE6-F3B1-48EC-A64A-356ED73A6649}"/>
    <dgm:cxn modelId="{C98F3A24-308C-4D1E-85BB-BBEA0A8DE90E}" srcId="{C4EAD7F2-9DF2-441B-9A70-24A9454615FB}" destId="{F83604D4-D2FB-40BF-BDE5-BF060126A90C}" srcOrd="0" destOrd="0" parTransId="{0844F33B-206E-4F4C-A483-AA2C56E69831}" sibTransId="{9198B3BB-405B-403E-8498-EF75C541613C}"/>
    <dgm:cxn modelId="{9378212D-1EC1-4DC9-A516-93A53A211437}" srcId="{6AFEA353-7E74-480D-AF24-9BF1AFC8CD12}" destId="{70A16D97-37B2-4B36-A432-74D6CF68D401}" srcOrd="0" destOrd="0" parTransId="{369EF4CA-9F0F-4CA8-A2E6-8EE6FD09B514}" sibTransId="{92CB68BA-05FA-47D5-9DBD-D12BBFA6FC26}"/>
    <dgm:cxn modelId="{24536832-47E6-4080-9763-08CBB9BF733B}" srcId="{BC526834-6463-4427-B272-30B658DEF270}" destId="{BB64D9CF-FBAC-4188-B293-C46FE56908BC}" srcOrd="0" destOrd="0" parTransId="{3637AC07-28A9-4EE2-8FB8-2846ADF92A65}" sibTransId="{6A55F5E9-A033-48A3-82AC-A25281F80504}"/>
    <dgm:cxn modelId="{D1A51233-CC0C-44A7-BB6D-D14E26ABCBA8}" type="presOf" srcId="{BC526834-6463-4427-B272-30B658DEF270}" destId="{0B27E646-6E8D-4F21-949B-F695B03FFA28}" srcOrd="0" destOrd="0" presId="urn:microsoft.com/office/officeart/2008/layout/HalfCircleOrganizationChart"/>
    <dgm:cxn modelId="{41345436-436C-429D-8223-FF3EB1B6EFD4}" type="presOf" srcId="{BB64D9CF-FBAC-4188-B293-C46FE56908BC}" destId="{F1D70211-2882-4A68-B832-4E90973FB465}" srcOrd="1" destOrd="0" presId="urn:microsoft.com/office/officeart/2008/layout/HalfCircleOrganizationChart"/>
    <dgm:cxn modelId="{58A97B39-B0DC-4C8E-8CB1-BAE81562B756}" type="presOf" srcId="{9EAD29EA-7EC8-42AB-9100-33A124E0781C}" destId="{FB261FB3-FF77-4195-8849-951CFA835D3D}" srcOrd="0" destOrd="0" presId="urn:microsoft.com/office/officeart/2008/layout/HalfCircleOrganizationChart"/>
    <dgm:cxn modelId="{2714403A-1617-4FCD-A7CE-10B2DC069A18}" type="presOf" srcId="{50C65B7E-5693-4BE1-AC7B-E994F3DDA49C}" destId="{4E1AB72D-0DE1-49F1-BBD0-8AEE11569921}" srcOrd="0" destOrd="0" presId="urn:microsoft.com/office/officeart/2008/layout/HalfCircleOrganizationChart"/>
    <dgm:cxn modelId="{1503873B-D5DA-435C-A29F-E3C7E4CF5648}" type="presOf" srcId="{C4EAD7F2-9DF2-441B-9A70-24A9454615FB}" destId="{086095FD-8851-4B35-8831-A9140D364D1F}" srcOrd="0" destOrd="0" presId="urn:microsoft.com/office/officeart/2008/layout/HalfCircleOrganizationChart"/>
    <dgm:cxn modelId="{A45ED65F-F069-44B9-AE55-4EFF773AC3E5}" type="presOf" srcId="{BC526834-6463-4427-B272-30B658DEF270}" destId="{121ECAD6-5DD2-41D9-B5F9-F3F1FF3B0F00}" srcOrd="1" destOrd="0" presId="urn:microsoft.com/office/officeart/2008/layout/HalfCircleOrganizationChart"/>
    <dgm:cxn modelId="{295ACB41-7D4A-4952-B223-37F1250FDF43}" srcId="{C4EAD7F2-9DF2-441B-9A70-24A9454615FB}" destId="{AA8F3579-761A-415B-A816-630F0731445F}" srcOrd="4" destOrd="0" parTransId="{65D5A877-3F71-485E-B6DE-D6CF4B7753FD}" sibTransId="{1B0A48FF-A01D-4B1F-977F-5AEEDA092798}"/>
    <dgm:cxn modelId="{B8D88F63-EE8F-46D5-89BD-87CC61F3F49E}" srcId="{C4EAD7F2-9DF2-441B-9A70-24A9454615FB}" destId="{9EAD29EA-7EC8-42AB-9100-33A124E0781C}" srcOrd="2" destOrd="0" parTransId="{ABDD4451-20EE-490C-9219-54E0992F40D5}" sibTransId="{65469E1E-72DA-4FE1-ADFE-4F566FDEB362}"/>
    <dgm:cxn modelId="{D0B12E65-46C3-414F-8048-55E78E9D0F00}" srcId="{BB64D9CF-FBAC-4188-B293-C46FE56908BC}" destId="{44E7636C-C3C6-45F1-94A9-14535D28A69F}" srcOrd="0" destOrd="0" parTransId="{6132A8D2-BA84-49EC-BB9F-DE382EEF050D}" sibTransId="{B1E7DC39-E0FF-4919-838F-101FCDD63C9D}"/>
    <dgm:cxn modelId="{F1107B68-CEEA-49A2-B2DC-66F36D42B9B9}" type="presOf" srcId="{4FA1A064-8CC2-4CE7-A85B-1203B7B69E23}" destId="{2BC35462-DC50-489F-89BA-3A8ADDDC1517}" srcOrd="0" destOrd="0" presId="urn:microsoft.com/office/officeart/2008/layout/HalfCircleOrganizationChart"/>
    <dgm:cxn modelId="{4D3DCD68-F05C-46FE-B973-16C607E643CB}" type="presOf" srcId="{AA8F3579-761A-415B-A816-630F0731445F}" destId="{3562449C-3FC9-4FB0-9DA4-4387EBE98DC9}" srcOrd="0" destOrd="0" presId="urn:microsoft.com/office/officeart/2008/layout/HalfCircleOrganizationChart"/>
    <dgm:cxn modelId="{AB25236C-9657-405B-B7DD-0AEB055B9DE2}" srcId="{9EAD29EA-7EC8-42AB-9100-33A124E0781C}" destId="{E0AA92FA-6B72-4144-9285-497030ED8234}" srcOrd="0" destOrd="0" parTransId="{700FFC33-4468-46F7-9A9A-450784F7CE83}" sibTransId="{6420D8C9-BBFA-407B-9C06-9C103DD9A645}"/>
    <dgm:cxn modelId="{DFF2C54D-98A8-4DFE-BEFC-BD9E9CC76722}" srcId="{C4EAD7F2-9DF2-441B-9A70-24A9454615FB}" destId="{BC526834-6463-4427-B272-30B658DEF270}" srcOrd="3" destOrd="0" parTransId="{DE59B976-FBA4-4952-911C-9A02CB064F9A}" sibTransId="{C82AB14F-DB34-4A1A-A722-2F8D7198CD92}"/>
    <dgm:cxn modelId="{A3488270-7F46-4019-AA04-D1C10208A7C7}" type="presOf" srcId="{ABDD4451-20EE-490C-9219-54E0992F40D5}" destId="{1F99C2E3-15D6-4430-951D-E4E568B2B3B4}" srcOrd="0" destOrd="0" presId="urn:microsoft.com/office/officeart/2008/layout/HalfCircleOrganizationChart"/>
    <dgm:cxn modelId="{E9DC7B74-E274-4621-8C92-746DAD3E005D}" srcId="{E0AA92FA-6B72-4144-9285-497030ED8234}" destId="{3A706D37-F2CC-4759-AC29-8128D7FF01D8}" srcOrd="0" destOrd="0" parTransId="{4FA1A064-8CC2-4CE7-A85B-1203B7B69E23}" sibTransId="{97CFE770-C7D5-42BE-82DF-17E3E7F59073}"/>
    <dgm:cxn modelId="{95D5BB7E-78B4-4A00-9ACB-B9C849DFBF54}" type="presOf" srcId="{27EBE8C0-68FB-466F-89A8-FAF34275147C}" destId="{662C6A7E-D1F8-4B10-B5B9-87EB39D934CD}" srcOrd="0" destOrd="0" presId="urn:microsoft.com/office/officeart/2008/layout/HalfCircleOrganizationChart"/>
    <dgm:cxn modelId="{4D56FF7E-5B6D-41E8-88B7-54AF48055EBB}" type="presOf" srcId="{E0AA92FA-6B72-4144-9285-497030ED8234}" destId="{F7113FA4-5CCC-44F6-967E-6512375B0A67}" srcOrd="0" destOrd="0" presId="urn:microsoft.com/office/officeart/2008/layout/HalfCircleOrganizationChart"/>
    <dgm:cxn modelId="{29FD6082-D111-41F2-97DF-4B46A2989D32}" srcId="{C4EAD7F2-9DF2-441B-9A70-24A9454615FB}" destId="{8B2AEDF9-61F6-461D-A480-C196FC091D60}" srcOrd="1" destOrd="0" parTransId="{C1C37116-11BE-4803-B42C-2CE25732813F}" sibTransId="{4CEB32E5-032D-49F0-905F-087637D15044}"/>
    <dgm:cxn modelId="{D9D6D586-84B7-4C2E-A877-BE3845C20BB5}" type="presOf" srcId="{9F20B9AC-9B4E-406F-8D75-03E3D574B819}" destId="{6B8E1309-8C3A-4218-9DB9-BB75E1D69B9E}" srcOrd="0" destOrd="0" presId="urn:microsoft.com/office/officeart/2008/layout/HalfCircleOrganizationChart"/>
    <dgm:cxn modelId="{531EF586-889E-494C-8B61-687BEACE0AD2}" type="presOf" srcId="{8B2AEDF9-61F6-461D-A480-C196FC091D60}" destId="{E5D11782-430E-4B3D-96A0-2A56DB6F9412}" srcOrd="0" destOrd="0" presId="urn:microsoft.com/office/officeart/2008/layout/HalfCircleOrganizationChart"/>
    <dgm:cxn modelId="{D1742087-5311-4D97-8DF0-363183C5B34B}" type="presOf" srcId="{0CA09C88-40CC-44D7-9801-C8F8F298D76E}" destId="{C89896AF-A0F9-4D40-9F48-CAEB401287D2}" srcOrd="0" destOrd="0" presId="urn:microsoft.com/office/officeart/2008/layout/HalfCircleOrganizationChart"/>
    <dgm:cxn modelId="{769D5D87-4DBE-47A9-8DB5-BF3848209F52}" type="presOf" srcId="{700FFC33-4468-46F7-9A9A-450784F7CE83}" destId="{68976272-818E-4DFC-A31E-4656ACD06383}" srcOrd="0" destOrd="0" presId="urn:microsoft.com/office/officeart/2008/layout/HalfCircleOrganizationChart"/>
    <dgm:cxn modelId="{C06D6A87-DE0A-4E63-B8E9-75AD1A0E0700}" type="presOf" srcId="{44E7636C-C3C6-45F1-94A9-14535D28A69F}" destId="{B203776D-8506-46F4-94C6-58CFACF277DE}" srcOrd="0" destOrd="0" presId="urn:microsoft.com/office/officeart/2008/layout/HalfCircleOrganizationChart"/>
    <dgm:cxn modelId="{95AF118E-2809-4C33-803A-7F7F836CD53D}" type="presOf" srcId="{3A706D37-F2CC-4759-AC29-8128D7FF01D8}" destId="{69914B64-7E16-4C91-85CB-BED784E3DB01}" srcOrd="1" destOrd="0" presId="urn:microsoft.com/office/officeart/2008/layout/HalfCircleOrganizationChart"/>
    <dgm:cxn modelId="{3A50BB97-1802-4F9F-AABF-CFB57E75BAB5}" srcId="{B6175861-7BAB-4808-93BB-29AA0BF4C301}" destId="{0CA09C88-40CC-44D7-9801-C8F8F298D76E}" srcOrd="0" destOrd="0" parTransId="{27EBE8C0-68FB-466F-89A8-FAF34275147C}" sibTransId="{16A7AF3F-52F7-4BAE-BFF8-46DE7126F0C0}"/>
    <dgm:cxn modelId="{4D946A98-AF27-4F35-B81D-B51DB8B35C68}" type="presOf" srcId="{6132A8D2-BA84-49EC-BB9F-DE382EEF050D}" destId="{3FF3CD52-1463-41E2-987B-4B020E71653B}" srcOrd="0" destOrd="0" presId="urn:microsoft.com/office/officeart/2008/layout/HalfCircleOrganizationChart"/>
    <dgm:cxn modelId="{5E770C99-8F97-4D18-B937-22D6BD754B6C}" type="presOf" srcId="{AA8F3579-761A-415B-A816-630F0731445F}" destId="{2B4E4EFD-0474-4727-AF15-FAE2CE4565F8}" srcOrd="1" destOrd="0" presId="urn:microsoft.com/office/officeart/2008/layout/HalfCircleOrganizationChart"/>
    <dgm:cxn modelId="{E76E0C9C-E4B6-4B49-A688-DEE08E715410}" srcId="{AA8F3579-761A-415B-A816-630F0731445F}" destId="{B6175861-7BAB-4808-93BB-29AA0BF4C301}" srcOrd="0" destOrd="0" parTransId="{9F20B9AC-9B4E-406F-8D75-03E3D574B819}" sibTransId="{A024FA2B-D74E-4E74-AF67-2EEA3C7FFE92}"/>
    <dgm:cxn modelId="{1353459C-4A52-4B2E-AF78-24D9F7C1E24C}" type="presOf" srcId="{0844F33B-206E-4F4C-A483-AA2C56E69831}" destId="{1C045DF1-5B4B-448C-BE50-F8A673A5B652}" srcOrd="0" destOrd="0" presId="urn:microsoft.com/office/officeart/2008/layout/HalfCircleOrganizationChart"/>
    <dgm:cxn modelId="{3957839D-93F0-4848-9107-0303C7109FFF}" type="presOf" srcId="{C4EAD7F2-9DF2-441B-9A70-24A9454615FB}" destId="{5B23F7B4-84AB-42B8-9A04-202A275D90D7}" srcOrd="1" destOrd="0" presId="urn:microsoft.com/office/officeart/2008/layout/HalfCircleOrganizationChart"/>
    <dgm:cxn modelId="{BB9878A3-FCD1-4E45-997E-6CEA9C0148A2}" type="presOf" srcId="{8B2AEDF9-61F6-461D-A480-C196FC091D60}" destId="{4466B403-DC6F-4E11-817A-EAD1C5D738AA}" srcOrd="1" destOrd="0" presId="urn:microsoft.com/office/officeart/2008/layout/HalfCircleOrganizationChart"/>
    <dgm:cxn modelId="{42ABE8A3-8E14-4B1F-ABB9-06C56E7428C9}" type="presOf" srcId="{B6175861-7BAB-4808-93BB-29AA0BF4C301}" destId="{DA049B6E-DC14-47AA-8C67-11C6229D9BDC}" srcOrd="0" destOrd="0" presId="urn:microsoft.com/office/officeart/2008/layout/HalfCircleOrganizationChart"/>
    <dgm:cxn modelId="{86DB60A6-2DCF-40F6-8A3D-A551241F2FCC}" type="presOf" srcId="{E0AA92FA-6B72-4144-9285-497030ED8234}" destId="{A2552B81-E41B-45D4-AC4B-831FEEB6CD9E}" srcOrd="1" destOrd="0" presId="urn:microsoft.com/office/officeart/2008/layout/HalfCircleOrganizationChart"/>
    <dgm:cxn modelId="{C0E699A6-6B32-4681-85FD-71A0B2D34229}" type="presOf" srcId="{F83604D4-D2FB-40BF-BDE5-BF060126A90C}" destId="{3D34074D-A2C2-45B0-B7F1-D3B7718406C1}" srcOrd="0" destOrd="0" presId="urn:microsoft.com/office/officeart/2008/layout/HalfCircleOrganizationChart"/>
    <dgm:cxn modelId="{CCA40CA8-0DDB-46E7-B1D8-B1C5BCA6A10B}" type="presOf" srcId="{44E7636C-C3C6-45F1-94A9-14535D28A69F}" destId="{E24A8105-C15A-4522-AA3B-A36A61F195BE}" srcOrd="1" destOrd="0" presId="urn:microsoft.com/office/officeart/2008/layout/HalfCircleOrganizationChart"/>
    <dgm:cxn modelId="{AD01B4A9-0603-4443-818C-26C5D848F725}" type="presOf" srcId="{BB64D9CF-FBAC-4188-B293-C46FE56908BC}" destId="{166D8004-8F71-4DCA-921B-2C6E5C377A5C}" srcOrd="0" destOrd="0" presId="urn:microsoft.com/office/officeart/2008/layout/HalfCircleOrganizationChart"/>
    <dgm:cxn modelId="{5B28D8B4-4B6B-412C-80F8-95D5853B611C}" type="presOf" srcId="{70A16D97-37B2-4B36-A432-74D6CF68D401}" destId="{A9CCDC06-BC12-4812-B956-E8C0DE3AAD54}" srcOrd="0" destOrd="0" presId="urn:microsoft.com/office/officeart/2008/layout/HalfCircleOrganizationChart"/>
    <dgm:cxn modelId="{B16105C3-EA17-4BB6-BBD6-CF1837467684}" type="presOf" srcId="{F83604D4-D2FB-40BF-BDE5-BF060126A90C}" destId="{BB14D9A3-C3CD-41C0-A595-19AB8ACCA082}" srcOrd="1" destOrd="0" presId="urn:microsoft.com/office/officeart/2008/layout/HalfCircleOrganizationChart"/>
    <dgm:cxn modelId="{B7C70FC6-C0A6-4700-A7B6-58474A558AA7}" type="presOf" srcId="{B6175861-7BAB-4808-93BB-29AA0BF4C301}" destId="{1769DDC2-00F8-471F-BE3F-0FE186F0106C}" srcOrd="1" destOrd="0" presId="urn:microsoft.com/office/officeart/2008/layout/HalfCircleOrganizationChart"/>
    <dgm:cxn modelId="{F30D95E4-E039-4C4E-BC41-E567EDF2011F}" type="presOf" srcId="{DE59B976-FBA4-4952-911C-9A02CB064F9A}" destId="{102A3943-1A8D-4222-9060-A056D0407092}" srcOrd="0" destOrd="0" presId="urn:microsoft.com/office/officeart/2008/layout/HalfCircleOrganizationChart"/>
    <dgm:cxn modelId="{548EBDE9-BE06-4458-99A1-F82594A89B83}" type="presOf" srcId="{3A706D37-F2CC-4759-AC29-8128D7FF01D8}" destId="{63B7B8D3-0FD6-46C4-9D4B-21BE46CD45DA}" srcOrd="0" destOrd="0" presId="urn:microsoft.com/office/officeart/2008/layout/HalfCircleOrganizationChart"/>
    <dgm:cxn modelId="{D4B918EA-9405-4405-AFAD-BD84F35D1EB6}" type="presOf" srcId="{369EF4CA-9F0F-4CA8-A2E6-8EE6FD09B514}" destId="{98185ECF-C5C4-454D-890A-86E34BDCFFCB}" srcOrd="0" destOrd="0" presId="urn:microsoft.com/office/officeart/2008/layout/HalfCircleOrganizationChart"/>
    <dgm:cxn modelId="{183B65ED-6A16-40A6-A985-9A1C5867E775}" type="presOf" srcId="{70A16D97-37B2-4B36-A432-74D6CF68D401}" destId="{F70E1834-2DD4-4663-847D-9DEB2A213861}" srcOrd="1" destOrd="0" presId="urn:microsoft.com/office/officeart/2008/layout/HalfCircleOrganizationChart"/>
    <dgm:cxn modelId="{161D27F7-4158-4EA4-9421-6BE481CDB930}" type="presOf" srcId="{3637AC07-28A9-4EE2-8FB8-2846ADF92A65}" destId="{865D5885-1FCC-4D96-ABAF-3D85DE4BB968}" srcOrd="0" destOrd="0" presId="urn:microsoft.com/office/officeart/2008/layout/HalfCircleOrganizationChart"/>
    <dgm:cxn modelId="{9A9E68FD-0135-4086-A0F7-DB40FA1740D4}" type="presOf" srcId="{9EAD29EA-7EC8-42AB-9100-33A124E0781C}" destId="{146CFC8C-0E54-4F75-8651-69CEC56647C7}" srcOrd="1" destOrd="0" presId="urn:microsoft.com/office/officeart/2008/layout/HalfCircleOrganizationChart"/>
    <dgm:cxn modelId="{7A49E364-B6E4-423F-9A26-031D0C4EBB6F}" type="presParOf" srcId="{4E1AB72D-0DE1-49F1-BBD0-8AEE11569921}" destId="{4F7AA85E-225B-4A39-B4E3-E3F6CA9963E1}" srcOrd="0" destOrd="0" presId="urn:microsoft.com/office/officeart/2008/layout/HalfCircleOrganizationChart"/>
    <dgm:cxn modelId="{C25E4B57-B96E-4655-A21F-BBC941A63FA8}" type="presParOf" srcId="{4F7AA85E-225B-4A39-B4E3-E3F6CA9963E1}" destId="{D0402C0A-AB5D-4D77-92D3-AC46DAE5187A}" srcOrd="0" destOrd="0" presId="urn:microsoft.com/office/officeart/2008/layout/HalfCircleOrganizationChart"/>
    <dgm:cxn modelId="{56BC56ED-EFB0-45A2-AE24-ED008FDBA66C}" type="presParOf" srcId="{D0402C0A-AB5D-4D77-92D3-AC46DAE5187A}" destId="{086095FD-8851-4B35-8831-A9140D364D1F}" srcOrd="0" destOrd="0" presId="urn:microsoft.com/office/officeart/2008/layout/HalfCircleOrganizationChart"/>
    <dgm:cxn modelId="{81429570-81F3-4F96-9AF2-B3D4A23C5D5B}" type="presParOf" srcId="{D0402C0A-AB5D-4D77-92D3-AC46DAE5187A}" destId="{A74858F3-4ECE-4C2C-B562-0793C19AE074}" srcOrd="1" destOrd="0" presId="urn:microsoft.com/office/officeart/2008/layout/HalfCircleOrganizationChart"/>
    <dgm:cxn modelId="{BD4BBC06-B171-43FA-871E-EC5B179CB6BB}" type="presParOf" srcId="{D0402C0A-AB5D-4D77-92D3-AC46DAE5187A}" destId="{2FD62B0C-D827-4ABE-9454-8DAD3B341BA2}" srcOrd="2" destOrd="0" presId="urn:microsoft.com/office/officeart/2008/layout/HalfCircleOrganizationChart"/>
    <dgm:cxn modelId="{613A2E84-D9E9-466D-93C7-D361CAEC04CC}" type="presParOf" srcId="{D0402C0A-AB5D-4D77-92D3-AC46DAE5187A}" destId="{5B23F7B4-84AB-42B8-9A04-202A275D90D7}" srcOrd="3" destOrd="0" presId="urn:microsoft.com/office/officeart/2008/layout/HalfCircleOrganizationChart"/>
    <dgm:cxn modelId="{45D61AD5-5F44-4270-95F6-00A0B3FE3A5F}" type="presParOf" srcId="{4F7AA85E-225B-4A39-B4E3-E3F6CA9963E1}" destId="{00CA6D7B-D7EF-452B-972D-FA2A2C861E7A}" srcOrd="1" destOrd="0" presId="urn:microsoft.com/office/officeart/2008/layout/HalfCircleOrganizationChart"/>
    <dgm:cxn modelId="{E666980F-0BF1-4CF8-87EC-2C6C641A9067}" type="presParOf" srcId="{00CA6D7B-D7EF-452B-972D-FA2A2C861E7A}" destId="{9B06259F-9898-4722-BB28-7878C5FD0D3A}" srcOrd="0" destOrd="0" presId="urn:microsoft.com/office/officeart/2008/layout/HalfCircleOrganizationChart"/>
    <dgm:cxn modelId="{A660B1AA-31AF-4124-9EED-7D674D68192A}" type="presParOf" srcId="{00CA6D7B-D7EF-452B-972D-FA2A2C861E7A}" destId="{22898B06-215B-4F41-A943-BD1AE6FE0E74}" srcOrd="1" destOrd="0" presId="urn:microsoft.com/office/officeart/2008/layout/HalfCircleOrganizationChart"/>
    <dgm:cxn modelId="{BCA0A85A-00F3-4387-9A0F-37D4F4900CDA}" type="presParOf" srcId="{22898B06-215B-4F41-A943-BD1AE6FE0E74}" destId="{3AB2978B-3D4B-45B1-AD5B-00C505D997DF}" srcOrd="0" destOrd="0" presId="urn:microsoft.com/office/officeart/2008/layout/HalfCircleOrganizationChart"/>
    <dgm:cxn modelId="{F60D61AB-76FF-4319-A9AE-EA6E5EB35102}" type="presParOf" srcId="{3AB2978B-3D4B-45B1-AD5B-00C505D997DF}" destId="{E5D11782-430E-4B3D-96A0-2A56DB6F9412}" srcOrd="0" destOrd="0" presId="urn:microsoft.com/office/officeart/2008/layout/HalfCircleOrganizationChart"/>
    <dgm:cxn modelId="{33F70082-865F-4940-8CE5-84E3423394DD}" type="presParOf" srcId="{3AB2978B-3D4B-45B1-AD5B-00C505D997DF}" destId="{54091088-1EB2-4B71-8353-53D2F66BE42A}" srcOrd="1" destOrd="0" presId="urn:microsoft.com/office/officeart/2008/layout/HalfCircleOrganizationChart"/>
    <dgm:cxn modelId="{95A5F96A-0199-4D01-9F85-C7E607D1512B}" type="presParOf" srcId="{3AB2978B-3D4B-45B1-AD5B-00C505D997DF}" destId="{23E54E4F-AFD2-408F-9893-4EF8A4E8612C}" srcOrd="2" destOrd="0" presId="urn:microsoft.com/office/officeart/2008/layout/HalfCircleOrganizationChart"/>
    <dgm:cxn modelId="{4789D7AE-F685-47E6-8E3B-B033F4169441}" type="presParOf" srcId="{3AB2978B-3D4B-45B1-AD5B-00C505D997DF}" destId="{4466B403-DC6F-4E11-817A-EAD1C5D738AA}" srcOrd="3" destOrd="0" presId="urn:microsoft.com/office/officeart/2008/layout/HalfCircleOrganizationChart"/>
    <dgm:cxn modelId="{7F085955-9160-46C8-B49C-FF5494C144F3}" type="presParOf" srcId="{22898B06-215B-4F41-A943-BD1AE6FE0E74}" destId="{5DE9578D-214B-4978-A462-89D77CC7D056}" srcOrd="1" destOrd="0" presId="urn:microsoft.com/office/officeart/2008/layout/HalfCircleOrganizationChart"/>
    <dgm:cxn modelId="{4161DD17-4C01-440A-9639-54F96F746D7F}" type="presParOf" srcId="{5DE9578D-214B-4978-A462-89D77CC7D056}" destId="{DD736D10-73E4-4C22-9F9C-4B33787B697A}" srcOrd="0" destOrd="0" presId="urn:microsoft.com/office/officeart/2008/layout/HalfCircleOrganizationChart"/>
    <dgm:cxn modelId="{7C4E8FE9-4EE7-4F13-AD97-327336B26E83}" type="presParOf" srcId="{5DE9578D-214B-4978-A462-89D77CC7D056}" destId="{57755591-7741-4E6C-A0E9-4E6F99496257}" srcOrd="1" destOrd="0" presId="urn:microsoft.com/office/officeart/2008/layout/HalfCircleOrganizationChart"/>
    <dgm:cxn modelId="{8E47CEB4-F8AC-496A-B2C5-70B2AE2CB4B1}" type="presParOf" srcId="{57755591-7741-4E6C-A0E9-4E6F99496257}" destId="{800035D6-03FD-4417-BE1C-6205A4374479}" srcOrd="0" destOrd="0" presId="urn:microsoft.com/office/officeart/2008/layout/HalfCircleOrganizationChart"/>
    <dgm:cxn modelId="{017BD2AE-D502-4B0C-A29E-2FEDFB951903}" type="presParOf" srcId="{800035D6-03FD-4417-BE1C-6205A4374479}" destId="{8CD044FE-01C5-4D35-8D70-6CCB0DD0F680}" srcOrd="0" destOrd="0" presId="urn:microsoft.com/office/officeart/2008/layout/HalfCircleOrganizationChart"/>
    <dgm:cxn modelId="{B77994DB-E18C-4F10-B0AF-4818C027E081}" type="presParOf" srcId="{800035D6-03FD-4417-BE1C-6205A4374479}" destId="{A08352BA-9ED4-482A-8CCE-AA12E252E598}" srcOrd="1" destOrd="0" presId="urn:microsoft.com/office/officeart/2008/layout/HalfCircleOrganizationChart"/>
    <dgm:cxn modelId="{9758435E-0466-4DC0-B25C-517ABECFAFF1}" type="presParOf" srcId="{800035D6-03FD-4417-BE1C-6205A4374479}" destId="{402E74A7-1354-4DF8-BB31-0013C9CDD63E}" srcOrd="2" destOrd="0" presId="urn:microsoft.com/office/officeart/2008/layout/HalfCircleOrganizationChart"/>
    <dgm:cxn modelId="{6F35C9EA-94E4-49E9-9B9C-44E832E0B1E0}" type="presParOf" srcId="{800035D6-03FD-4417-BE1C-6205A4374479}" destId="{C510A4CF-C03D-4370-9BDC-6740BC74A48B}" srcOrd="3" destOrd="0" presId="urn:microsoft.com/office/officeart/2008/layout/HalfCircleOrganizationChart"/>
    <dgm:cxn modelId="{158C977A-FF2F-4993-89AE-6E61BCE642D8}" type="presParOf" srcId="{57755591-7741-4E6C-A0E9-4E6F99496257}" destId="{CACBE0A2-C44B-4933-BA70-F3223701FBA9}" srcOrd="1" destOrd="0" presId="urn:microsoft.com/office/officeart/2008/layout/HalfCircleOrganizationChart"/>
    <dgm:cxn modelId="{6CCEEE82-8D2D-4BDE-ACD5-CE2D3B881B1B}" type="presParOf" srcId="{CACBE0A2-C44B-4933-BA70-F3223701FBA9}" destId="{98185ECF-C5C4-454D-890A-86E34BDCFFCB}" srcOrd="0" destOrd="0" presId="urn:microsoft.com/office/officeart/2008/layout/HalfCircleOrganizationChart"/>
    <dgm:cxn modelId="{5D76EA21-3167-479F-B261-F9975015916B}" type="presParOf" srcId="{CACBE0A2-C44B-4933-BA70-F3223701FBA9}" destId="{A2B51121-DCED-4C6F-B78C-3B26C81081EA}" srcOrd="1" destOrd="0" presId="urn:microsoft.com/office/officeart/2008/layout/HalfCircleOrganizationChart"/>
    <dgm:cxn modelId="{A2EA6B5E-8736-4671-AA41-B0CBC3DA7283}" type="presParOf" srcId="{A2B51121-DCED-4C6F-B78C-3B26C81081EA}" destId="{BF07E97D-81E9-4421-B209-85A66D7D7FDC}" srcOrd="0" destOrd="0" presId="urn:microsoft.com/office/officeart/2008/layout/HalfCircleOrganizationChart"/>
    <dgm:cxn modelId="{615B3D27-B35C-4399-A1D7-EA6FAB8F3854}" type="presParOf" srcId="{BF07E97D-81E9-4421-B209-85A66D7D7FDC}" destId="{A9CCDC06-BC12-4812-B956-E8C0DE3AAD54}" srcOrd="0" destOrd="0" presId="urn:microsoft.com/office/officeart/2008/layout/HalfCircleOrganizationChart"/>
    <dgm:cxn modelId="{CF31A810-D1DC-425B-8961-A377015C850A}" type="presParOf" srcId="{BF07E97D-81E9-4421-B209-85A66D7D7FDC}" destId="{26D4E791-A5B5-4D63-82CB-6A2325AC444B}" srcOrd="1" destOrd="0" presId="urn:microsoft.com/office/officeart/2008/layout/HalfCircleOrganizationChart"/>
    <dgm:cxn modelId="{6C92466A-F92D-4969-B8AF-CD3BB2DD9C53}" type="presParOf" srcId="{BF07E97D-81E9-4421-B209-85A66D7D7FDC}" destId="{DF97F154-3143-46F9-B24A-B5203755B541}" srcOrd="2" destOrd="0" presId="urn:microsoft.com/office/officeart/2008/layout/HalfCircleOrganizationChart"/>
    <dgm:cxn modelId="{DA1E8568-3B88-410C-B213-73379DD6DE91}" type="presParOf" srcId="{BF07E97D-81E9-4421-B209-85A66D7D7FDC}" destId="{F70E1834-2DD4-4663-847D-9DEB2A213861}" srcOrd="3" destOrd="0" presId="urn:microsoft.com/office/officeart/2008/layout/HalfCircleOrganizationChart"/>
    <dgm:cxn modelId="{D682222C-C233-41C6-8346-AF51E8CBD4A8}" type="presParOf" srcId="{A2B51121-DCED-4C6F-B78C-3B26C81081EA}" destId="{1DD0D74F-4490-49F9-AEE1-D85B0706674B}" srcOrd="1" destOrd="0" presId="urn:microsoft.com/office/officeart/2008/layout/HalfCircleOrganizationChart"/>
    <dgm:cxn modelId="{398C3A37-F528-4417-8E81-D7EDEF7CB2D8}" type="presParOf" srcId="{A2B51121-DCED-4C6F-B78C-3B26C81081EA}" destId="{020F1343-093A-453F-8F22-09385EDC13A3}" srcOrd="2" destOrd="0" presId="urn:microsoft.com/office/officeart/2008/layout/HalfCircleOrganizationChart"/>
    <dgm:cxn modelId="{8177F6D8-CB31-4753-A2F8-D2E59469C4EC}" type="presParOf" srcId="{57755591-7741-4E6C-A0E9-4E6F99496257}" destId="{60B206D6-6246-457D-8058-6690EBECD8C0}" srcOrd="2" destOrd="0" presId="urn:microsoft.com/office/officeart/2008/layout/HalfCircleOrganizationChart"/>
    <dgm:cxn modelId="{B8CC79BF-7289-4B8A-B10D-CF62B67F864F}" type="presParOf" srcId="{22898B06-215B-4F41-A943-BD1AE6FE0E74}" destId="{416BA14E-3AEA-44EE-B214-31A489AAE149}" srcOrd="2" destOrd="0" presId="urn:microsoft.com/office/officeart/2008/layout/HalfCircleOrganizationChart"/>
    <dgm:cxn modelId="{4E286B4E-BAD2-4E71-BD4F-415FE6747B4D}" type="presParOf" srcId="{00CA6D7B-D7EF-452B-972D-FA2A2C861E7A}" destId="{1F99C2E3-15D6-4430-951D-E4E568B2B3B4}" srcOrd="2" destOrd="0" presId="urn:microsoft.com/office/officeart/2008/layout/HalfCircleOrganizationChart"/>
    <dgm:cxn modelId="{12915433-D589-4069-8CE5-DA3E70C2EE92}" type="presParOf" srcId="{00CA6D7B-D7EF-452B-972D-FA2A2C861E7A}" destId="{4223A4B1-FB80-4AE1-A3AA-1A3331C13E41}" srcOrd="3" destOrd="0" presId="urn:microsoft.com/office/officeart/2008/layout/HalfCircleOrganizationChart"/>
    <dgm:cxn modelId="{7E845635-B6B6-478B-B765-7F9CAE865D97}" type="presParOf" srcId="{4223A4B1-FB80-4AE1-A3AA-1A3331C13E41}" destId="{0100FC13-1214-466C-92C1-2DB33492E369}" srcOrd="0" destOrd="0" presId="urn:microsoft.com/office/officeart/2008/layout/HalfCircleOrganizationChart"/>
    <dgm:cxn modelId="{FB06C4BE-3E79-491C-91E1-B7DF1D82890C}" type="presParOf" srcId="{0100FC13-1214-466C-92C1-2DB33492E369}" destId="{FB261FB3-FF77-4195-8849-951CFA835D3D}" srcOrd="0" destOrd="0" presId="urn:microsoft.com/office/officeart/2008/layout/HalfCircleOrganizationChart"/>
    <dgm:cxn modelId="{63364F86-D3AA-4889-87C9-CD3132002C5C}" type="presParOf" srcId="{0100FC13-1214-466C-92C1-2DB33492E369}" destId="{B0F89817-2193-4C07-B23C-B99603ACED52}" srcOrd="1" destOrd="0" presId="urn:microsoft.com/office/officeart/2008/layout/HalfCircleOrganizationChart"/>
    <dgm:cxn modelId="{D6E55DEA-156A-4499-B8C3-4B0235FE4CFC}" type="presParOf" srcId="{0100FC13-1214-466C-92C1-2DB33492E369}" destId="{9AD3649A-EEE1-4776-8BBC-69C817DBFD31}" srcOrd="2" destOrd="0" presId="urn:microsoft.com/office/officeart/2008/layout/HalfCircleOrganizationChart"/>
    <dgm:cxn modelId="{DABD5BBF-92F3-4335-902E-7146BD919606}" type="presParOf" srcId="{0100FC13-1214-466C-92C1-2DB33492E369}" destId="{146CFC8C-0E54-4F75-8651-69CEC56647C7}" srcOrd="3" destOrd="0" presId="urn:microsoft.com/office/officeart/2008/layout/HalfCircleOrganizationChart"/>
    <dgm:cxn modelId="{E8DE01C3-03FE-4BCE-B9F7-5A8E64BBF260}" type="presParOf" srcId="{4223A4B1-FB80-4AE1-A3AA-1A3331C13E41}" destId="{E27B9583-491D-45D5-8228-A8D91893258E}" srcOrd="1" destOrd="0" presId="urn:microsoft.com/office/officeart/2008/layout/HalfCircleOrganizationChart"/>
    <dgm:cxn modelId="{AEEDE514-61A0-49DC-9683-E9124BF2D457}" type="presParOf" srcId="{E27B9583-491D-45D5-8228-A8D91893258E}" destId="{68976272-818E-4DFC-A31E-4656ACD06383}" srcOrd="0" destOrd="0" presId="urn:microsoft.com/office/officeart/2008/layout/HalfCircleOrganizationChart"/>
    <dgm:cxn modelId="{3FF1AA82-4A04-4AD5-AF6D-9BE9D31597BD}" type="presParOf" srcId="{E27B9583-491D-45D5-8228-A8D91893258E}" destId="{6442E1CA-B260-4F4E-B111-E2674617AF92}" srcOrd="1" destOrd="0" presId="urn:microsoft.com/office/officeart/2008/layout/HalfCircleOrganizationChart"/>
    <dgm:cxn modelId="{42088E40-9E51-41CE-83EC-8E4E5D4D5CBA}" type="presParOf" srcId="{6442E1CA-B260-4F4E-B111-E2674617AF92}" destId="{0556A5C7-E129-456E-89EB-C25A59D74975}" srcOrd="0" destOrd="0" presId="urn:microsoft.com/office/officeart/2008/layout/HalfCircleOrganizationChart"/>
    <dgm:cxn modelId="{2E0064A2-5A04-4A33-8909-D5EDEDB52D47}" type="presParOf" srcId="{0556A5C7-E129-456E-89EB-C25A59D74975}" destId="{F7113FA4-5CCC-44F6-967E-6512375B0A67}" srcOrd="0" destOrd="0" presId="urn:microsoft.com/office/officeart/2008/layout/HalfCircleOrganizationChart"/>
    <dgm:cxn modelId="{88083318-6EB0-47C9-AA7E-86E3C71405BE}" type="presParOf" srcId="{0556A5C7-E129-456E-89EB-C25A59D74975}" destId="{69387F67-5D38-4E45-BE7B-8131EF8E9FC2}" srcOrd="1" destOrd="0" presId="urn:microsoft.com/office/officeart/2008/layout/HalfCircleOrganizationChart"/>
    <dgm:cxn modelId="{7F413801-0D49-48DC-8385-9543DFD43F76}" type="presParOf" srcId="{0556A5C7-E129-456E-89EB-C25A59D74975}" destId="{E487DEBC-2D01-4279-ACF0-0181B3BE4545}" srcOrd="2" destOrd="0" presId="urn:microsoft.com/office/officeart/2008/layout/HalfCircleOrganizationChart"/>
    <dgm:cxn modelId="{CDD5AFA7-6479-4ED1-A223-F2680A4C4638}" type="presParOf" srcId="{0556A5C7-E129-456E-89EB-C25A59D74975}" destId="{A2552B81-E41B-45D4-AC4B-831FEEB6CD9E}" srcOrd="3" destOrd="0" presId="urn:microsoft.com/office/officeart/2008/layout/HalfCircleOrganizationChart"/>
    <dgm:cxn modelId="{ED1D8951-59F3-4381-901E-8E285192E2BF}" type="presParOf" srcId="{6442E1CA-B260-4F4E-B111-E2674617AF92}" destId="{FE9907BB-6EF3-4CF4-AFFA-0A0FCB024562}" srcOrd="1" destOrd="0" presId="urn:microsoft.com/office/officeart/2008/layout/HalfCircleOrganizationChart"/>
    <dgm:cxn modelId="{5494E9BD-FF1D-49F3-B6FD-D12BEFA03A01}" type="presParOf" srcId="{FE9907BB-6EF3-4CF4-AFFA-0A0FCB024562}" destId="{2BC35462-DC50-489F-89BA-3A8ADDDC1517}" srcOrd="0" destOrd="0" presId="urn:microsoft.com/office/officeart/2008/layout/HalfCircleOrganizationChart"/>
    <dgm:cxn modelId="{3644E79E-E2EA-44D6-8E82-12B8AC28FCA8}" type="presParOf" srcId="{FE9907BB-6EF3-4CF4-AFFA-0A0FCB024562}" destId="{A6F288A3-4368-4DB5-934A-42FA170F6534}" srcOrd="1" destOrd="0" presId="urn:microsoft.com/office/officeart/2008/layout/HalfCircleOrganizationChart"/>
    <dgm:cxn modelId="{1C3FBDEA-6D48-41B8-B063-4A107B9EBEBB}" type="presParOf" srcId="{A6F288A3-4368-4DB5-934A-42FA170F6534}" destId="{069799A0-443F-4876-B00D-6A061E827DEB}" srcOrd="0" destOrd="0" presId="urn:microsoft.com/office/officeart/2008/layout/HalfCircleOrganizationChart"/>
    <dgm:cxn modelId="{74421DFC-4E52-4F9A-B814-D91110433DD9}" type="presParOf" srcId="{069799A0-443F-4876-B00D-6A061E827DEB}" destId="{63B7B8D3-0FD6-46C4-9D4B-21BE46CD45DA}" srcOrd="0" destOrd="0" presId="urn:microsoft.com/office/officeart/2008/layout/HalfCircleOrganizationChart"/>
    <dgm:cxn modelId="{717B3C6B-F261-463C-B351-70DCC8E3F4A9}" type="presParOf" srcId="{069799A0-443F-4876-B00D-6A061E827DEB}" destId="{E4EFFE76-B22B-4F6B-878A-2CEAFB99DCCB}" srcOrd="1" destOrd="0" presId="urn:microsoft.com/office/officeart/2008/layout/HalfCircleOrganizationChart"/>
    <dgm:cxn modelId="{96725E32-6E47-49B9-A4ED-B900A04F548B}" type="presParOf" srcId="{069799A0-443F-4876-B00D-6A061E827DEB}" destId="{C50E70FF-7BEA-4975-8DAE-689BE5A5A058}" srcOrd="2" destOrd="0" presId="urn:microsoft.com/office/officeart/2008/layout/HalfCircleOrganizationChart"/>
    <dgm:cxn modelId="{09C8A4B2-7066-4FA5-ABA3-67012CFFB2DF}" type="presParOf" srcId="{069799A0-443F-4876-B00D-6A061E827DEB}" destId="{69914B64-7E16-4C91-85CB-BED784E3DB01}" srcOrd="3" destOrd="0" presId="urn:microsoft.com/office/officeart/2008/layout/HalfCircleOrganizationChart"/>
    <dgm:cxn modelId="{C2BD7DD0-E843-43C6-9EEE-893350182BCC}" type="presParOf" srcId="{A6F288A3-4368-4DB5-934A-42FA170F6534}" destId="{567E153C-94C6-46AA-815E-9586C310F446}" srcOrd="1" destOrd="0" presId="urn:microsoft.com/office/officeart/2008/layout/HalfCircleOrganizationChart"/>
    <dgm:cxn modelId="{38F59C58-7E12-48A1-B9FF-9F513BA8B083}" type="presParOf" srcId="{A6F288A3-4368-4DB5-934A-42FA170F6534}" destId="{D840B6C9-4230-44E6-A822-A73B5501F907}" srcOrd="2" destOrd="0" presId="urn:microsoft.com/office/officeart/2008/layout/HalfCircleOrganizationChart"/>
    <dgm:cxn modelId="{5CE37810-F934-4A7E-AE0B-4872CFF44804}" type="presParOf" srcId="{6442E1CA-B260-4F4E-B111-E2674617AF92}" destId="{6202F6CD-DFFD-4EE4-9B91-BCFDDDC09A0C}" srcOrd="2" destOrd="0" presId="urn:microsoft.com/office/officeart/2008/layout/HalfCircleOrganizationChart"/>
    <dgm:cxn modelId="{2B05AB31-B0C0-41B6-9EF3-379DBFB4D87F}" type="presParOf" srcId="{4223A4B1-FB80-4AE1-A3AA-1A3331C13E41}" destId="{F51A7772-B134-4976-B77C-B13AF95A836B}" srcOrd="2" destOrd="0" presId="urn:microsoft.com/office/officeart/2008/layout/HalfCircleOrganizationChart"/>
    <dgm:cxn modelId="{738D963B-F794-4C75-BBED-BE8E165E6C15}" type="presParOf" srcId="{00CA6D7B-D7EF-452B-972D-FA2A2C861E7A}" destId="{102A3943-1A8D-4222-9060-A056D0407092}" srcOrd="4" destOrd="0" presId="urn:microsoft.com/office/officeart/2008/layout/HalfCircleOrganizationChart"/>
    <dgm:cxn modelId="{7A86F66D-A38A-4BCE-B569-5C04B4087A43}" type="presParOf" srcId="{00CA6D7B-D7EF-452B-972D-FA2A2C861E7A}" destId="{8E7A79EA-12D5-4E47-BFAC-C8B218A92CC2}" srcOrd="5" destOrd="0" presId="urn:microsoft.com/office/officeart/2008/layout/HalfCircleOrganizationChart"/>
    <dgm:cxn modelId="{1623207F-B5F3-429E-9104-1451A9EE67E9}" type="presParOf" srcId="{8E7A79EA-12D5-4E47-BFAC-C8B218A92CC2}" destId="{B1FE8DAA-AC81-4470-8BD2-37121C0F2486}" srcOrd="0" destOrd="0" presId="urn:microsoft.com/office/officeart/2008/layout/HalfCircleOrganizationChart"/>
    <dgm:cxn modelId="{967F3613-3FC6-4601-94BC-9911D7C563DA}" type="presParOf" srcId="{B1FE8DAA-AC81-4470-8BD2-37121C0F2486}" destId="{0B27E646-6E8D-4F21-949B-F695B03FFA28}" srcOrd="0" destOrd="0" presId="urn:microsoft.com/office/officeart/2008/layout/HalfCircleOrganizationChart"/>
    <dgm:cxn modelId="{69E5BFCE-58EB-4B11-BEA7-2A31A45105A1}" type="presParOf" srcId="{B1FE8DAA-AC81-4470-8BD2-37121C0F2486}" destId="{2F79DF37-F205-466F-BD6F-8997C74B15C5}" srcOrd="1" destOrd="0" presId="urn:microsoft.com/office/officeart/2008/layout/HalfCircleOrganizationChart"/>
    <dgm:cxn modelId="{29EFEA9E-EADB-4BBE-A247-DD5E7F7A1453}" type="presParOf" srcId="{B1FE8DAA-AC81-4470-8BD2-37121C0F2486}" destId="{416AE26F-F34F-4A93-B163-EBB86246F789}" srcOrd="2" destOrd="0" presId="urn:microsoft.com/office/officeart/2008/layout/HalfCircleOrganizationChart"/>
    <dgm:cxn modelId="{55871667-89CB-4361-8FF1-DF1D06F67A41}" type="presParOf" srcId="{B1FE8DAA-AC81-4470-8BD2-37121C0F2486}" destId="{121ECAD6-5DD2-41D9-B5F9-F3F1FF3B0F00}" srcOrd="3" destOrd="0" presId="urn:microsoft.com/office/officeart/2008/layout/HalfCircleOrganizationChart"/>
    <dgm:cxn modelId="{1AA804AA-58AE-4FDE-898B-E1BE0A2CB2E1}" type="presParOf" srcId="{8E7A79EA-12D5-4E47-BFAC-C8B218A92CC2}" destId="{D2410458-ECD5-43A7-8804-19AF81BA4D55}" srcOrd="1" destOrd="0" presId="urn:microsoft.com/office/officeart/2008/layout/HalfCircleOrganizationChart"/>
    <dgm:cxn modelId="{35F77C5C-9733-43BE-8B36-D31C478F5CE1}" type="presParOf" srcId="{D2410458-ECD5-43A7-8804-19AF81BA4D55}" destId="{865D5885-1FCC-4D96-ABAF-3D85DE4BB968}" srcOrd="0" destOrd="0" presId="urn:microsoft.com/office/officeart/2008/layout/HalfCircleOrganizationChart"/>
    <dgm:cxn modelId="{0094BD23-DDF4-45A1-B9EE-B826A867E339}" type="presParOf" srcId="{D2410458-ECD5-43A7-8804-19AF81BA4D55}" destId="{920D3982-063B-4055-8302-A524CB52A5D1}" srcOrd="1" destOrd="0" presId="urn:microsoft.com/office/officeart/2008/layout/HalfCircleOrganizationChart"/>
    <dgm:cxn modelId="{50C7D990-0A6D-486E-A3ED-CBD82DF4803E}" type="presParOf" srcId="{920D3982-063B-4055-8302-A524CB52A5D1}" destId="{72E0B2A3-3410-471C-B35C-62024EEB40A5}" srcOrd="0" destOrd="0" presId="urn:microsoft.com/office/officeart/2008/layout/HalfCircleOrganizationChart"/>
    <dgm:cxn modelId="{DB83237B-069E-472E-9044-95F429C07B07}" type="presParOf" srcId="{72E0B2A3-3410-471C-B35C-62024EEB40A5}" destId="{166D8004-8F71-4DCA-921B-2C6E5C377A5C}" srcOrd="0" destOrd="0" presId="urn:microsoft.com/office/officeart/2008/layout/HalfCircleOrganizationChart"/>
    <dgm:cxn modelId="{9045744D-1845-4AD0-BAF7-94894DA98910}" type="presParOf" srcId="{72E0B2A3-3410-471C-B35C-62024EEB40A5}" destId="{29D35A6A-7D44-4FE5-AC0E-25A47B0E7FA8}" srcOrd="1" destOrd="0" presId="urn:microsoft.com/office/officeart/2008/layout/HalfCircleOrganizationChart"/>
    <dgm:cxn modelId="{DD783793-2A16-4A56-89D6-88BD488B0DDF}" type="presParOf" srcId="{72E0B2A3-3410-471C-B35C-62024EEB40A5}" destId="{8363D82D-A9B8-4311-8F6E-39687E8A0D6A}" srcOrd="2" destOrd="0" presId="urn:microsoft.com/office/officeart/2008/layout/HalfCircleOrganizationChart"/>
    <dgm:cxn modelId="{3C067C85-FEB4-4344-AF4B-AFAAEB8A4900}" type="presParOf" srcId="{72E0B2A3-3410-471C-B35C-62024EEB40A5}" destId="{F1D70211-2882-4A68-B832-4E90973FB465}" srcOrd="3" destOrd="0" presId="urn:microsoft.com/office/officeart/2008/layout/HalfCircleOrganizationChart"/>
    <dgm:cxn modelId="{CF9E7597-E42B-4DD6-8E68-DAD7A97B20FB}" type="presParOf" srcId="{920D3982-063B-4055-8302-A524CB52A5D1}" destId="{EA32B4C0-815D-4A29-8A0B-EE66D5BAA666}" srcOrd="1" destOrd="0" presId="urn:microsoft.com/office/officeart/2008/layout/HalfCircleOrganizationChart"/>
    <dgm:cxn modelId="{07A2A09E-CD73-4A9C-8093-A96391FAC5E0}" type="presParOf" srcId="{EA32B4C0-815D-4A29-8A0B-EE66D5BAA666}" destId="{3FF3CD52-1463-41E2-987B-4B020E71653B}" srcOrd="0" destOrd="0" presId="urn:microsoft.com/office/officeart/2008/layout/HalfCircleOrganizationChart"/>
    <dgm:cxn modelId="{AB0A72D3-B46D-45A7-854D-527758AB118C}" type="presParOf" srcId="{EA32B4C0-815D-4A29-8A0B-EE66D5BAA666}" destId="{0C96A776-222B-4569-BA9B-8819B653824B}" srcOrd="1" destOrd="0" presId="urn:microsoft.com/office/officeart/2008/layout/HalfCircleOrganizationChart"/>
    <dgm:cxn modelId="{2353326D-70EF-4C1A-AFE2-BB534C15504C}" type="presParOf" srcId="{0C96A776-222B-4569-BA9B-8819B653824B}" destId="{F628CB55-693D-4C14-9179-83767B15F436}" srcOrd="0" destOrd="0" presId="urn:microsoft.com/office/officeart/2008/layout/HalfCircleOrganizationChart"/>
    <dgm:cxn modelId="{61470B42-0385-4BF0-B603-E8B8C7CDA252}" type="presParOf" srcId="{F628CB55-693D-4C14-9179-83767B15F436}" destId="{B203776D-8506-46F4-94C6-58CFACF277DE}" srcOrd="0" destOrd="0" presId="urn:microsoft.com/office/officeart/2008/layout/HalfCircleOrganizationChart"/>
    <dgm:cxn modelId="{E1D0C18B-4BE5-40EA-9A1C-0F6A8815E8EB}" type="presParOf" srcId="{F628CB55-693D-4C14-9179-83767B15F436}" destId="{8DF3F662-B2D5-4955-AB6A-06AC4715A276}" srcOrd="1" destOrd="0" presId="urn:microsoft.com/office/officeart/2008/layout/HalfCircleOrganizationChart"/>
    <dgm:cxn modelId="{EBC9D66C-3BF2-473D-B979-41E82C4AEFDA}" type="presParOf" srcId="{F628CB55-693D-4C14-9179-83767B15F436}" destId="{1159C77E-E114-410B-B0F4-07E97DC3283B}" srcOrd="2" destOrd="0" presId="urn:microsoft.com/office/officeart/2008/layout/HalfCircleOrganizationChart"/>
    <dgm:cxn modelId="{E56CD47B-E21A-43B8-B14E-13B6D450337E}" type="presParOf" srcId="{F628CB55-693D-4C14-9179-83767B15F436}" destId="{E24A8105-C15A-4522-AA3B-A36A61F195BE}" srcOrd="3" destOrd="0" presId="urn:microsoft.com/office/officeart/2008/layout/HalfCircleOrganizationChart"/>
    <dgm:cxn modelId="{6A7A954A-DDD6-485B-8F4A-FF8D2D008D71}" type="presParOf" srcId="{0C96A776-222B-4569-BA9B-8819B653824B}" destId="{B4D49313-E4A6-42D1-9850-5CEA10E86B5C}" srcOrd="1" destOrd="0" presId="urn:microsoft.com/office/officeart/2008/layout/HalfCircleOrganizationChart"/>
    <dgm:cxn modelId="{D8E481BF-7B78-45CA-B14B-509462B76AFD}" type="presParOf" srcId="{0C96A776-222B-4569-BA9B-8819B653824B}" destId="{CB27B8CE-100A-42C2-80BE-F10C8D781BF4}" srcOrd="2" destOrd="0" presId="urn:microsoft.com/office/officeart/2008/layout/HalfCircleOrganizationChart"/>
    <dgm:cxn modelId="{A973FE8D-34F6-4290-811A-9D7D4B9CAA67}" type="presParOf" srcId="{920D3982-063B-4055-8302-A524CB52A5D1}" destId="{EB4F6665-5DFD-4DD4-B1C1-7EA2913B939E}" srcOrd="2" destOrd="0" presId="urn:microsoft.com/office/officeart/2008/layout/HalfCircleOrganizationChart"/>
    <dgm:cxn modelId="{730DA892-F5E5-4254-9F5E-518AD88D9A37}" type="presParOf" srcId="{8E7A79EA-12D5-4E47-BFAC-C8B218A92CC2}" destId="{C3C70391-A2FD-4279-ADDD-2820DF506EEC}" srcOrd="2" destOrd="0" presId="urn:microsoft.com/office/officeart/2008/layout/HalfCircleOrganizationChart"/>
    <dgm:cxn modelId="{7F7091AF-FC80-4A34-A85A-0F63E381BE57}" type="presParOf" srcId="{00CA6D7B-D7EF-452B-972D-FA2A2C861E7A}" destId="{EAE204D2-37F1-4C54-8E8F-DFD3FA7219D2}" srcOrd="6" destOrd="0" presId="urn:microsoft.com/office/officeart/2008/layout/HalfCircleOrganizationChart"/>
    <dgm:cxn modelId="{4E471F6E-F07F-49D8-98A2-332B09C7884F}" type="presParOf" srcId="{00CA6D7B-D7EF-452B-972D-FA2A2C861E7A}" destId="{7E56A829-B728-462A-BC01-17943DE8AC43}" srcOrd="7" destOrd="0" presId="urn:microsoft.com/office/officeart/2008/layout/HalfCircleOrganizationChart"/>
    <dgm:cxn modelId="{70FB2009-E523-4FA6-ACB0-7993D1D61FB7}" type="presParOf" srcId="{7E56A829-B728-462A-BC01-17943DE8AC43}" destId="{A09DF34D-774A-44BA-8B76-910FF34BBDE9}" srcOrd="0" destOrd="0" presId="urn:microsoft.com/office/officeart/2008/layout/HalfCircleOrganizationChart"/>
    <dgm:cxn modelId="{14CB5BAB-590B-440E-B848-0533406B1441}" type="presParOf" srcId="{A09DF34D-774A-44BA-8B76-910FF34BBDE9}" destId="{3562449C-3FC9-4FB0-9DA4-4387EBE98DC9}" srcOrd="0" destOrd="0" presId="urn:microsoft.com/office/officeart/2008/layout/HalfCircleOrganizationChart"/>
    <dgm:cxn modelId="{2BE3B314-3881-4FF6-82D4-FEC9FDF1F6A6}" type="presParOf" srcId="{A09DF34D-774A-44BA-8B76-910FF34BBDE9}" destId="{69DD8F62-766C-4CBE-BE3B-590094E45521}" srcOrd="1" destOrd="0" presId="urn:microsoft.com/office/officeart/2008/layout/HalfCircleOrganizationChart"/>
    <dgm:cxn modelId="{8DCD7682-F0BE-4A27-93CA-A281C9E281C7}" type="presParOf" srcId="{A09DF34D-774A-44BA-8B76-910FF34BBDE9}" destId="{1616277F-4DDE-4AFB-8119-709539B03BEA}" srcOrd="2" destOrd="0" presId="urn:microsoft.com/office/officeart/2008/layout/HalfCircleOrganizationChart"/>
    <dgm:cxn modelId="{0A1D6EDE-3907-4CCE-A8C3-6801292FCA60}" type="presParOf" srcId="{A09DF34D-774A-44BA-8B76-910FF34BBDE9}" destId="{2B4E4EFD-0474-4727-AF15-FAE2CE4565F8}" srcOrd="3" destOrd="0" presId="urn:microsoft.com/office/officeart/2008/layout/HalfCircleOrganizationChart"/>
    <dgm:cxn modelId="{9020ABF7-709D-48B9-BE92-AB491BD2F07B}" type="presParOf" srcId="{7E56A829-B728-462A-BC01-17943DE8AC43}" destId="{CCD88B61-DED7-4EE3-A772-D74EE1DF7C2A}" srcOrd="1" destOrd="0" presId="urn:microsoft.com/office/officeart/2008/layout/HalfCircleOrganizationChart"/>
    <dgm:cxn modelId="{87D62A36-C998-48B1-B697-0BF0CF200DA4}" type="presParOf" srcId="{CCD88B61-DED7-4EE3-A772-D74EE1DF7C2A}" destId="{6B8E1309-8C3A-4218-9DB9-BB75E1D69B9E}" srcOrd="0" destOrd="0" presId="urn:microsoft.com/office/officeart/2008/layout/HalfCircleOrganizationChart"/>
    <dgm:cxn modelId="{0BE595ED-D38D-4CD4-80BD-8FD584A7F3FA}" type="presParOf" srcId="{CCD88B61-DED7-4EE3-A772-D74EE1DF7C2A}" destId="{B64F6E25-9462-4505-9B0C-22211C0C2FB1}" srcOrd="1" destOrd="0" presId="urn:microsoft.com/office/officeart/2008/layout/HalfCircleOrganizationChart"/>
    <dgm:cxn modelId="{DF634979-B77A-47AF-8CD0-8C35B6B8D1F5}" type="presParOf" srcId="{B64F6E25-9462-4505-9B0C-22211C0C2FB1}" destId="{487F4E09-F0C2-4C43-8C50-04202D769E8A}" srcOrd="0" destOrd="0" presId="urn:microsoft.com/office/officeart/2008/layout/HalfCircleOrganizationChart"/>
    <dgm:cxn modelId="{396FEC8E-92DA-4466-939C-623CF25AB4BD}" type="presParOf" srcId="{487F4E09-F0C2-4C43-8C50-04202D769E8A}" destId="{DA049B6E-DC14-47AA-8C67-11C6229D9BDC}" srcOrd="0" destOrd="0" presId="urn:microsoft.com/office/officeart/2008/layout/HalfCircleOrganizationChart"/>
    <dgm:cxn modelId="{08BBA5C8-4927-422D-8CE9-F270F1487B5E}" type="presParOf" srcId="{487F4E09-F0C2-4C43-8C50-04202D769E8A}" destId="{1CA07CED-F9FA-4388-B436-7F2F57BD5F06}" srcOrd="1" destOrd="0" presId="urn:microsoft.com/office/officeart/2008/layout/HalfCircleOrganizationChart"/>
    <dgm:cxn modelId="{C8CB9588-643D-4C21-99AC-555E41584021}" type="presParOf" srcId="{487F4E09-F0C2-4C43-8C50-04202D769E8A}" destId="{4720645B-A948-4196-8E6A-753209D0EFCE}" srcOrd="2" destOrd="0" presId="urn:microsoft.com/office/officeart/2008/layout/HalfCircleOrganizationChart"/>
    <dgm:cxn modelId="{95161DDA-7512-4944-BE71-7EE5B1C93DDF}" type="presParOf" srcId="{487F4E09-F0C2-4C43-8C50-04202D769E8A}" destId="{1769DDC2-00F8-471F-BE3F-0FE186F0106C}" srcOrd="3" destOrd="0" presId="urn:microsoft.com/office/officeart/2008/layout/HalfCircleOrganizationChart"/>
    <dgm:cxn modelId="{C470F5B8-6D53-48F4-BB44-F01D0772C467}" type="presParOf" srcId="{B64F6E25-9462-4505-9B0C-22211C0C2FB1}" destId="{5A8942FA-2790-484E-B6E8-86B52A76C3AB}" srcOrd="1" destOrd="0" presId="urn:microsoft.com/office/officeart/2008/layout/HalfCircleOrganizationChart"/>
    <dgm:cxn modelId="{27202A44-2E7E-4159-A7D3-A8735E67E14D}" type="presParOf" srcId="{5A8942FA-2790-484E-B6E8-86B52A76C3AB}" destId="{662C6A7E-D1F8-4B10-B5B9-87EB39D934CD}" srcOrd="0" destOrd="0" presId="urn:microsoft.com/office/officeart/2008/layout/HalfCircleOrganizationChart"/>
    <dgm:cxn modelId="{D31DA962-D27A-4A2B-B8B7-70E3B015565F}" type="presParOf" srcId="{5A8942FA-2790-484E-B6E8-86B52A76C3AB}" destId="{29868296-4DC1-4328-90D6-C8BE44B17B33}" srcOrd="1" destOrd="0" presId="urn:microsoft.com/office/officeart/2008/layout/HalfCircleOrganizationChart"/>
    <dgm:cxn modelId="{A184EB54-A853-4DCD-9E35-A60ED5AA2BA9}" type="presParOf" srcId="{29868296-4DC1-4328-90D6-C8BE44B17B33}" destId="{6A7E185A-6097-48C0-8C6F-2DA0AF7100F2}" srcOrd="0" destOrd="0" presId="urn:microsoft.com/office/officeart/2008/layout/HalfCircleOrganizationChart"/>
    <dgm:cxn modelId="{67554583-A7DE-4464-BAED-899CCD911479}" type="presParOf" srcId="{6A7E185A-6097-48C0-8C6F-2DA0AF7100F2}" destId="{C89896AF-A0F9-4D40-9F48-CAEB401287D2}" srcOrd="0" destOrd="0" presId="urn:microsoft.com/office/officeart/2008/layout/HalfCircleOrganizationChart"/>
    <dgm:cxn modelId="{448A2ADF-DFC5-4A6B-8536-FDCD9911E1C1}" type="presParOf" srcId="{6A7E185A-6097-48C0-8C6F-2DA0AF7100F2}" destId="{6DE77556-B49B-4DDD-8D4F-BEF2D267DACD}" srcOrd="1" destOrd="0" presId="urn:microsoft.com/office/officeart/2008/layout/HalfCircleOrganizationChart"/>
    <dgm:cxn modelId="{E19E810A-1E9D-4749-B29F-056A97BA37A2}" type="presParOf" srcId="{6A7E185A-6097-48C0-8C6F-2DA0AF7100F2}" destId="{A076E325-C7B9-4DEE-B1C3-C13578295C53}" srcOrd="2" destOrd="0" presId="urn:microsoft.com/office/officeart/2008/layout/HalfCircleOrganizationChart"/>
    <dgm:cxn modelId="{159B6747-44C4-4F19-9C74-672E616F2D94}" type="presParOf" srcId="{6A7E185A-6097-48C0-8C6F-2DA0AF7100F2}" destId="{AED2E38B-9DEA-450C-8E5B-F912465E1F58}" srcOrd="3" destOrd="0" presId="urn:microsoft.com/office/officeart/2008/layout/HalfCircleOrganizationChart"/>
    <dgm:cxn modelId="{DE99F3A0-19DF-4AEA-BC05-6B4ED786DD14}" type="presParOf" srcId="{29868296-4DC1-4328-90D6-C8BE44B17B33}" destId="{830C317C-CB71-4881-A163-CAD37E20C9AA}" srcOrd="1" destOrd="0" presId="urn:microsoft.com/office/officeart/2008/layout/HalfCircleOrganizationChart"/>
    <dgm:cxn modelId="{882A4AF1-858F-448B-A4C9-622BA2066684}" type="presParOf" srcId="{29868296-4DC1-4328-90D6-C8BE44B17B33}" destId="{EC4E7765-8CC1-4B9D-A294-C1683B4A8CA9}" srcOrd="2" destOrd="0" presId="urn:microsoft.com/office/officeart/2008/layout/HalfCircleOrganizationChart"/>
    <dgm:cxn modelId="{841FA3D7-E11A-4884-9C80-87D1DF775654}" type="presParOf" srcId="{B64F6E25-9462-4505-9B0C-22211C0C2FB1}" destId="{D0F138D3-6E00-4051-8485-F1D1BCE04946}" srcOrd="2" destOrd="0" presId="urn:microsoft.com/office/officeart/2008/layout/HalfCircleOrganizationChart"/>
    <dgm:cxn modelId="{D009B2ED-B6DE-47A1-845C-D88F71166E0B}" type="presParOf" srcId="{7E56A829-B728-462A-BC01-17943DE8AC43}" destId="{48B7B7E5-127B-49D1-B480-0CCEB4F229D2}" srcOrd="2" destOrd="0" presId="urn:microsoft.com/office/officeart/2008/layout/HalfCircleOrganizationChart"/>
    <dgm:cxn modelId="{7918DD06-6E72-4501-B9AD-3CE5852A42E4}" type="presParOf" srcId="{4F7AA85E-225B-4A39-B4E3-E3F6CA9963E1}" destId="{BF065D23-B6B9-482D-836F-E0797DDB11A3}" srcOrd="2" destOrd="0" presId="urn:microsoft.com/office/officeart/2008/layout/HalfCircleOrganizationChart"/>
    <dgm:cxn modelId="{50029A54-38A6-47B3-BAD0-AE2FF7F6AA29}" type="presParOf" srcId="{BF065D23-B6B9-482D-836F-E0797DDB11A3}" destId="{1C045DF1-5B4B-448C-BE50-F8A673A5B652}" srcOrd="0" destOrd="0" presId="urn:microsoft.com/office/officeart/2008/layout/HalfCircleOrganizationChart"/>
    <dgm:cxn modelId="{715A7E6C-C87B-4FBB-90A6-9F2AACAC04A0}" type="presParOf" srcId="{BF065D23-B6B9-482D-836F-E0797DDB11A3}" destId="{BDBE2961-E847-489C-983E-9C5D8C70EF38}" srcOrd="1" destOrd="0" presId="urn:microsoft.com/office/officeart/2008/layout/HalfCircleOrganizationChart"/>
    <dgm:cxn modelId="{F07AEAFF-054A-4113-B713-9B5936D7FF8A}" type="presParOf" srcId="{BDBE2961-E847-489C-983E-9C5D8C70EF38}" destId="{6DDEADED-280A-4833-A1C4-6155B8A79EB5}" srcOrd="0" destOrd="0" presId="urn:microsoft.com/office/officeart/2008/layout/HalfCircleOrganizationChart"/>
    <dgm:cxn modelId="{B31D9031-7E77-4E29-AFD4-1B99C1B3D56B}" type="presParOf" srcId="{6DDEADED-280A-4833-A1C4-6155B8A79EB5}" destId="{3D34074D-A2C2-45B0-B7F1-D3B7718406C1}" srcOrd="0" destOrd="0" presId="urn:microsoft.com/office/officeart/2008/layout/HalfCircleOrganizationChart"/>
    <dgm:cxn modelId="{B9E3CDE8-660C-42CB-930B-C5CB53558350}" type="presParOf" srcId="{6DDEADED-280A-4833-A1C4-6155B8A79EB5}" destId="{5F2D1C88-43FF-49B0-947A-9FC0CEDC6787}" srcOrd="1" destOrd="0" presId="urn:microsoft.com/office/officeart/2008/layout/HalfCircleOrganizationChart"/>
    <dgm:cxn modelId="{0B017E9E-D5BB-485E-BE9D-E7EDDC2DF7E9}" type="presParOf" srcId="{6DDEADED-280A-4833-A1C4-6155B8A79EB5}" destId="{011C37FC-6C8C-45CD-B8D2-A17AFE458B27}" srcOrd="2" destOrd="0" presId="urn:microsoft.com/office/officeart/2008/layout/HalfCircleOrganizationChart"/>
    <dgm:cxn modelId="{79F1CAD3-0208-4E42-9D19-9F26C86B70FB}" type="presParOf" srcId="{6DDEADED-280A-4833-A1C4-6155B8A79EB5}" destId="{BB14D9A3-C3CD-41C0-A595-19AB8ACCA082}" srcOrd="3" destOrd="0" presId="urn:microsoft.com/office/officeart/2008/layout/HalfCircleOrganizationChart"/>
    <dgm:cxn modelId="{BC2E6D1E-E63F-417A-9BD8-4C85F0073087}" type="presParOf" srcId="{BDBE2961-E847-489C-983E-9C5D8C70EF38}" destId="{4F230371-238B-496B-9CBD-6EAB466DD451}" srcOrd="1" destOrd="0" presId="urn:microsoft.com/office/officeart/2008/layout/HalfCircleOrganizationChart"/>
    <dgm:cxn modelId="{0DD1EDE3-C7FC-4DAF-B867-F3BFCCFDD325}" type="presParOf" srcId="{BDBE2961-E847-489C-983E-9C5D8C70EF38}" destId="{0DFB8D57-1946-4895-8DE7-848067058E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65B7E-5693-4BE1-AC7B-E994F3DDA49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EAD7F2-9DF2-441B-9A70-24A9454615FB}">
      <dgm:prSet phldrT="[Text]"/>
      <dgm:spPr/>
      <dgm:t>
        <a:bodyPr/>
        <a:lstStyle/>
        <a:p>
          <a:r>
            <a:rPr lang="en-US" b="1" dirty="0"/>
            <a:t>Mechanical Department</a:t>
          </a:r>
        </a:p>
      </dgm:t>
    </dgm:pt>
    <dgm:pt modelId="{5FB2185F-1A85-4C1A-96BA-585976F63C3E}" type="parTrans" cxnId="{9F525C1A-66E5-4F38-9CA1-0DB5DAC73BEC}">
      <dgm:prSet/>
      <dgm:spPr/>
      <dgm:t>
        <a:bodyPr/>
        <a:lstStyle/>
        <a:p>
          <a:endParaRPr lang="en-US"/>
        </a:p>
      </dgm:t>
    </dgm:pt>
    <dgm:pt modelId="{CC5383B7-1D51-4FA5-B498-F8054926B242}" type="sibTrans" cxnId="{9F525C1A-66E5-4F38-9CA1-0DB5DAC73BEC}">
      <dgm:prSet/>
      <dgm:spPr/>
      <dgm:t>
        <a:bodyPr/>
        <a:lstStyle/>
        <a:p>
          <a:endParaRPr lang="en-US"/>
        </a:p>
      </dgm:t>
    </dgm:pt>
    <dgm:pt modelId="{F83604D4-D2FB-40BF-BDE5-BF060126A90C}" type="asst">
      <dgm:prSet phldrT="[Text]"/>
      <dgm:spPr/>
      <dgm:t>
        <a:bodyPr/>
        <a:lstStyle/>
        <a:p>
          <a:endParaRPr lang="en-US" dirty="0"/>
        </a:p>
      </dgm:t>
    </dgm:pt>
    <dgm:pt modelId="{0844F33B-206E-4F4C-A483-AA2C56E69831}" type="parTrans" cxnId="{C98F3A24-308C-4D1E-85BB-BBEA0A8DE90E}">
      <dgm:prSet/>
      <dgm:spPr/>
      <dgm:t>
        <a:bodyPr/>
        <a:lstStyle/>
        <a:p>
          <a:endParaRPr lang="en-US"/>
        </a:p>
      </dgm:t>
    </dgm:pt>
    <dgm:pt modelId="{9198B3BB-405B-403E-8498-EF75C541613C}" type="sibTrans" cxnId="{C98F3A24-308C-4D1E-85BB-BBEA0A8DE90E}">
      <dgm:prSet/>
      <dgm:spPr/>
      <dgm:t>
        <a:bodyPr/>
        <a:lstStyle/>
        <a:p>
          <a:endParaRPr lang="en-US"/>
        </a:p>
      </dgm:t>
    </dgm:pt>
    <dgm:pt modelId="{8B2AEDF9-61F6-461D-A480-C196FC091D60}">
      <dgm:prSet phldrT="[Text]"/>
      <dgm:spPr/>
      <dgm:t>
        <a:bodyPr/>
        <a:lstStyle/>
        <a:p>
          <a:r>
            <a:rPr lang="en-US" b="1" dirty="0"/>
            <a:t>Design</a:t>
          </a:r>
        </a:p>
      </dgm:t>
    </dgm:pt>
    <dgm:pt modelId="{C1C37116-11BE-4803-B42C-2CE25732813F}" type="parTrans" cxnId="{29FD6082-D111-41F2-97DF-4B46A2989D32}">
      <dgm:prSet/>
      <dgm:spPr/>
      <dgm:t>
        <a:bodyPr/>
        <a:lstStyle/>
        <a:p>
          <a:endParaRPr lang="en-US"/>
        </a:p>
      </dgm:t>
    </dgm:pt>
    <dgm:pt modelId="{4CEB32E5-032D-49F0-905F-087637D15044}" type="sibTrans" cxnId="{29FD6082-D111-41F2-97DF-4B46A2989D32}">
      <dgm:prSet/>
      <dgm:spPr/>
      <dgm:t>
        <a:bodyPr/>
        <a:lstStyle/>
        <a:p>
          <a:endParaRPr lang="en-US"/>
        </a:p>
      </dgm:t>
    </dgm:pt>
    <dgm:pt modelId="{BC526834-6463-4427-B272-30B658DEF270}">
      <dgm:prSet phldrT="[Text]"/>
      <dgm:spPr/>
      <dgm:t>
        <a:bodyPr/>
        <a:lstStyle/>
        <a:p>
          <a:r>
            <a:rPr lang="en-US" b="1" dirty="0"/>
            <a:t>Simulation</a:t>
          </a:r>
        </a:p>
      </dgm:t>
    </dgm:pt>
    <dgm:pt modelId="{DE59B976-FBA4-4952-911C-9A02CB064F9A}" type="parTrans" cxnId="{DFF2C54D-98A8-4DFE-BEFC-BD9E9CC76722}">
      <dgm:prSet/>
      <dgm:spPr/>
      <dgm:t>
        <a:bodyPr/>
        <a:lstStyle/>
        <a:p>
          <a:endParaRPr lang="en-US"/>
        </a:p>
      </dgm:t>
    </dgm:pt>
    <dgm:pt modelId="{C82AB14F-DB34-4A1A-A722-2F8D7198CD92}" type="sibTrans" cxnId="{DFF2C54D-98A8-4DFE-BEFC-BD9E9CC76722}">
      <dgm:prSet/>
      <dgm:spPr/>
      <dgm:t>
        <a:bodyPr/>
        <a:lstStyle/>
        <a:p>
          <a:endParaRPr lang="en-US"/>
        </a:p>
      </dgm:t>
    </dgm:pt>
    <dgm:pt modelId="{9EAD29EA-7EC8-42AB-9100-33A124E0781C}">
      <dgm:prSet phldrT="[Text]"/>
      <dgm:spPr/>
      <dgm:t>
        <a:bodyPr/>
        <a:lstStyle/>
        <a:p>
          <a:r>
            <a:rPr lang="en-US" dirty="0"/>
            <a:t>Chacko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ABDD4451-20EE-490C-9219-54E0992F40D5}" type="parTrans" cxnId="{B8D88F63-EE8F-46D5-89BD-87CC61F3F49E}">
      <dgm:prSet/>
      <dgm:spPr/>
      <dgm:t>
        <a:bodyPr/>
        <a:lstStyle/>
        <a:p>
          <a:endParaRPr lang="en-US"/>
        </a:p>
      </dgm:t>
    </dgm:pt>
    <dgm:pt modelId="{65469E1E-72DA-4FE1-ADFE-4F566FDEB362}" type="sibTrans" cxnId="{B8D88F63-EE8F-46D5-89BD-87CC61F3F49E}">
      <dgm:prSet/>
      <dgm:spPr/>
      <dgm:t>
        <a:bodyPr/>
        <a:lstStyle/>
        <a:p>
          <a:endParaRPr lang="en-US"/>
        </a:p>
      </dgm:t>
    </dgm:pt>
    <dgm:pt modelId="{E0AA92FA-6B72-4144-9285-497030ED8234}">
      <dgm:prSet phldrT="[Text]"/>
      <dgm:spPr/>
      <dgm:t>
        <a:bodyPr/>
        <a:lstStyle/>
        <a:p>
          <a:r>
            <a:rPr lang="en-US" dirty="0"/>
            <a:t>Rudy</a:t>
          </a:r>
          <a:endParaRPr lang="en-AE" dirty="0"/>
        </a:p>
        <a:p>
          <a:r>
            <a:rPr lang="en-US" dirty="0"/>
            <a:t>(Senior)</a:t>
          </a:r>
        </a:p>
      </dgm:t>
    </dgm:pt>
    <dgm:pt modelId="{700FFC33-4468-46F7-9A9A-450784F7CE83}" type="parTrans" cxnId="{AB25236C-9657-405B-B7DD-0AEB055B9DE2}">
      <dgm:prSet/>
      <dgm:spPr/>
      <dgm:t>
        <a:bodyPr/>
        <a:lstStyle/>
        <a:p>
          <a:endParaRPr lang="en-US"/>
        </a:p>
      </dgm:t>
    </dgm:pt>
    <dgm:pt modelId="{6420D8C9-BBFA-407B-9C06-9C103DD9A645}" type="sibTrans" cxnId="{AB25236C-9657-405B-B7DD-0AEB055B9DE2}">
      <dgm:prSet/>
      <dgm:spPr/>
      <dgm:t>
        <a:bodyPr/>
        <a:lstStyle/>
        <a:p>
          <a:endParaRPr lang="en-US"/>
        </a:p>
      </dgm:t>
    </dgm:pt>
    <dgm:pt modelId="{256C6C43-13DD-4ECA-9126-AD1C44E001A3}">
      <dgm:prSet phldrT="[Text]"/>
      <dgm:spPr/>
      <dgm:t>
        <a:bodyPr/>
        <a:lstStyle/>
        <a:p>
          <a:r>
            <a:rPr lang="en-US" dirty="0" err="1"/>
            <a:t>Elsayed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D606A4DE-C5AA-4FCD-9FCE-55F35CDE7DD1}" type="parTrans" cxnId="{8793196C-4CC1-445A-B66B-9688E99BAE43}">
      <dgm:prSet/>
      <dgm:spPr/>
      <dgm:t>
        <a:bodyPr/>
        <a:lstStyle/>
        <a:p>
          <a:endParaRPr lang="en-US"/>
        </a:p>
      </dgm:t>
    </dgm:pt>
    <dgm:pt modelId="{D2227723-3E29-4EEB-BB93-AB2FDA9E7926}" type="sibTrans" cxnId="{8793196C-4CC1-445A-B66B-9688E99BAE43}">
      <dgm:prSet/>
      <dgm:spPr/>
      <dgm:t>
        <a:bodyPr/>
        <a:lstStyle/>
        <a:p>
          <a:endParaRPr lang="en-US"/>
        </a:p>
      </dgm:t>
    </dgm:pt>
    <dgm:pt modelId="{BB64D9CF-FBAC-4188-B293-C46FE56908BC}">
      <dgm:prSet phldrT="[Text]"/>
      <dgm:spPr/>
      <dgm:t>
        <a:bodyPr/>
        <a:lstStyle/>
        <a:p>
          <a:r>
            <a:rPr lang="en-US" dirty="0"/>
            <a:t>To be Hired</a:t>
          </a:r>
        </a:p>
      </dgm:t>
    </dgm:pt>
    <dgm:pt modelId="{3637AC07-28A9-4EE2-8FB8-2846ADF92A65}" type="parTrans" cxnId="{24536832-47E6-4080-9763-08CBB9BF733B}">
      <dgm:prSet/>
      <dgm:spPr/>
      <dgm:t>
        <a:bodyPr/>
        <a:lstStyle/>
        <a:p>
          <a:endParaRPr lang="en-US"/>
        </a:p>
      </dgm:t>
    </dgm:pt>
    <dgm:pt modelId="{6A55F5E9-A033-48A3-82AC-A25281F80504}" type="sibTrans" cxnId="{24536832-47E6-4080-9763-08CBB9BF733B}">
      <dgm:prSet/>
      <dgm:spPr/>
      <dgm:t>
        <a:bodyPr/>
        <a:lstStyle/>
        <a:p>
          <a:endParaRPr lang="en-US"/>
        </a:p>
      </dgm:t>
    </dgm:pt>
    <dgm:pt modelId="{F018DB8C-B5A7-418F-8580-B668AE1588E7}">
      <dgm:prSet phldrT="[Text]"/>
      <dgm:spPr/>
      <dgm:t>
        <a:bodyPr/>
        <a:lstStyle/>
        <a:p>
          <a:r>
            <a:rPr lang="en-US" dirty="0"/>
            <a:t>Aldan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BB27890F-5677-42DA-ACEC-2FC5642D4C3B}" type="parTrans" cxnId="{90EC37FC-830B-4E7E-BD4F-06AAE4DBF4FF}">
      <dgm:prSet/>
      <dgm:spPr/>
      <dgm:t>
        <a:bodyPr/>
        <a:lstStyle/>
        <a:p>
          <a:endParaRPr lang="en-US"/>
        </a:p>
      </dgm:t>
    </dgm:pt>
    <dgm:pt modelId="{3B511320-6EC9-48F8-B65C-C2C47797605E}" type="sibTrans" cxnId="{90EC37FC-830B-4E7E-BD4F-06AAE4DBF4FF}">
      <dgm:prSet/>
      <dgm:spPr/>
      <dgm:t>
        <a:bodyPr/>
        <a:lstStyle/>
        <a:p>
          <a:endParaRPr lang="en-US"/>
        </a:p>
      </dgm:t>
    </dgm:pt>
    <dgm:pt modelId="{4E1AB72D-0DE1-49F1-BBD0-8AEE11569921}" type="pres">
      <dgm:prSet presAssocID="{50C65B7E-5693-4BE1-AC7B-E994F3DDA49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7AA85E-225B-4A39-B4E3-E3F6CA9963E1}" type="pres">
      <dgm:prSet presAssocID="{C4EAD7F2-9DF2-441B-9A70-24A9454615FB}" presName="hierRoot1" presStyleCnt="0">
        <dgm:presLayoutVars>
          <dgm:hierBranch val="init"/>
        </dgm:presLayoutVars>
      </dgm:prSet>
      <dgm:spPr/>
    </dgm:pt>
    <dgm:pt modelId="{D0402C0A-AB5D-4D77-92D3-AC46DAE5187A}" type="pres">
      <dgm:prSet presAssocID="{C4EAD7F2-9DF2-441B-9A70-24A9454615FB}" presName="rootComposite1" presStyleCnt="0"/>
      <dgm:spPr/>
    </dgm:pt>
    <dgm:pt modelId="{086095FD-8851-4B35-8831-A9140D364D1F}" type="pres">
      <dgm:prSet presAssocID="{C4EAD7F2-9DF2-441B-9A70-24A9454615FB}" presName="rootText1" presStyleLbl="alignAcc1" presStyleIdx="0" presStyleCnt="0">
        <dgm:presLayoutVars>
          <dgm:chPref val="3"/>
        </dgm:presLayoutVars>
      </dgm:prSet>
      <dgm:spPr/>
    </dgm:pt>
    <dgm:pt modelId="{A74858F3-4ECE-4C2C-B562-0793C19AE074}" type="pres">
      <dgm:prSet presAssocID="{C4EAD7F2-9DF2-441B-9A70-24A9454615FB}" presName="topArc1" presStyleLbl="parChTrans1D1" presStyleIdx="0" presStyleCnt="18"/>
      <dgm:spPr/>
    </dgm:pt>
    <dgm:pt modelId="{2FD62B0C-D827-4ABE-9454-8DAD3B341BA2}" type="pres">
      <dgm:prSet presAssocID="{C4EAD7F2-9DF2-441B-9A70-24A9454615FB}" presName="bottomArc1" presStyleLbl="parChTrans1D1" presStyleIdx="1" presStyleCnt="18"/>
      <dgm:spPr/>
    </dgm:pt>
    <dgm:pt modelId="{5B23F7B4-84AB-42B8-9A04-202A275D90D7}" type="pres">
      <dgm:prSet presAssocID="{C4EAD7F2-9DF2-441B-9A70-24A9454615FB}" presName="topConnNode1" presStyleLbl="node1" presStyleIdx="0" presStyleCnt="0"/>
      <dgm:spPr/>
    </dgm:pt>
    <dgm:pt modelId="{00CA6D7B-D7EF-452B-972D-FA2A2C861E7A}" type="pres">
      <dgm:prSet presAssocID="{C4EAD7F2-9DF2-441B-9A70-24A9454615FB}" presName="hierChild2" presStyleCnt="0"/>
      <dgm:spPr/>
    </dgm:pt>
    <dgm:pt modelId="{9B06259F-9898-4722-BB28-7878C5FD0D3A}" type="pres">
      <dgm:prSet presAssocID="{C1C37116-11BE-4803-B42C-2CE25732813F}" presName="Name28" presStyleLbl="parChTrans1D2" presStyleIdx="0" presStyleCnt="3"/>
      <dgm:spPr/>
    </dgm:pt>
    <dgm:pt modelId="{22898B06-215B-4F41-A943-BD1AE6FE0E74}" type="pres">
      <dgm:prSet presAssocID="{8B2AEDF9-61F6-461D-A480-C196FC091D60}" presName="hierRoot2" presStyleCnt="0">
        <dgm:presLayoutVars>
          <dgm:hierBranch val="init"/>
        </dgm:presLayoutVars>
      </dgm:prSet>
      <dgm:spPr/>
    </dgm:pt>
    <dgm:pt modelId="{3AB2978B-3D4B-45B1-AD5B-00C505D997DF}" type="pres">
      <dgm:prSet presAssocID="{8B2AEDF9-61F6-461D-A480-C196FC091D60}" presName="rootComposite2" presStyleCnt="0"/>
      <dgm:spPr/>
    </dgm:pt>
    <dgm:pt modelId="{E5D11782-430E-4B3D-96A0-2A56DB6F9412}" type="pres">
      <dgm:prSet presAssocID="{8B2AEDF9-61F6-461D-A480-C196FC091D60}" presName="rootText2" presStyleLbl="alignAcc1" presStyleIdx="0" presStyleCnt="0">
        <dgm:presLayoutVars>
          <dgm:chPref val="3"/>
        </dgm:presLayoutVars>
      </dgm:prSet>
      <dgm:spPr/>
    </dgm:pt>
    <dgm:pt modelId="{54091088-1EB2-4B71-8353-53D2F66BE42A}" type="pres">
      <dgm:prSet presAssocID="{8B2AEDF9-61F6-461D-A480-C196FC091D60}" presName="topArc2" presStyleLbl="parChTrans1D1" presStyleIdx="2" presStyleCnt="18"/>
      <dgm:spPr/>
    </dgm:pt>
    <dgm:pt modelId="{23E54E4F-AFD2-408F-9893-4EF8A4E8612C}" type="pres">
      <dgm:prSet presAssocID="{8B2AEDF9-61F6-461D-A480-C196FC091D60}" presName="bottomArc2" presStyleLbl="parChTrans1D1" presStyleIdx="3" presStyleCnt="18"/>
      <dgm:spPr/>
    </dgm:pt>
    <dgm:pt modelId="{4466B403-DC6F-4E11-817A-EAD1C5D738AA}" type="pres">
      <dgm:prSet presAssocID="{8B2AEDF9-61F6-461D-A480-C196FC091D60}" presName="topConnNode2" presStyleLbl="node2" presStyleIdx="0" presStyleCnt="0"/>
      <dgm:spPr/>
    </dgm:pt>
    <dgm:pt modelId="{5DE9578D-214B-4978-A462-89D77CC7D056}" type="pres">
      <dgm:prSet presAssocID="{8B2AEDF9-61F6-461D-A480-C196FC091D60}" presName="hierChild4" presStyleCnt="0"/>
      <dgm:spPr/>
    </dgm:pt>
    <dgm:pt modelId="{1F99C2E3-15D6-4430-951D-E4E568B2B3B4}" type="pres">
      <dgm:prSet presAssocID="{ABDD4451-20EE-490C-9219-54E0992F40D5}" presName="Name28" presStyleLbl="parChTrans1D3" presStyleIdx="0" presStyleCnt="2"/>
      <dgm:spPr/>
    </dgm:pt>
    <dgm:pt modelId="{4223A4B1-FB80-4AE1-A3AA-1A3331C13E41}" type="pres">
      <dgm:prSet presAssocID="{9EAD29EA-7EC8-42AB-9100-33A124E0781C}" presName="hierRoot2" presStyleCnt="0">
        <dgm:presLayoutVars>
          <dgm:hierBranch val="init"/>
        </dgm:presLayoutVars>
      </dgm:prSet>
      <dgm:spPr/>
    </dgm:pt>
    <dgm:pt modelId="{0100FC13-1214-466C-92C1-2DB33492E369}" type="pres">
      <dgm:prSet presAssocID="{9EAD29EA-7EC8-42AB-9100-33A124E0781C}" presName="rootComposite2" presStyleCnt="0"/>
      <dgm:spPr/>
    </dgm:pt>
    <dgm:pt modelId="{FB261FB3-FF77-4195-8849-951CFA835D3D}" type="pres">
      <dgm:prSet presAssocID="{9EAD29EA-7EC8-42AB-9100-33A124E0781C}" presName="rootText2" presStyleLbl="alignAcc1" presStyleIdx="0" presStyleCnt="0">
        <dgm:presLayoutVars>
          <dgm:chPref val="3"/>
        </dgm:presLayoutVars>
      </dgm:prSet>
      <dgm:spPr/>
    </dgm:pt>
    <dgm:pt modelId="{B0F89817-2193-4C07-B23C-B99603ACED52}" type="pres">
      <dgm:prSet presAssocID="{9EAD29EA-7EC8-42AB-9100-33A124E0781C}" presName="topArc2" presStyleLbl="parChTrans1D1" presStyleIdx="4" presStyleCnt="18"/>
      <dgm:spPr/>
    </dgm:pt>
    <dgm:pt modelId="{9AD3649A-EEE1-4776-8BBC-69C817DBFD31}" type="pres">
      <dgm:prSet presAssocID="{9EAD29EA-7EC8-42AB-9100-33A124E0781C}" presName="bottomArc2" presStyleLbl="parChTrans1D1" presStyleIdx="5" presStyleCnt="18"/>
      <dgm:spPr/>
    </dgm:pt>
    <dgm:pt modelId="{146CFC8C-0E54-4F75-8651-69CEC56647C7}" type="pres">
      <dgm:prSet presAssocID="{9EAD29EA-7EC8-42AB-9100-33A124E0781C}" presName="topConnNode2" presStyleLbl="node3" presStyleIdx="0" presStyleCnt="0"/>
      <dgm:spPr/>
    </dgm:pt>
    <dgm:pt modelId="{E27B9583-491D-45D5-8228-A8D91893258E}" type="pres">
      <dgm:prSet presAssocID="{9EAD29EA-7EC8-42AB-9100-33A124E0781C}" presName="hierChild4" presStyleCnt="0"/>
      <dgm:spPr/>
    </dgm:pt>
    <dgm:pt modelId="{68976272-818E-4DFC-A31E-4656ACD06383}" type="pres">
      <dgm:prSet presAssocID="{700FFC33-4468-46F7-9A9A-450784F7CE83}" presName="Name28" presStyleLbl="parChTrans1D4" presStyleIdx="0" presStyleCnt="3"/>
      <dgm:spPr/>
    </dgm:pt>
    <dgm:pt modelId="{6442E1CA-B260-4F4E-B111-E2674617AF92}" type="pres">
      <dgm:prSet presAssocID="{E0AA92FA-6B72-4144-9285-497030ED8234}" presName="hierRoot2" presStyleCnt="0">
        <dgm:presLayoutVars>
          <dgm:hierBranch val="init"/>
        </dgm:presLayoutVars>
      </dgm:prSet>
      <dgm:spPr/>
    </dgm:pt>
    <dgm:pt modelId="{0556A5C7-E129-456E-89EB-C25A59D74975}" type="pres">
      <dgm:prSet presAssocID="{E0AA92FA-6B72-4144-9285-497030ED8234}" presName="rootComposite2" presStyleCnt="0"/>
      <dgm:spPr/>
    </dgm:pt>
    <dgm:pt modelId="{F7113FA4-5CCC-44F6-967E-6512375B0A67}" type="pres">
      <dgm:prSet presAssocID="{E0AA92FA-6B72-4144-9285-497030ED8234}" presName="rootText2" presStyleLbl="alignAcc1" presStyleIdx="0" presStyleCnt="0">
        <dgm:presLayoutVars>
          <dgm:chPref val="3"/>
        </dgm:presLayoutVars>
      </dgm:prSet>
      <dgm:spPr/>
    </dgm:pt>
    <dgm:pt modelId="{69387F67-5D38-4E45-BE7B-8131EF8E9FC2}" type="pres">
      <dgm:prSet presAssocID="{E0AA92FA-6B72-4144-9285-497030ED8234}" presName="topArc2" presStyleLbl="parChTrans1D1" presStyleIdx="6" presStyleCnt="18"/>
      <dgm:spPr/>
    </dgm:pt>
    <dgm:pt modelId="{E487DEBC-2D01-4279-ACF0-0181B3BE4545}" type="pres">
      <dgm:prSet presAssocID="{E0AA92FA-6B72-4144-9285-497030ED8234}" presName="bottomArc2" presStyleLbl="parChTrans1D1" presStyleIdx="7" presStyleCnt="18"/>
      <dgm:spPr/>
    </dgm:pt>
    <dgm:pt modelId="{A2552B81-E41B-45D4-AC4B-831FEEB6CD9E}" type="pres">
      <dgm:prSet presAssocID="{E0AA92FA-6B72-4144-9285-497030ED8234}" presName="topConnNode2" presStyleLbl="node4" presStyleIdx="0" presStyleCnt="0"/>
      <dgm:spPr/>
    </dgm:pt>
    <dgm:pt modelId="{FE9907BB-6EF3-4CF4-AFFA-0A0FCB024562}" type="pres">
      <dgm:prSet presAssocID="{E0AA92FA-6B72-4144-9285-497030ED8234}" presName="hierChild4" presStyleCnt="0"/>
      <dgm:spPr/>
    </dgm:pt>
    <dgm:pt modelId="{6202F6CD-DFFD-4EE4-9B91-BCFDDDC09A0C}" type="pres">
      <dgm:prSet presAssocID="{E0AA92FA-6B72-4144-9285-497030ED8234}" presName="hierChild5" presStyleCnt="0"/>
      <dgm:spPr/>
    </dgm:pt>
    <dgm:pt modelId="{3A6E4EA8-A44F-4AC1-BAC7-F2FF62D692C1}" type="pres">
      <dgm:prSet presAssocID="{D606A4DE-C5AA-4FCD-9FCE-55F35CDE7DD1}" presName="Name28" presStyleLbl="parChTrans1D4" presStyleIdx="1" presStyleCnt="3"/>
      <dgm:spPr/>
    </dgm:pt>
    <dgm:pt modelId="{A6BD4C49-612C-4D91-B4C1-DF09AB456BAF}" type="pres">
      <dgm:prSet presAssocID="{256C6C43-13DD-4ECA-9126-AD1C44E001A3}" presName="hierRoot2" presStyleCnt="0">
        <dgm:presLayoutVars>
          <dgm:hierBranch val="init"/>
        </dgm:presLayoutVars>
      </dgm:prSet>
      <dgm:spPr/>
    </dgm:pt>
    <dgm:pt modelId="{F1E7718C-21B9-44E6-8075-9ECB9D16C110}" type="pres">
      <dgm:prSet presAssocID="{256C6C43-13DD-4ECA-9126-AD1C44E001A3}" presName="rootComposite2" presStyleCnt="0"/>
      <dgm:spPr/>
    </dgm:pt>
    <dgm:pt modelId="{D7C65718-E0BB-4DFF-941F-9949B75D0100}" type="pres">
      <dgm:prSet presAssocID="{256C6C43-13DD-4ECA-9126-AD1C44E001A3}" presName="rootText2" presStyleLbl="alignAcc1" presStyleIdx="0" presStyleCnt="0">
        <dgm:presLayoutVars>
          <dgm:chPref val="3"/>
        </dgm:presLayoutVars>
      </dgm:prSet>
      <dgm:spPr/>
    </dgm:pt>
    <dgm:pt modelId="{3431FD02-2A98-4EA5-B7EA-521B741F0858}" type="pres">
      <dgm:prSet presAssocID="{256C6C43-13DD-4ECA-9126-AD1C44E001A3}" presName="topArc2" presStyleLbl="parChTrans1D1" presStyleIdx="8" presStyleCnt="18"/>
      <dgm:spPr/>
    </dgm:pt>
    <dgm:pt modelId="{184D3D6A-2529-4A7E-A4CA-2E3F8E2C7023}" type="pres">
      <dgm:prSet presAssocID="{256C6C43-13DD-4ECA-9126-AD1C44E001A3}" presName="bottomArc2" presStyleLbl="parChTrans1D1" presStyleIdx="9" presStyleCnt="18"/>
      <dgm:spPr/>
    </dgm:pt>
    <dgm:pt modelId="{96BCDBD3-488D-4182-929F-8D330CEA47CC}" type="pres">
      <dgm:prSet presAssocID="{256C6C43-13DD-4ECA-9126-AD1C44E001A3}" presName="topConnNode2" presStyleLbl="node4" presStyleIdx="0" presStyleCnt="0"/>
      <dgm:spPr/>
    </dgm:pt>
    <dgm:pt modelId="{789EEB25-C456-461D-9414-AB0747D90FCF}" type="pres">
      <dgm:prSet presAssocID="{256C6C43-13DD-4ECA-9126-AD1C44E001A3}" presName="hierChild4" presStyleCnt="0"/>
      <dgm:spPr/>
    </dgm:pt>
    <dgm:pt modelId="{58FC074D-DB0C-4932-91B2-7E86D3A13D69}" type="pres">
      <dgm:prSet presAssocID="{256C6C43-13DD-4ECA-9126-AD1C44E001A3}" presName="hierChild5" presStyleCnt="0"/>
      <dgm:spPr/>
    </dgm:pt>
    <dgm:pt modelId="{CC71ADB2-AD78-4596-BD7E-1B4563994B18}" type="pres">
      <dgm:prSet presAssocID="{BB27890F-5677-42DA-ACEC-2FC5642D4C3B}" presName="Name28" presStyleLbl="parChTrans1D4" presStyleIdx="2" presStyleCnt="3"/>
      <dgm:spPr/>
    </dgm:pt>
    <dgm:pt modelId="{612050DD-7FAE-4366-8157-EF3074333248}" type="pres">
      <dgm:prSet presAssocID="{F018DB8C-B5A7-418F-8580-B668AE1588E7}" presName="hierRoot2" presStyleCnt="0">
        <dgm:presLayoutVars>
          <dgm:hierBranch val="init"/>
        </dgm:presLayoutVars>
      </dgm:prSet>
      <dgm:spPr/>
    </dgm:pt>
    <dgm:pt modelId="{6264A262-7869-40D0-8932-D53A9351C062}" type="pres">
      <dgm:prSet presAssocID="{F018DB8C-B5A7-418F-8580-B668AE1588E7}" presName="rootComposite2" presStyleCnt="0"/>
      <dgm:spPr/>
    </dgm:pt>
    <dgm:pt modelId="{EE9934BD-7D0E-47BD-9EE0-05A68106DF56}" type="pres">
      <dgm:prSet presAssocID="{F018DB8C-B5A7-418F-8580-B668AE1588E7}" presName="rootText2" presStyleLbl="alignAcc1" presStyleIdx="0" presStyleCnt="0">
        <dgm:presLayoutVars>
          <dgm:chPref val="3"/>
        </dgm:presLayoutVars>
      </dgm:prSet>
      <dgm:spPr/>
    </dgm:pt>
    <dgm:pt modelId="{6A14E7D7-2ACB-40A1-9600-3E9DFB70C500}" type="pres">
      <dgm:prSet presAssocID="{F018DB8C-B5A7-418F-8580-B668AE1588E7}" presName="topArc2" presStyleLbl="parChTrans1D1" presStyleIdx="10" presStyleCnt="18"/>
      <dgm:spPr/>
    </dgm:pt>
    <dgm:pt modelId="{EA861F5F-BE43-42B9-A398-50BD28708163}" type="pres">
      <dgm:prSet presAssocID="{F018DB8C-B5A7-418F-8580-B668AE1588E7}" presName="bottomArc2" presStyleLbl="parChTrans1D1" presStyleIdx="11" presStyleCnt="18"/>
      <dgm:spPr/>
    </dgm:pt>
    <dgm:pt modelId="{A405FB27-E764-4001-8C1A-F375DD8E7CA9}" type="pres">
      <dgm:prSet presAssocID="{F018DB8C-B5A7-418F-8580-B668AE1588E7}" presName="topConnNode2" presStyleLbl="node4" presStyleIdx="0" presStyleCnt="0"/>
      <dgm:spPr/>
    </dgm:pt>
    <dgm:pt modelId="{341599D1-241E-4E7B-A0A3-148B3E6561C3}" type="pres">
      <dgm:prSet presAssocID="{F018DB8C-B5A7-418F-8580-B668AE1588E7}" presName="hierChild4" presStyleCnt="0"/>
      <dgm:spPr/>
    </dgm:pt>
    <dgm:pt modelId="{71EFF415-E208-4042-9128-7F9D68BB776C}" type="pres">
      <dgm:prSet presAssocID="{F018DB8C-B5A7-418F-8580-B668AE1588E7}" presName="hierChild5" presStyleCnt="0"/>
      <dgm:spPr/>
    </dgm:pt>
    <dgm:pt modelId="{F51A7772-B134-4976-B77C-B13AF95A836B}" type="pres">
      <dgm:prSet presAssocID="{9EAD29EA-7EC8-42AB-9100-33A124E0781C}" presName="hierChild5" presStyleCnt="0"/>
      <dgm:spPr/>
    </dgm:pt>
    <dgm:pt modelId="{416BA14E-3AEA-44EE-B214-31A489AAE149}" type="pres">
      <dgm:prSet presAssocID="{8B2AEDF9-61F6-461D-A480-C196FC091D60}" presName="hierChild5" presStyleCnt="0"/>
      <dgm:spPr/>
    </dgm:pt>
    <dgm:pt modelId="{102A3943-1A8D-4222-9060-A056D0407092}" type="pres">
      <dgm:prSet presAssocID="{DE59B976-FBA4-4952-911C-9A02CB064F9A}" presName="Name28" presStyleLbl="parChTrans1D2" presStyleIdx="1" presStyleCnt="3"/>
      <dgm:spPr/>
    </dgm:pt>
    <dgm:pt modelId="{8E7A79EA-12D5-4E47-BFAC-C8B218A92CC2}" type="pres">
      <dgm:prSet presAssocID="{BC526834-6463-4427-B272-30B658DEF270}" presName="hierRoot2" presStyleCnt="0">
        <dgm:presLayoutVars>
          <dgm:hierBranch val="init"/>
        </dgm:presLayoutVars>
      </dgm:prSet>
      <dgm:spPr/>
    </dgm:pt>
    <dgm:pt modelId="{B1FE8DAA-AC81-4470-8BD2-37121C0F2486}" type="pres">
      <dgm:prSet presAssocID="{BC526834-6463-4427-B272-30B658DEF270}" presName="rootComposite2" presStyleCnt="0"/>
      <dgm:spPr/>
    </dgm:pt>
    <dgm:pt modelId="{0B27E646-6E8D-4F21-949B-F695B03FFA28}" type="pres">
      <dgm:prSet presAssocID="{BC526834-6463-4427-B272-30B658DEF270}" presName="rootText2" presStyleLbl="alignAcc1" presStyleIdx="0" presStyleCnt="0">
        <dgm:presLayoutVars>
          <dgm:chPref val="3"/>
        </dgm:presLayoutVars>
      </dgm:prSet>
      <dgm:spPr/>
    </dgm:pt>
    <dgm:pt modelId="{2F79DF37-F205-466F-BD6F-8997C74B15C5}" type="pres">
      <dgm:prSet presAssocID="{BC526834-6463-4427-B272-30B658DEF270}" presName="topArc2" presStyleLbl="parChTrans1D1" presStyleIdx="12" presStyleCnt="18"/>
      <dgm:spPr/>
    </dgm:pt>
    <dgm:pt modelId="{416AE26F-F34F-4A93-B163-EBB86246F789}" type="pres">
      <dgm:prSet presAssocID="{BC526834-6463-4427-B272-30B658DEF270}" presName="bottomArc2" presStyleLbl="parChTrans1D1" presStyleIdx="13" presStyleCnt="18"/>
      <dgm:spPr/>
    </dgm:pt>
    <dgm:pt modelId="{121ECAD6-5DD2-41D9-B5F9-F3F1FF3B0F00}" type="pres">
      <dgm:prSet presAssocID="{BC526834-6463-4427-B272-30B658DEF270}" presName="topConnNode2" presStyleLbl="node2" presStyleIdx="0" presStyleCnt="0"/>
      <dgm:spPr/>
    </dgm:pt>
    <dgm:pt modelId="{D2410458-ECD5-43A7-8804-19AF81BA4D55}" type="pres">
      <dgm:prSet presAssocID="{BC526834-6463-4427-B272-30B658DEF270}" presName="hierChild4" presStyleCnt="0"/>
      <dgm:spPr/>
    </dgm:pt>
    <dgm:pt modelId="{865D5885-1FCC-4D96-ABAF-3D85DE4BB968}" type="pres">
      <dgm:prSet presAssocID="{3637AC07-28A9-4EE2-8FB8-2846ADF92A65}" presName="Name28" presStyleLbl="parChTrans1D3" presStyleIdx="1" presStyleCnt="2"/>
      <dgm:spPr/>
    </dgm:pt>
    <dgm:pt modelId="{920D3982-063B-4055-8302-A524CB52A5D1}" type="pres">
      <dgm:prSet presAssocID="{BB64D9CF-FBAC-4188-B293-C46FE56908BC}" presName="hierRoot2" presStyleCnt="0">
        <dgm:presLayoutVars>
          <dgm:hierBranch val="init"/>
        </dgm:presLayoutVars>
      </dgm:prSet>
      <dgm:spPr/>
    </dgm:pt>
    <dgm:pt modelId="{72E0B2A3-3410-471C-B35C-62024EEB40A5}" type="pres">
      <dgm:prSet presAssocID="{BB64D9CF-FBAC-4188-B293-C46FE56908BC}" presName="rootComposite2" presStyleCnt="0"/>
      <dgm:spPr/>
    </dgm:pt>
    <dgm:pt modelId="{166D8004-8F71-4DCA-921B-2C6E5C377A5C}" type="pres">
      <dgm:prSet presAssocID="{BB64D9CF-FBAC-4188-B293-C46FE56908BC}" presName="rootText2" presStyleLbl="alignAcc1" presStyleIdx="0" presStyleCnt="0">
        <dgm:presLayoutVars>
          <dgm:chPref val="3"/>
        </dgm:presLayoutVars>
      </dgm:prSet>
      <dgm:spPr/>
    </dgm:pt>
    <dgm:pt modelId="{29D35A6A-7D44-4FE5-AC0E-25A47B0E7FA8}" type="pres">
      <dgm:prSet presAssocID="{BB64D9CF-FBAC-4188-B293-C46FE56908BC}" presName="topArc2" presStyleLbl="parChTrans1D1" presStyleIdx="14" presStyleCnt="18"/>
      <dgm:spPr/>
    </dgm:pt>
    <dgm:pt modelId="{8363D82D-A9B8-4311-8F6E-39687E8A0D6A}" type="pres">
      <dgm:prSet presAssocID="{BB64D9CF-FBAC-4188-B293-C46FE56908BC}" presName="bottomArc2" presStyleLbl="parChTrans1D1" presStyleIdx="15" presStyleCnt="18"/>
      <dgm:spPr/>
    </dgm:pt>
    <dgm:pt modelId="{F1D70211-2882-4A68-B832-4E90973FB465}" type="pres">
      <dgm:prSet presAssocID="{BB64D9CF-FBAC-4188-B293-C46FE56908BC}" presName="topConnNode2" presStyleLbl="node3" presStyleIdx="0" presStyleCnt="0"/>
      <dgm:spPr/>
    </dgm:pt>
    <dgm:pt modelId="{EA32B4C0-815D-4A29-8A0B-EE66D5BAA666}" type="pres">
      <dgm:prSet presAssocID="{BB64D9CF-FBAC-4188-B293-C46FE56908BC}" presName="hierChild4" presStyleCnt="0"/>
      <dgm:spPr/>
    </dgm:pt>
    <dgm:pt modelId="{EB4F6665-5DFD-4DD4-B1C1-7EA2913B939E}" type="pres">
      <dgm:prSet presAssocID="{BB64D9CF-FBAC-4188-B293-C46FE56908BC}" presName="hierChild5" presStyleCnt="0"/>
      <dgm:spPr/>
    </dgm:pt>
    <dgm:pt modelId="{C3C70391-A2FD-4279-ADDD-2820DF506EEC}" type="pres">
      <dgm:prSet presAssocID="{BC526834-6463-4427-B272-30B658DEF270}" presName="hierChild5" presStyleCnt="0"/>
      <dgm:spPr/>
    </dgm:pt>
    <dgm:pt modelId="{BF065D23-B6B9-482D-836F-E0797DDB11A3}" type="pres">
      <dgm:prSet presAssocID="{C4EAD7F2-9DF2-441B-9A70-24A9454615FB}" presName="hierChild3" presStyleCnt="0"/>
      <dgm:spPr/>
    </dgm:pt>
    <dgm:pt modelId="{1C045DF1-5B4B-448C-BE50-F8A673A5B652}" type="pres">
      <dgm:prSet presAssocID="{0844F33B-206E-4F4C-A483-AA2C56E69831}" presName="Name101" presStyleLbl="parChTrans1D2" presStyleIdx="2" presStyleCnt="3"/>
      <dgm:spPr/>
    </dgm:pt>
    <dgm:pt modelId="{BDBE2961-E847-489C-983E-9C5D8C70EF38}" type="pres">
      <dgm:prSet presAssocID="{F83604D4-D2FB-40BF-BDE5-BF060126A90C}" presName="hierRoot3" presStyleCnt="0">
        <dgm:presLayoutVars>
          <dgm:hierBranch val="init"/>
        </dgm:presLayoutVars>
      </dgm:prSet>
      <dgm:spPr/>
    </dgm:pt>
    <dgm:pt modelId="{6DDEADED-280A-4833-A1C4-6155B8A79EB5}" type="pres">
      <dgm:prSet presAssocID="{F83604D4-D2FB-40BF-BDE5-BF060126A90C}" presName="rootComposite3" presStyleCnt="0"/>
      <dgm:spPr/>
    </dgm:pt>
    <dgm:pt modelId="{3D34074D-A2C2-45B0-B7F1-D3B7718406C1}" type="pres">
      <dgm:prSet presAssocID="{F83604D4-D2FB-40BF-BDE5-BF060126A90C}" presName="rootText3" presStyleLbl="alignAcc1" presStyleIdx="0" presStyleCnt="0">
        <dgm:presLayoutVars>
          <dgm:chPref val="3"/>
        </dgm:presLayoutVars>
      </dgm:prSet>
      <dgm:spPr/>
    </dgm:pt>
    <dgm:pt modelId="{5F2D1C88-43FF-49B0-947A-9FC0CEDC6787}" type="pres">
      <dgm:prSet presAssocID="{F83604D4-D2FB-40BF-BDE5-BF060126A90C}" presName="topArc3" presStyleLbl="parChTrans1D1" presStyleIdx="16" presStyleCnt="18"/>
      <dgm:spPr/>
    </dgm:pt>
    <dgm:pt modelId="{011C37FC-6C8C-45CD-B8D2-A17AFE458B27}" type="pres">
      <dgm:prSet presAssocID="{F83604D4-D2FB-40BF-BDE5-BF060126A90C}" presName="bottomArc3" presStyleLbl="parChTrans1D1" presStyleIdx="17" presStyleCnt="18"/>
      <dgm:spPr/>
    </dgm:pt>
    <dgm:pt modelId="{BB14D9A3-C3CD-41C0-A595-19AB8ACCA082}" type="pres">
      <dgm:prSet presAssocID="{F83604D4-D2FB-40BF-BDE5-BF060126A90C}" presName="topConnNode3" presStyleLbl="asst1" presStyleIdx="0" presStyleCnt="0"/>
      <dgm:spPr/>
    </dgm:pt>
    <dgm:pt modelId="{4F230371-238B-496B-9CBD-6EAB466DD451}" type="pres">
      <dgm:prSet presAssocID="{F83604D4-D2FB-40BF-BDE5-BF060126A90C}" presName="hierChild6" presStyleCnt="0"/>
      <dgm:spPr/>
    </dgm:pt>
    <dgm:pt modelId="{0DFB8D57-1946-4895-8DE7-848067058E76}" type="pres">
      <dgm:prSet presAssocID="{F83604D4-D2FB-40BF-BDE5-BF060126A90C}" presName="hierChild7" presStyleCnt="0"/>
      <dgm:spPr/>
    </dgm:pt>
  </dgm:ptLst>
  <dgm:cxnLst>
    <dgm:cxn modelId="{9F525C1A-66E5-4F38-9CA1-0DB5DAC73BEC}" srcId="{50C65B7E-5693-4BE1-AC7B-E994F3DDA49C}" destId="{C4EAD7F2-9DF2-441B-9A70-24A9454615FB}" srcOrd="0" destOrd="0" parTransId="{5FB2185F-1A85-4C1A-96BA-585976F63C3E}" sibTransId="{CC5383B7-1D51-4FA5-B498-F8054926B242}"/>
    <dgm:cxn modelId="{3581F01B-8473-4156-B071-8CBA27318671}" type="presOf" srcId="{C1C37116-11BE-4803-B42C-2CE25732813F}" destId="{9B06259F-9898-4722-BB28-7878C5FD0D3A}" srcOrd="0" destOrd="0" presId="urn:microsoft.com/office/officeart/2008/layout/HalfCircleOrganizationChart"/>
    <dgm:cxn modelId="{C98F3A24-308C-4D1E-85BB-BBEA0A8DE90E}" srcId="{C4EAD7F2-9DF2-441B-9A70-24A9454615FB}" destId="{F83604D4-D2FB-40BF-BDE5-BF060126A90C}" srcOrd="0" destOrd="0" parTransId="{0844F33B-206E-4F4C-A483-AA2C56E69831}" sibTransId="{9198B3BB-405B-403E-8498-EF75C541613C}"/>
    <dgm:cxn modelId="{47470D25-2BD7-4FB0-A664-50B50A384AB1}" type="presOf" srcId="{256C6C43-13DD-4ECA-9126-AD1C44E001A3}" destId="{D7C65718-E0BB-4DFF-941F-9949B75D0100}" srcOrd="0" destOrd="0" presId="urn:microsoft.com/office/officeart/2008/layout/HalfCircleOrganizationChart"/>
    <dgm:cxn modelId="{CECD6C2C-23A6-4773-B255-3E0B1C0D2BA7}" type="presOf" srcId="{ABDD4451-20EE-490C-9219-54E0992F40D5}" destId="{1F99C2E3-15D6-4430-951D-E4E568B2B3B4}" srcOrd="0" destOrd="0" presId="urn:microsoft.com/office/officeart/2008/layout/HalfCircleOrganizationChart"/>
    <dgm:cxn modelId="{24536832-47E6-4080-9763-08CBB9BF733B}" srcId="{BC526834-6463-4427-B272-30B658DEF270}" destId="{BB64D9CF-FBAC-4188-B293-C46FE56908BC}" srcOrd="0" destOrd="0" parTransId="{3637AC07-28A9-4EE2-8FB8-2846ADF92A65}" sibTransId="{6A55F5E9-A033-48A3-82AC-A25281F80504}"/>
    <dgm:cxn modelId="{D1A51233-CC0C-44A7-BB6D-D14E26ABCBA8}" type="presOf" srcId="{BC526834-6463-4427-B272-30B658DEF270}" destId="{0B27E646-6E8D-4F21-949B-F695B03FFA28}" srcOrd="0" destOrd="0" presId="urn:microsoft.com/office/officeart/2008/layout/HalfCircleOrganizationChart"/>
    <dgm:cxn modelId="{A70D3436-B98D-42CA-9008-D01772AD33E8}" type="presOf" srcId="{F018DB8C-B5A7-418F-8580-B668AE1588E7}" destId="{EE9934BD-7D0E-47BD-9EE0-05A68106DF56}" srcOrd="0" destOrd="0" presId="urn:microsoft.com/office/officeart/2008/layout/HalfCircleOrganizationChart"/>
    <dgm:cxn modelId="{41345436-436C-429D-8223-FF3EB1B6EFD4}" type="presOf" srcId="{BB64D9CF-FBAC-4188-B293-C46FE56908BC}" destId="{F1D70211-2882-4A68-B832-4E90973FB465}" srcOrd="1" destOrd="0" presId="urn:microsoft.com/office/officeart/2008/layout/HalfCircleOrganizationChart"/>
    <dgm:cxn modelId="{2714403A-1617-4FCD-A7CE-10B2DC069A18}" type="presOf" srcId="{50C65B7E-5693-4BE1-AC7B-E994F3DDA49C}" destId="{4E1AB72D-0DE1-49F1-BBD0-8AEE11569921}" srcOrd="0" destOrd="0" presId="urn:microsoft.com/office/officeart/2008/layout/HalfCircleOrganizationChart"/>
    <dgm:cxn modelId="{1503873B-D5DA-435C-A29F-E3C7E4CF5648}" type="presOf" srcId="{C4EAD7F2-9DF2-441B-9A70-24A9454615FB}" destId="{086095FD-8851-4B35-8831-A9140D364D1F}" srcOrd="0" destOrd="0" presId="urn:microsoft.com/office/officeart/2008/layout/HalfCircleOrganizationChart"/>
    <dgm:cxn modelId="{3BA8DD5E-6F93-4054-A194-31002E57A56E}" type="presOf" srcId="{9EAD29EA-7EC8-42AB-9100-33A124E0781C}" destId="{146CFC8C-0E54-4F75-8651-69CEC56647C7}" srcOrd="1" destOrd="0" presId="urn:microsoft.com/office/officeart/2008/layout/HalfCircleOrganizationChart"/>
    <dgm:cxn modelId="{A45ED65F-F069-44B9-AE55-4EFF773AC3E5}" type="presOf" srcId="{BC526834-6463-4427-B272-30B658DEF270}" destId="{121ECAD6-5DD2-41D9-B5F9-F3F1FF3B0F00}" srcOrd="1" destOrd="0" presId="urn:microsoft.com/office/officeart/2008/layout/HalfCircleOrganizationChart"/>
    <dgm:cxn modelId="{B8D88F63-EE8F-46D5-89BD-87CC61F3F49E}" srcId="{8B2AEDF9-61F6-461D-A480-C196FC091D60}" destId="{9EAD29EA-7EC8-42AB-9100-33A124E0781C}" srcOrd="0" destOrd="0" parTransId="{ABDD4451-20EE-490C-9219-54E0992F40D5}" sibTransId="{65469E1E-72DA-4FE1-ADFE-4F566FDEB362}"/>
    <dgm:cxn modelId="{9222686B-7669-449A-A78B-EB4866DCF92B}" type="presOf" srcId="{E0AA92FA-6B72-4144-9285-497030ED8234}" destId="{F7113FA4-5CCC-44F6-967E-6512375B0A67}" srcOrd="0" destOrd="0" presId="urn:microsoft.com/office/officeart/2008/layout/HalfCircleOrganizationChart"/>
    <dgm:cxn modelId="{8793196C-4CC1-445A-B66B-9688E99BAE43}" srcId="{9EAD29EA-7EC8-42AB-9100-33A124E0781C}" destId="{256C6C43-13DD-4ECA-9126-AD1C44E001A3}" srcOrd="1" destOrd="0" parTransId="{D606A4DE-C5AA-4FCD-9FCE-55F35CDE7DD1}" sibTransId="{D2227723-3E29-4EEB-BB93-AB2FDA9E7926}"/>
    <dgm:cxn modelId="{AB25236C-9657-405B-B7DD-0AEB055B9DE2}" srcId="{9EAD29EA-7EC8-42AB-9100-33A124E0781C}" destId="{E0AA92FA-6B72-4144-9285-497030ED8234}" srcOrd="0" destOrd="0" parTransId="{700FFC33-4468-46F7-9A9A-450784F7CE83}" sibTransId="{6420D8C9-BBFA-407B-9C06-9C103DD9A645}"/>
    <dgm:cxn modelId="{DFF2C54D-98A8-4DFE-BEFC-BD9E9CC76722}" srcId="{C4EAD7F2-9DF2-441B-9A70-24A9454615FB}" destId="{BC526834-6463-4427-B272-30B658DEF270}" srcOrd="2" destOrd="0" parTransId="{DE59B976-FBA4-4952-911C-9A02CB064F9A}" sibTransId="{C82AB14F-DB34-4A1A-A722-2F8D7198CD92}"/>
    <dgm:cxn modelId="{1213D74D-3174-4E22-80F1-33D079BE68F9}" type="presOf" srcId="{E0AA92FA-6B72-4144-9285-497030ED8234}" destId="{A2552B81-E41B-45D4-AC4B-831FEEB6CD9E}" srcOrd="1" destOrd="0" presId="urn:microsoft.com/office/officeart/2008/layout/HalfCircleOrganizationChart"/>
    <dgm:cxn modelId="{19B42776-56D5-4D21-A01C-22E25BB8BD3E}" type="presOf" srcId="{256C6C43-13DD-4ECA-9126-AD1C44E001A3}" destId="{96BCDBD3-488D-4182-929F-8D330CEA47CC}" srcOrd="1" destOrd="0" presId="urn:microsoft.com/office/officeart/2008/layout/HalfCircleOrganizationChart"/>
    <dgm:cxn modelId="{29FD6082-D111-41F2-97DF-4B46A2989D32}" srcId="{C4EAD7F2-9DF2-441B-9A70-24A9454615FB}" destId="{8B2AEDF9-61F6-461D-A480-C196FC091D60}" srcOrd="1" destOrd="0" parTransId="{C1C37116-11BE-4803-B42C-2CE25732813F}" sibTransId="{4CEB32E5-032D-49F0-905F-087637D15044}"/>
    <dgm:cxn modelId="{0F10AA85-53E1-4507-86B4-5B0965ADDC7D}" type="presOf" srcId="{700FFC33-4468-46F7-9A9A-450784F7CE83}" destId="{68976272-818E-4DFC-A31E-4656ACD06383}" srcOrd="0" destOrd="0" presId="urn:microsoft.com/office/officeart/2008/layout/HalfCircleOrganizationChart"/>
    <dgm:cxn modelId="{531EF586-889E-494C-8B61-687BEACE0AD2}" type="presOf" srcId="{8B2AEDF9-61F6-461D-A480-C196FC091D60}" destId="{E5D11782-430E-4B3D-96A0-2A56DB6F9412}" srcOrd="0" destOrd="0" presId="urn:microsoft.com/office/officeart/2008/layout/HalfCircleOrganizationChart"/>
    <dgm:cxn modelId="{1353459C-4A52-4B2E-AF78-24D9F7C1E24C}" type="presOf" srcId="{0844F33B-206E-4F4C-A483-AA2C56E69831}" destId="{1C045DF1-5B4B-448C-BE50-F8A673A5B652}" srcOrd="0" destOrd="0" presId="urn:microsoft.com/office/officeart/2008/layout/HalfCircleOrganizationChart"/>
    <dgm:cxn modelId="{3957839D-93F0-4848-9107-0303C7109FFF}" type="presOf" srcId="{C4EAD7F2-9DF2-441B-9A70-24A9454615FB}" destId="{5B23F7B4-84AB-42B8-9A04-202A275D90D7}" srcOrd="1" destOrd="0" presId="urn:microsoft.com/office/officeart/2008/layout/HalfCircleOrganizationChart"/>
    <dgm:cxn modelId="{BB9878A3-FCD1-4E45-997E-6CEA9C0148A2}" type="presOf" srcId="{8B2AEDF9-61F6-461D-A480-C196FC091D60}" destId="{4466B403-DC6F-4E11-817A-EAD1C5D738AA}" srcOrd="1" destOrd="0" presId="urn:microsoft.com/office/officeart/2008/layout/HalfCircleOrganizationChart"/>
    <dgm:cxn modelId="{C0E699A6-6B32-4681-85FD-71A0B2D34229}" type="presOf" srcId="{F83604D4-D2FB-40BF-BDE5-BF060126A90C}" destId="{3D34074D-A2C2-45B0-B7F1-D3B7718406C1}" srcOrd="0" destOrd="0" presId="urn:microsoft.com/office/officeart/2008/layout/HalfCircleOrganizationChart"/>
    <dgm:cxn modelId="{AD01B4A9-0603-4443-818C-26C5D848F725}" type="presOf" srcId="{BB64D9CF-FBAC-4188-B293-C46FE56908BC}" destId="{166D8004-8F71-4DCA-921B-2C6E5C377A5C}" srcOrd="0" destOrd="0" presId="urn:microsoft.com/office/officeart/2008/layout/HalfCircleOrganizationChart"/>
    <dgm:cxn modelId="{CD0450B1-79B9-4443-B359-4308F3374F4D}" type="presOf" srcId="{BB27890F-5677-42DA-ACEC-2FC5642D4C3B}" destId="{CC71ADB2-AD78-4596-BD7E-1B4563994B18}" srcOrd="0" destOrd="0" presId="urn:microsoft.com/office/officeart/2008/layout/HalfCircleOrganizationChart"/>
    <dgm:cxn modelId="{B16105C3-EA17-4BB6-BBD6-CF1837467684}" type="presOf" srcId="{F83604D4-D2FB-40BF-BDE5-BF060126A90C}" destId="{BB14D9A3-C3CD-41C0-A595-19AB8ACCA082}" srcOrd="1" destOrd="0" presId="urn:microsoft.com/office/officeart/2008/layout/HalfCircleOrganizationChart"/>
    <dgm:cxn modelId="{96863CCC-4EF6-4791-B6E6-E298BE07D4D0}" type="presOf" srcId="{9EAD29EA-7EC8-42AB-9100-33A124E0781C}" destId="{FB261FB3-FF77-4195-8849-951CFA835D3D}" srcOrd="0" destOrd="0" presId="urn:microsoft.com/office/officeart/2008/layout/HalfCircleOrganizationChart"/>
    <dgm:cxn modelId="{F30D95E4-E039-4C4E-BC41-E567EDF2011F}" type="presOf" srcId="{DE59B976-FBA4-4952-911C-9A02CB064F9A}" destId="{102A3943-1A8D-4222-9060-A056D0407092}" srcOrd="0" destOrd="0" presId="urn:microsoft.com/office/officeart/2008/layout/HalfCircleOrganizationChart"/>
    <dgm:cxn modelId="{E2F66DF6-B51E-4D73-9E2D-481AC2C07CD8}" type="presOf" srcId="{F018DB8C-B5A7-418F-8580-B668AE1588E7}" destId="{A405FB27-E764-4001-8C1A-F375DD8E7CA9}" srcOrd="1" destOrd="0" presId="urn:microsoft.com/office/officeart/2008/layout/HalfCircleOrganizationChart"/>
    <dgm:cxn modelId="{161D27F7-4158-4EA4-9421-6BE481CDB930}" type="presOf" srcId="{3637AC07-28A9-4EE2-8FB8-2846ADF92A65}" destId="{865D5885-1FCC-4D96-ABAF-3D85DE4BB968}" srcOrd="0" destOrd="0" presId="urn:microsoft.com/office/officeart/2008/layout/HalfCircleOrganizationChart"/>
    <dgm:cxn modelId="{90EC37FC-830B-4E7E-BD4F-06AAE4DBF4FF}" srcId="{9EAD29EA-7EC8-42AB-9100-33A124E0781C}" destId="{F018DB8C-B5A7-418F-8580-B668AE1588E7}" srcOrd="2" destOrd="0" parTransId="{BB27890F-5677-42DA-ACEC-2FC5642D4C3B}" sibTransId="{3B511320-6EC9-48F8-B65C-C2C47797605E}"/>
    <dgm:cxn modelId="{2E8B43FF-1014-4307-9546-3E6EACCC3E0F}" type="presOf" srcId="{D606A4DE-C5AA-4FCD-9FCE-55F35CDE7DD1}" destId="{3A6E4EA8-A44F-4AC1-BAC7-F2FF62D692C1}" srcOrd="0" destOrd="0" presId="urn:microsoft.com/office/officeart/2008/layout/HalfCircleOrganizationChart"/>
    <dgm:cxn modelId="{7A49E364-B6E4-423F-9A26-031D0C4EBB6F}" type="presParOf" srcId="{4E1AB72D-0DE1-49F1-BBD0-8AEE11569921}" destId="{4F7AA85E-225B-4A39-B4E3-E3F6CA9963E1}" srcOrd="0" destOrd="0" presId="urn:microsoft.com/office/officeart/2008/layout/HalfCircleOrganizationChart"/>
    <dgm:cxn modelId="{C25E4B57-B96E-4655-A21F-BBC941A63FA8}" type="presParOf" srcId="{4F7AA85E-225B-4A39-B4E3-E3F6CA9963E1}" destId="{D0402C0A-AB5D-4D77-92D3-AC46DAE5187A}" srcOrd="0" destOrd="0" presId="urn:microsoft.com/office/officeart/2008/layout/HalfCircleOrganizationChart"/>
    <dgm:cxn modelId="{56BC56ED-EFB0-45A2-AE24-ED008FDBA66C}" type="presParOf" srcId="{D0402C0A-AB5D-4D77-92D3-AC46DAE5187A}" destId="{086095FD-8851-4B35-8831-A9140D364D1F}" srcOrd="0" destOrd="0" presId="urn:microsoft.com/office/officeart/2008/layout/HalfCircleOrganizationChart"/>
    <dgm:cxn modelId="{81429570-81F3-4F96-9AF2-B3D4A23C5D5B}" type="presParOf" srcId="{D0402C0A-AB5D-4D77-92D3-AC46DAE5187A}" destId="{A74858F3-4ECE-4C2C-B562-0793C19AE074}" srcOrd="1" destOrd="0" presId="urn:microsoft.com/office/officeart/2008/layout/HalfCircleOrganizationChart"/>
    <dgm:cxn modelId="{BD4BBC06-B171-43FA-871E-EC5B179CB6BB}" type="presParOf" srcId="{D0402C0A-AB5D-4D77-92D3-AC46DAE5187A}" destId="{2FD62B0C-D827-4ABE-9454-8DAD3B341BA2}" srcOrd="2" destOrd="0" presId="urn:microsoft.com/office/officeart/2008/layout/HalfCircleOrganizationChart"/>
    <dgm:cxn modelId="{613A2E84-D9E9-466D-93C7-D361CAEC04CC}" type="presParOf" srcId="{D0402C0A-AB5D-4D77-92D3-AC46DAE5187A}" destId="{5B23F7B4-84AB-42B8-9A04-202A275D90D7}" srcOrd="3" destOrd="0" presId="urn:microsoft.com/office/officeart/2008/layout/HalfCircleOrganizationChart"/>
    <dgm:cxn modelId="{45D61AD5-5F44-4270-95F6-00A0B3FE3A5F}" type="presParOf" srcId="{4F7AA85E-225B-4A39-B4E3-E3F6CA9963E1}" destId="{00CA6D7B-D7EF-452B-972D-FA2A2C861E7A}" srcOrd="1" destOrd="0" presId="urn:microsoft.com/office/officeart/2008/layout/HalfCircleOrganizationChart"/>
    <dgm:cxn modelId="{E666980F-0BF1-4CF8-87EC-2C6C641A9067}" type="presParOf" srcId="{00CA6D7B-D7EF-452B-972D-FA2A2C861E7A}" destId="{9B06259F-9898-4722-BB28-7878C5FD0D3A}" srcOrd="0" destOrd="0" presId="urn:microsoft.com/office/officeart/2008/layout/HalfCircleOrganizationChart"/>
    <dgm:cxn modelId="{A660B1AA-31AF-4124-9EED-7D674D68192A}" type="presParOf" srcId="{00CA6D7B-D7EF-452B-972D-FA2A2C861E7A}" destId="{22898B06-215B-4F41-A943-BD1AE6FE0E74}" srcOrd="1" destOrd="0" presId="urn:microsoft.com/office/officeart/2008/layout/HalfCircleOrganizationChart"/>
    <dgm:cxn modelId="{BCA0A85A-00F3-4387-9A0F-37D4F4900CDA}" type="presParOf" srcId="{22898B06-215B-4F41-A943-BD1AE6FE0E74}" destId="{3AB2978B-3D4B-45B1-AD5B-00C505D997DF}" srcOrd="0" destOrd="0" presId="urn:microsoft.com/office/officeart/2008/layout/HalfCircleOrganizationChart"/>
    <dgm:cxn modelId="{F60D61AB-76FF-4319-A9AE-EA6E5EB35102}" type="presParOf" srcId="{3AB2978B-3D4B-45B1-AD5B-00C505D997DF}" destId="{E5D11782-430E-4B3D-96A0-2A56DB6F9412}" srcOrd="0" destOrd="0" presId="urn:microsoft.com/office/officeart/2008/layout/HalfCircleOrganizationChart"/>
    <dgm:cxn modelId="{33F70082-865F-4940-8CE5-84E3423394DD}" type="presParOf" srcId="{3AB2978B-3D4B-45B1-AD5B-00C505D997DF}" destId="{54091088-1EB2-4B71-8353-53D2F66BE42A}" srcOrd="1" destOrd="0" presId="urn:microsoft.com/office/officeart/2008/layout/HalfCircleOrganizationChart"/>
    <dgm:cxn modelId="{95A5F96A-0199-4D01-9F85-C7E607D1512B}" type="presParOf" srcId="{3AB2978B-3D4B-45B1-AD5B-00C505D997DF}" destId="{23E54E4F-AFD2-408F-9893-4EF8A4E8612C}" srcOrd="2" destOrd="0" presId="urn:microsoft.com/office/officeart/2008/layout/HalfCircleOrganizationChart"/>
    <dgm:cxn modelId="{4789D7AE-F685-47E6-8E3B-B033F4169441}" type="presParOf" srcId="{3AB2978B-3D4B-45B1-AD5B-00C505D997DF}" destId="{4466B403-DC6F-4E11-817A-EAD1C5D738AA}" srcOrd="3" destOrd="0" presId="urn:microsoft.com/office/officeart/2008/layout/HalfCircleOrganizationChart"/>
    <dgm:cxn modelId="{7F085955-9160-46C8-B49C-FF5494C144F3}" type="presParOf" srcId="{22898B06-215B-4F41-A943-BD1AE6FE0E74}" destId="{5DE9578D-214B-4978-A462-89D77CC7D056}" srcOrd="1" destOrd="0" presId="urn:microsoft.com/office/officeart/2008/layout/HalfCircleOrganizationChart"/>
    <dgm:cxn modelId="{41576FEA-9C2D-42F3-856B-D10A171565F0}" type="presParOf" srcId="{5DE9578D-214B-4978-A462-89D77CC7D056}" destId="{1F99C2E3-15D6-4430-951D-E4E568B2B3B4}" srcOrd="0" destOrd="0" presId="urn:microsoft.com/office/officeart/2008/layout/HalfCircleOrganizationChart"/>
    <dgm:cxn modelId="{96D3F9BB-D64E-474E-B197-67BB410C3005}" type="presParOf" srcId="{5DE9578D-214B-4978-A462-89D77CC7D056}" destId="{4223A4B1-FB80-4AE1-A3AA-1A3331C13E41}" srcOrd="1" destOrd="0" presId="urn:microsoft.com/office/officeart/2008/layout/HalfCircleOrganizationChart"/>
    <dgm:cxn modelId="{AF24A85D-1997-49EC-841B-8ABA22D45231}" type="presParOf" srcId="{4223A4B1-FB80-4AE1-A3AA-1A3331C13E41}" destId="{0100FC13-1214-466C-92C1-2DB33492E369}" srcOrd="0" destOrd="0" presId="urn:microsoft.com/office/officeart/2008/layout/HalfCircleOrganizationChart"/>
    <dgm:cxn modelId="{FC78613A-F933-423B-AC13-E30A97FC8B30}" type="presParOf" srcId="{0100FC13-1214-466C-92C1-2DB33492E369}" destId="{FB261FB3-FF77-4195-8849-951CFA835D3D}" srcOrd="0" destOrd="0" presId="urn:microsoft.com/office/officeart/2008/layout/HalfCircleOrganizationChart"/>
    <dgm:cxn modelId="{8FC0E334-7DEC-42A0-801A-F6451BD29B7B}" type="presParOf" srcId="{0100FC13-1214-466C-92C1-2DB33492E369}" destId="{B0F89817-2193-4C07-B23C-B99603ACED52}" srcOrd="1" destOrd="0" presId="urn:microsoft.com/office/officeart/2008/layout/HalfCircleOrganizationChart"/>
    <dgm:cxn modelId="{8DAA7E86-A44F-4F69-95B6-14695A5A1172}" type="presParOf" srcId="{0100FC13-1214-466C-92C1-2DB33492E369}" destId="{9AD3649A-EEE1-4776-8BBC-69C817DBFD31}" srcOrd="2" destOrd="0" presId="urn:microsoft.com/office/officeart/2008/layout/HalfCircleOrganizationChart"/>
    <dgm:cxn modelId="{3B86B1C6-0928-41F9-9CC6-7E8613DA54E6}" type="presParOf" srcId="{0100FC13-1214-466C-92C1-2DB33492E369}" destId="{146CFC8C-0E54-4F75-8651-69CEC56647C7}" srcOrd="3" destOrd="0" presId="urn:microsoft.com/office/officeart/2008/layout/HalfCircleOrganizationChart"/>
    <dgm:cxn modelId="{DF15D4E9-CF77-457C-B045-1B152A0F0FBD}" type="presParOf" srcId="{4223A4B1-FB80-4AE1-A3AA-1A3331C13E41}" destId="{E27B9583-491D-45D5-8228-A8D91893258E}" srcOrd="1" destOrd="0" presId="urn:microsoft.com/office/officeart/2008/layout/HalfCircleOrganizationChart"/>
    <dgm:cxn modelId="{663FA00D-3C22-40BE-9004-E49CE7AD1883}" type="presParOf" srcId="{E27B9583-491D-45D5-8228-A8D91893258E}" destId="{68976272-818E-4DFC-A31E-4656ACD06383}" srcOrd="0" destOrd="0" presId="urn:microsoft.com/office/officeart/2008/layout/HalfCircleOrganizationChart"/>
    <dgm:cxn modelId="{A1BB932E-48ED-4562-8B8D-390B4AF59A48}" type="presParOf" srcId="{E27B9583-491D-45D5-8228-A8D91893258E}" destId="{6442E1CA-B260-4F4E-B111-E2674617AF92}" srcOrd="1" destOrd="0" presId="urn:microsoft.com/office/officeart/2008/layout/HalfCircleOrganizationChart"/>
    <dgm:cxn modelId="{2E135273-606A-4C97-8E42-3AEA07A75B00}" type="presParOf" srcId="{6442E1CA-B260-4F4E-B111-E2674617AF92}" destId="{0556A5C7-E129-456E-89EB-C25A59D74975}" srcOrd="0" destOrd="0" presId="urn:microsoft.com/office/officeart/2008/layout/HalfCircleOrganizationChart"/>
    <dgm:cxn modelId="{19C160E5-6167-43A7-A8F7-26103BB381E2}" type="presParOf" srcId="{0556A5C7-E129-456E-89EB-C25A59D74975}" destId="{F7113FA4-5CCC-44F6-967E-6512375B0A67}" srcOrd="0" destOrd="0" presId="urn:microsoft.com/office/officeart/2008/layout/HalfCircleOrganizationChart"/>
    <dgm:cxn modelId="{551EDAB4-E483-4F34-AA7E-096C16BAD13F}" type="presParOf" srcId="{0556A5C7-E129-456E-89EB-C25A59D74975}" destId="{69387F67-5D38-4E45-BE7B-8131EF8E9FC2}" srcOrd="1" destOrd="0" presId="urn:microsoft.com/office/officeart/2008/layout/HalfCircleOrganizationChart"/>
    <dgm:cxn modelId="{783B670A-16C8-4697-A66F-57D34748A9EE}" type="presParOf" srcId="{0556A5C7-E129-456E-89EB-C25A59D74975}" destId="{E487DEBC-2D01-4279-ACF0-0181B3BE4545}" srcOrd="2" destOrd="0" presId="urn:microsoft.com/office/officeart/2008/layout/HalfCircleOrganizationChart"/>
    <dgm:cxn modelId="{F58A4287-740C-47C5-B366-C8B8D6C14786}" type="presParOf" srcId="{0556A5C7-E129-456E-89EB-C25A59D74975}" destId="{A2552B81-E41B-45D4-AC4B-831FEEB6CD9E}" srcOrd="3" destOrd="0" presId="urn:microsoft.com/office/officeart/2008/layout/HalfCircleOrganizationChart"/>
    <dgm:cxn modelId="{0743CFE9-4F1D-4392-B077-6DCE28A97FD5}" type="presParOf" srcId="{6442E1CA-B260-4F4E-B111-E2674617AF92}" destId="{FE9907BB-6EF3-4CF4-AFFA-0A0FCB024562}" srcOrd="1" destOrd="0" presId="urn:microsoft.com/office/officeart/2008/layout/HalfCircleOrganizationChart"/>
    <dgm:cxn modelId="{99E8A386-622C-4A05-B571-2E5A4A17EE98}" type="presParOf" srcId="{6442E1CA-B260-4F4E-B111-E2674617AF92}" destId="{6202F6CD-DFFD-4EE4-9B91-BCFDDDC09A0C}" srcOrd="2" destOrd="0" presId="urn:microsoft.com/office/officeart/2008/layout/HalfCircleOrganizationChart"/>
    <dgm:cxn modelId="{42B47A22-D202-4D24-82A3-FECAC60CC586}" type="presParOf" srcId="{E27B9583-491D-45D5-8228-A8D91893258E}" destId="{3A6E4EA8-A44F-4AC1-BAC7-F2FF62D692C1}" srcOrd="2" destOrd="0" presId="urn:microsoft.com/office/officeart/2008/layout/HalfCircleOrganizationChart"/>
    <dgm:cxn modelId="{FF763C3E-EA5B-4ABF-A23F-94022055AA51}" type="presParOf" srcId="{E27B9583-491D-45D5-8228-A8D91893258E}" destId="{A6BD4C49-612C-4D91-B4C1-DF09AB456BAF}" srcOrd="3" destOrd="0" presId="urn:microsoft.com/office/officeart/2008/layout/HalfCircleOrganizationChart"/>
    <dgm:cxn modelId="{0D4E71DE-94E9-4D5B-9754-18B3E28483DD}" type="presParOf" srcId="{A6BD4C49-612C-4D91-B4C1-DF09AB456BAF}" destId="{F1E7718C-21B9-44E6-8075-9ECB9D16C110}" srcOrd="0" destOrd="0" presId="urn:microsoft.com/office/officeart/2008/layout/HalfCircleOrganizationChart"/>
    <dgm:cxn modelId="{78574A7E-B423-432B-BB95-B55E33B95303}" type="presParOf" srcId="{F1E7718C-21B9-44E6-8075-9ECB9D16C110}" destId="{D7C65718-E0BB-4DFF-941F-9949B75D0100}" srcOrd="0" destOrd="0" presId="urn:microsoft.com/office/officeart/2008/layout/HalfCircleOrganizationChart"/>
    <dgm:cxn modelId="{8D3A3B5F-B24E-4100-8CE5-A9B3C778AB5C}" type="presParOf" srcId="{F1E7718C-21B9-44E6-8075-9ECB9D16C110}" destId="{3431FD02-2A98-4EA5-B7EA-521B741F0858}" srcOrd="1" destOrd="0" presId="urn:microsoft.com/office/officeart/2008/layout/HalfCircleOrganizationChart"/>
    <dgm:cxn modelId="{4FE72114-01F9-4E37-99C1-12F133F8E4E7}" type="presParOf" srcId="{F1E7718C-21B9-44E6-8075-9ECB9D16C110}" destId="{184D3D6A-2529-4A7E-A4CA-2E3F8E2C7023}" srcOrd="2" destOrd="0" presId="urn:microsoft.com/office/officeart/2008/layout/HalfCircleOrganizationChart"/>
    <dgm:cxn modelId="{47D6D6C3-6E13-472D-90B4-40C006AB1DAA}" type="presParOf" srcId="{F1E7718C-21B9-44E6-8075-9ECB9D16C110}" destId="{96BCDBD3-488D-4182-929F-8D330CEA47CC}" srcOrd="3" destOrd="0" presId="urn:microsoft.com/office/officeart/2008/layout/HalfCircleOrganizationChart"/>
    <dgm:cxn modelId="{6ADD03CE-E949-46A0-8327-F29D4D50DB48}" type="presParOf" srcId="{A6BD4C49-612C-4D91-B4C1-DF09AB456BAF}" destId="{789EEB25-C456-461D-9414-AB0747D90FCF}" srcOrd="1" destOrd="0" presId="urn:microsoft.com/office/officeart/2008/layout/HalfCircleOrganizationChart"/>
    <dgm:cxn modelId="{2CA1FF0E-5747-404C-B191-A5DB503ADF41}" type="presParOf" srcId="{A6BD4C49-612C-4D91-B4C1-DF09AB456BAF}" destId="{58FC074D-DB0C-4932-91B2-7E86D3A13D69}" srcOrd="2" destOrd="0" presId="urn:microsoft.com/office/officeart/2008/layout/HalfCircleOrganizationChart"/>
    <dgm:cxn modelId="{7E17581F-AD54-4770-9015-2248A025B9D3}" type="presParOf" srcId="{E27B9583-491D-45D5-8228-A8D91893258E}" destId="{CC71ADB2-AD78-4596-BD7E-1B4563994B18}" srcOrd="4" destOrd="0" presId="urn:microsoft.com/office/officeart/2008/layout/HalfCircleOrganizationChart"/>
    <dgm:cxn modelId="{5FA84CF9-EB35-4901-A536-00065656BE0D}" type="presParOf" srcId="{E27B9583-491D-45D5-8228-A8D91893258E}" destId="{612050DD-7FAE-4366-8157-EF3074333248}" srcOrd="5" destOrd="0" presId="urn:microsoft.com/office/officeart/2008/layout/HalfCircleOrganizationChart"/>
    <dgm:cxn modelId="{041B99BC-A3A3-4AEE-B729-28CF5D4AA943}" type="presParOf" srcId="{612050DD-7FAE-4366-8157-EF3074333248}" destId="{6264A262-7869-40D0-8932-D53A9351C062}" srcOrd="0" destOrd="0" presId="urn:microsoft.com/office/officeart/2008/layout/HalfCircleOrganizationChart"/>
    <dgm:cxn modelId="{5D3CF04A-03B0-4FED-9254-CE3D08EAB53D}" type="presParOf" srcId="{6264A262-7869-40D0-8932-D53A9351C062}" destId="{EE9934BD-7D0E-47BD-9EE0-05A68106DF56}" srcOrd="0" destOrd="0" presId="urn:microsoft.com/office/officeart/2008/layout/HalfCircleOrganizationChart"/>
    <dgm:cxn modelId="{1C49CE18-A7D1-40D4-B823-521B1A1316F1}" type="presParOf" srcId="{6264A262-7869-40D0-8932-D53A9351C062}" destId="{6A14E7D7-2ACB-40A1-9600-3E9DFB70C500}" srcOrd="1" destOrd="0" presId="urn:microsoft.com/office/officeart/2008/layout/HalfCircleOrganizationChart"/>
    <dgm:cxn modelId="{57E2D71F-5A1F-471C-83E9-B206756FD5C8}" type="presParOf" srcId="{6264A262-7869-40D0-8932-D53A9351C062}" destId="{EA861F5F-BE43-42B9-A398-50BD28708163}" srcOrd="2" destOrd="0" presId="urn:microsoft.com/office/officeart/2008/layout/HalfCircleOrganizationChart"/>
    <dgm:cxn modelId="{98A36748-5586-4398-B143-BB239926D873}" type="presParOf" srcId="{6264A262-7869-40D0-8932-D53A9351C062}" destId="{A405FB27-E764-4001-8C1A-F375DD8E7CA9}" srcOrd="3" destOrd="0" presId="urn:microsoft.com/office/officeart/2008/layout/HalfCircleOrganizationChart"/>
    <dgm:cxn modelId="{3C9C43AE-CE8D-45B3-B029-75FC1C996813}" type="presParOf" srcId="{612050DD-7FAE-4366-8157-EF3074333248}" destId="{341599D1-241E-4E7B-A0A3-148B3E6561C3}" srcOrd="1" destOrd="0" presId="urn:microsoft.com/office/officeart/2008/layout/HalfCircleOrganizationChart"/>
    <dgm:cxn modelId="{69917E5B-EEA0-4861-A8E0-CAEC009EBDDD}" type="presParOf" srcId="{612050DD-7FAE-4366-8157-EF3074333248}" destId="{71EFF415-E208-4042-9128-7F9D68BB776C}" srcOrd="2" destOrd="0" presId="urn:microsoft.com/office/officeart/2008/layout/HalfCircleOrganizationChart"/>
    <dgm:cxn modelId="{370ED228-CA2B-4C49-A886-A3697CD5CF61}" type="presParOf" srcId="{4223A4B1-FB80-4AE1-A3AA-1A3331C13E41}" destId="{F51A7772-B134-4976-B77C-B13AF95A836B}" srcOrd="2" destOrd="0" presId="urn:microsoft.com/office/officeart/2008/layout/HalfCircleOrganizationChart"/>
    <dgm:cxn modelId="{B8CC79BF-7289-4B8A-B10D-CF62B67F864F}" type="presParOf" srcId="{22898B06-215B-4F41-A943-BD1AE6FE0E74}" destId="{416BA14E-3AEA-44EE-B214-31A489AAE149}" srcOrd="2" destOrd="0" presId="urn:microsoft.com/office/officeart/2008/layout/HalfCircleOrganizationChart"/>
    <dgm:cxn modelId="{738D963B-F794-4C75-BBED-BE8E165E6C15}" type="presParOf" srcId="{00CA6D7B-D7EF-452B-972D-FA2A2C861E7A}" destId="{102A3943-1A8D-4222-9060-A056D0407092}" srcOrd="2" destOrd="0" presId="urn:microsoft.com/office/officeart/2008/layout/HalfCircleOrganizationChart"/>
    <dgm:cxn modelId="{7A86F66D-A38A-4BCE-B569-5C04B4087A43}" type="presParOf" srcId="{00CA6D7B-D7EF-452B-972D-FA2A2C861E7A}" destId="{8E7A79EA-12D5-4E47-BFAC-C8B218A92CC2}" srcOrd="3" destOrd="0" presId="urn:microsoft.com/office/officeart/2008/layout/HalfCircleOrganizationChart"/>
    <dgm:cxn modelId="{1623207F-B5F3-429E-9104-1451A9EE67E9}" type="presParOf" srcId="{8E7A79EA-12D5-4E47-BFAC-C8B218A92CC2}" destId="{B1FE8DAA-AC81-4470-8BD2-37121C0F2486}" srcOrd="0" destOrd="0" presId="urn:microsoft.com/office/officeart/2008/layout/HalfCircleOrganizationChart"/>
    <dgm:cxn modelId="{967F3613-3FC6-4601-94BC-9911D7C563DA}" type="presParOf" srcId="{B1FE8DAA-AC81-4470-8BD2-37121C0F2486}" destId="{0B27E646-6E8D-4F21-949B-F695B03FFA28}" srcOrd="0" destOrd="0" presId="urn:microsoft.com/office/officeart/2008/layout/HalfCircleOrganizationChart"/>
    <dgm:cxn modelId="{69E5BFCE-58EB-4B11-BEA7-2A31A45105A1}" type="presParOf" srcId="{B1FE8DAA-AC81-4470-8BD2-37121C0F2486}" destId="{2F79DF37-F205-466F-BD6F-8997C74B15C5}" srcOrd="1" destOrd="0" presId="urn:microsoft.com/office/officeart/2008/layout/HalfCircleOrganizationChart"/>
    <dgm:cxn modelId="{29EFEA9E-EADB-4BBE-A247-DD5E7F7A1453}" type="presParOf" srcId="{B1FE8DAA-AC81-4470-8BD2-37121C0F2486}" destId="{416AE26F-F34F-4A93-B163-EBB86246F789}" srcOrd="2" destOrd="0" presId="urn:microsoft.com/office/officeart/2008/layout/HalfCircleOrganizationChart"/>
    <dgm:cxn modelId="{55871667-89CB-4361-8FF1-DF1D06F67A41}" type="presParOf" srcId="{B1FE8DAA-AC81-4470-8BD2-37121C0F2486}" destId="{121ECAD6-5DD2-41D9-B5F9-F3F1FF3B0F00}" srcOrd="3" destOrd="0" presId="urn:microsoft.com/office/officeart/2008/layout/HalfCircleOrganizationChart"/>
    <dgm:cxn modelId="{1AA804AA-58AE-4FDE-898B-E1BE0A2CB2E1}" type="presParOf" srcId="{8E7A79EA-12D5-4E47-BFAC-C8B218A92CC2}" destId="{D2410458-ECD5-43A7-8804-19AF81BA4D55}" srcOrd="1" destOrd="0" presId="urn:microsoft.com/office/officeart/2008/layout/HalfCircleOrganizationChart"/>
    <dgm:cxn modelId="{35F77C5C-9733-43BE-8B36-D31C478F5CE1}" type="presParOf" srcId="{D2410458-ECD5-43A7-8804-19AF81BA4D55}" destId="{865D5885-1FCC-4D96-ABAF-3D85DE4BB968}" srcOrd="0" destOrd="0" presId="urn:microsoft.com/office/officeart/2008/layout/HalfCircleOrganizationChart"/>
    <dgm:cxn modelId="{0094BD23-DDF4-45A1-B9EE-B826A867E339}" type="presParOf" srcId="{D2410458-ECD5-43A7-8804-19AF81BA4D55}" destId="{920D3982-063B-4055-8302-A524CB52A5D1}" srcOrd="1" destOrd="0" presId="urn:microsoft.com/office/officeart/2008/layout/HalfCircleOrganizationChart"/>
    <dgm:cxn modelId="{50C7D990-0A6D-486E-A3ED-CBD82DF4803E}" type="presParOf" srcId="{920D3982-063B-4055-8302-A524CB52A5D1}" destId="{72E0B2A3-3410-471C-B35C-62024EEB40A5}" srcOrd="0" destOrd="0" presId="urn:microsoft.com/office/officeart/2008/layout/HalfCircleOrganizationChart"/>
    <dgm:cxn modelId="{DB83237B-069E-472E-9044-95F429C07B07}" type="presParOf" srcId="{72E0B2A3-3410-471C-B35C-62024EEB40A5}" destId="{166D8004-8F71-4DCA-921B-2C6E5C377A5C}" srcOrd="0" destOrd="0" presId="urn:microsoft.com/office/officeart/2008/layout/HalfCircleOrganizationChart"/>
    <dgm:cxn modelId="{9045744D-1845-4AD0-BAF7-94894DA98910}" type="presParOf" srcId="{72E0B2A3-3410-471C-B35C-62024EEB40A5}" destId="{29D35A6A-7D44-4FE5-AC0E-25A47B0E7FA8}" srcOrd="1" destOrd="0" presId="urn:microsoft.com/office/officeart/2008/layout/HalfCircleOrganizationChart"/>
    <dgm:cxn modelId="{DD783793-2A16-4A56-89D6-88BD488B0DDF}" type="presParOf" srcId="{72E0B2A3-3410-471C-B35C-62024EEB40A5}" destId="{8363D82D-A9B8-4311-8F6E-39687E8A0D6A}" srcOrd="2" destOrd="0" presId="urn:microsoft.com/office/officeart/2008/layout/HalfCircleOrganizationChart"/>
    <dgm:cxn modelId="{3C067C85-FEB4-4344-AF4B-AFAAEB8A4900}" type="presParOf" srcId="{72E0B2A3-3410-471C-B35C-62024EEB40A5}" destId="{F1D70211-2882-4A68-B832-4E90973FB465}" srcOrd="3" destOrd="0" presId="urn:microsoft.com/office/officeart/2008/layout/HalfCircleOrganizationChart"/>
    <dgm:cxn modelId="{CF9E7597-E42B-4DD6-8E68-DAD7A97B20FB}" type="presParOf" srcId="{920D3982-063B-4055-8302-A524CB52A5D1}" destId="{EA32B4C0-815D-4A29-8A0B-EE66D5BAA666}" srcOrd="1" destOrd="0" presId="urn:microsoft.com/office/officeart/2008/layout/HalfCircleOrganizationChart"/>
    <dgm:cxn modelId="{A973FE8D-34F6-4290-811A-9D7D4B9CAA67}" type="presParOf" srcId="{920D3982-063B-4055-8302-A524CB52A5D1}" destId="{EB4F6665-5DFD-4DD4-B1C1-7EA2913B939E}" srcOrd="2" destOrd="0" presId="urn:microsoft.com/office/officeart/2008/layout/HalfCircleOrganizationChart"/>
    <dgm:cxn modelId="{730DA892-F5E5-4254-9F5E-518AD88D9A37}" type="presParOf" srcId="{8E7A79EA-12D5-4E47-BFAC-C8B218A92CC2}" destId="{C3C70391-A2FD-4279-ADDD-2820DF506EEC}" srcOrd="2" destOrd="0" presId="urn:microsoft.com/office/officeart/2008/layout/HalfCircleOrganizationChart"/>
    <dgm:cxn modelId="{7918DD06-6E72-4501-B9AD-3CE5852A42E4}" type="presParOf" srcId="{4F7AA85E-225B-4A39-B4E3-E3F6CA9963E1}" destId="{BF065D23-B6B9-482D-836F-E0797DDB11A3}" srcOrd="2" destOrd="0" presId="urn:microsoft.com/office/officeart/2008/layout/HalfCircleOrganizationChart"/>
    <dgm:cxn modelId="{50029A54-38A6-47B3-BAD0-AE2FF7F6AA29}" type="presParOf" srcId="{BF065D23-B6B9-482D-836F-E0797DDB11A3}" destId="{1C045DF1-5B4B-448C-BE50-F8A673A5B652}" srcOrd="0" destOrd="0" presId="urn:microsoft.com/office/officeart/2008/layout/HalfCircleOrganizationChart"/>
    <dgm:cxn modelId="{715A7E6C-C87B-4FBB-90A6-9F2AACAC04A0}" type="presParOf" srcId="{BF065D23-B6B9-482D-836F-E0797DDB11A3}" destId="{BDBE2961-E847-489C-983E-9C5D8C70EF38}" srcOrd="1" destOrd="0" presId="urn:microsoft.com/office/officeart/2008/layout/HalfCircleOrganizationChart"/>
    <dgm:cxn modelId="{F07AEAFF-054A-4113-B713-9B5936D7FF8A}" type="presParOf" srcId="{BDBE2961-E847-489C-983E-9C5D8C70EF38}" destId="{6DDEADED-280A-4833-A1C4-6155B8A79EB5}" srcOrd="0" destOrd="0" presId="urn:microsoft.com/office/officeart/2008/layout/HalfCircleOrganizationChart"/>
    <dgm:cxn modelId="{B31D9031-7E77-4E29-AFD4-1B99C1B3D56B}" type="presParOf" srcId="{6DDEADED-280A-4833-A1C4-6155B8A79EB5}" destId="{3D34074D-A2C2-45B0-B7F1-D3B7718406C1}" srcOrd="0" destOrd="0" presId="urn:microsoft.com/office/officeart/2008/layout/HalfCircleOrganizationChart"/>
    <dgm:cxn modelId="{B9E3CDE8-660C-42CB-930B-C5CB53558350}" type="presParOf" srcId="{6DDEADED-280A-4833-A1C4-6155B8A79EB5}" destId="{5F2D1C88-43FF-49B0-947A-9FC0CEDC6787}" srcOrd="1" destOrd="0" presId="urn:microsoft.com/office/officeart/2008/layout/HalfCircleOrganizationChart"/>
    <dgm:cxn modelId="{0B017E9E-D5BB-485E-BE9D-E7EDDC2DF7E9}" type="presParOf" srcId="{6DDEADED-280A-4833-A1C4-6155B8A79EB5}" destId="{011C37FC-6C8C-45CD-B8D2-A17AFE458B27}" srcOrd="2" destOrd="0" presId="urn:microsoft.com/office/officeart/2008/layout/HalfCircleOrganizationChart"/>
    <dgm:cxn modelId="{79F1CAD3-0208-4E42-9D19-9F26C86B70FB}" type="presParOf" srcId="{6DDEADED-280A-4833-A1C4-6155B8A79EB5}" destId="{BB14D9A3-C3CD-41C0-A595-19AB8ACCA082}" srcOrd="3" destOrd="0" presId="urn:microsoft.com/office/officeart/2008/layout/HalfCircleOrganizationChart"/>
    <dgm:cxn modelId="{BC2E6D1E-E63F-417A-9BD8-4C85F0073087}" type="presParOf" srcId="{BDBE2961-E847-489C-983E-9C5D8C70EF38}" destId="{4F230371-238B-496B-9CBD-6EAB466DD451}" srcOrd="1" destOrd="0" presId="urn:microsoft.com/office/officeart/2008/layout/HalfCircleOrganizationChart"/>
    <dgm:cxn modelId="{0DD1EDE3-C7FC-4DAF-B867-F3BFCCFDD325}" type="presParOf" srcId="{BDBE2961-E847-489C-983E-9C5D8C70EF38}" destId="{0DFB8D57-1946-4895-8DE7-848067058E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65B7E-5693-4BE1-AC7B-E994F3DDA49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EAD7F2-9DF2-441B-9A70-24A9454615FB}">
      <dgm:prSet phldrT="[Text]"/>
      <dgm:spPr/>
      <dgm:t>
        <a:bodyPr/>
        <a:lstStyle/>
        <a:p>
          <a:r>
            <a:rPr lang="en-US" b="1" dirty="0"/>
            <a:t>Production Department</a:t>
          </a:r>
        </a:p>
      </dgm:t>
    </dgm:pt>
    <dgm:pt modelId="{5FB2185F-1A85-4C1A-96BA-585976F63C3E}" type="parTrans" cxnId="{9F525C1A-66E5-4F38-9CA1-0DB5DAC73BEC}">
      <dgm:prSet/>
      <dgm:spPr/>
      <dgm:t>
        <a:bodyPr/>
        <a:lstStyle/>
        <a:p>
          <a:endParaRPr lang="en-US"/>
        </a:p>
      </dgm:t>
    </dgm:pt>
    <dgm:pt modelId="{CC5383B7-1D51-4FA5-B498-F8054926B242}" type="sibTrans" cxnId="{9F525C1A-66E5-4F38-9CA1-0DB5DAC73BEC}">
      <dgm:prSet/>
      <dgm:spPr/>
      <dgm:t>
        <a:bodyPr/>
        <a:lstStyle/>
        <a:p>
          <a:endParaRPr lang="en-US"/>
        </a:p>
      </dgm:t>
    </dgm:pt>
    <dgm:pt modelId="{F83604D4-D2FB-40BF-BDE5-BF060126A90C}" type="asst">
      <dgm:prSet phldrT="[Text]"/>
      <dgm:spPr/>
      <dgm:t>
        <a:bodyPr/>
        <a:lstStyle/>
        <a:p>
          <a:endParaRPr lang="en-US" dirty="0"/>
        </a:p>
      </dgm:t>
    </dgm:pt>
    <dgm:pt modelId="{0844F33B-206E-4F4C-A483-AA2C56E69831}" type="parTrans" cxnId="{C98F3A24-308C-4D1E-85BB-BBEA0A8DE90E}">
      <dgm:prSet/>
      <dgm:spPr/>
      <dgm:t>
        <a:bodyPr/>
        <a:lstStyle/>
        <a:p>
          <a:endParaRPr lang="en-US"/>
        </a:p>
      </dgm:t>
    </dgm:pt>
    <dgm:pt modelId="{9198B3BB-405B-403E-8498-EF75C541613C}" type="sibTrans" cxnId="{C98F3A24-308C-4D1E-85BB-BBEA0A8DE90E}">
      <dgm:prSet/>
      <dgm:spPr/>
      <dgm:t>
        <a:bodyPr/>
        <a:lstStyle/>
        <a:p>
          <a:endParaRPr lang="en-US"/>
        </a:p>
      </dgm:t>
    </dgm:pt>
    <dgm:pt modelId="{8B2AEDF9-61F6-461D-A480-C196FC091D60}">
      <dgm:prSet phldrT="[Text]"/>
      <dgm:spPr/>
      <dgm:t>
        <a:bodyPr/>
        <a:lstStyle/>
        <a:p>
          <a:r>
            <a:rPr lang="en-US" b="1" dirty="0"/>
            <a:t>CNC</a:t>
          </a:r>
        </a:p>
      </dgm:t>
    </dgm:pt>
    <dgm:pt modelId="{C1C37116-11BE-4803-B42C-2CE25732813F}" type="parTrans" cxnId="{29FD6082-D111-41F2-97DF-4B46A2989D32}">
      <dgm:prSet/>
      <dgm:spPr/>
      <dgm:t>
        <a:bodyPr/>
        <a:lstStyle/>
        <a:p>
          <a:endParaRPr lang="en-US"/>
        </a:p>
      </dgm:t>
    </dgm:pt>
    <dgm:pt modelId="{4CEB32E5-032D-49F0-905F-087637D15044}" type="sibTrans" cxnId="{29FD6082-D111-41F2-97DF-4B46A2989D32}">
      <dgm:prSet/>
      <dgm:spPr/>
      <dgm:t>
        <a:bodyPr/>
        <a:lstStyle/>
        <a:p>
          <a:endParaRPr lang="en-US"/>
        </a:p>
      </dgm:t>
    </dgm:pt>
    <dgm:pt modelId="{BC526834-6463-4427-B272-30B658DEF270}">
      <dgm:prSet phldrT="[Text]"/>
      <dgm:spPr/>
      <dgm:t>
        <a:bodyPr/>
        <a:lstStyle/>
        <a:p>
          <a:r>
            <a:rPr lang="en-US" b="1" dirty="0"/>
            <a:t>Assembly</a:t>
          </a:r>
        </a:p>
      </dgm:t>
    </dgm:pt>
    <dgm:pt modelId="{DE59B976-FBA4-4952-911C-9A02CB064F9A}" type="parTrans" cxnId="{DFF2C54D-98A8-4DFE-BEFC-BD9E9CC76722}">
      <dgm:prSet/>
      <dgm:spPr/>
      <dgm:t>
        <a:bodyPr/>
        <a:lstStyle/>
        <a:p>
          <a:endParaRPr lang="en-US"/>
        </a:p>
      </dgm:t>
    </dgm:pt>
    <dgm:pt modelId="{C82AB14F-DB34-4A1A-A722-2F8D7198CD92}" type="sibTrans" cxnId="{DFF2C54D-98A8-4DFE-BEFC-BD9E9CC76722}">
      <dgm:prSet/>
      <dgm:spPr/>
      <dgm:t>
        <a:bodyPr/>
        <a:lstStyle/>
        <a:p>
          <a:endParaRPr lang="en-US"/>
        </a:p>
      </dgm:t>
    </dgm:pt>
    <dgm:pt modelId="{AA8F3579-761A-415B-A816-630F0731445F}">
      <dgm:prSet phldrT="[Text]"/>
      <dgm:spPr/>
      <dgm:t>
        <a:bodyPr/>
        <a:lstStyle/>
        <a:p>
          <a:r>
            <a:rPr lang="en-US" b="1" dirty="0"/>
            <a:t>Prototyping</a:t>
          </a:r>
        </a:p>
      </dgm:t>
    </dgm:pt>
    <dgm:pt modelId="{65D5A877-3F71-485E-B6DE-D6CF4B7753FD}" type="parTrans" cxnId="{295ACB41-7D4A-4952-B223-37F1250FDF43}">
      <dgm:prSet/>
      <dgm:spPr/>
      <dgm:t>
        <a:bodyPr/>
        <a:lstStyle/>
        <a:p>
          <a:endParaRPr lang="en-US"/>
        </a:p>
      </dgm:t>
    </dgm:pt>
    <dgm:pt modelId="{1B0A48FF-A01D-4B1F-977F-5AEEDA092798}" type="sibTrans" cxnId="{295ACB41-7D4A-4952-B223-37F1250FDF43}">
      <dgm:prSet/>
      <dgm:spPr/>
      <dgm:t>
        <a:bodyPr/>
        <a:lstStyle/>
        <a:p>
          <a:endParaRPr lang="en-US"/>
        </a:p>
      </dgm:t>
    </dgm:pt>
    <dgm:pt modelId="{9EAD29EA-7EC8-42AB-9100-33A124E0781C}">
      <dgm:prSet phldrT="[Text]"/>
      <dgm:spPr/>
      <dgm:t>
        <a:bodyPr/>
        <a:lstStyle/>
        <a:p>
          <a:r>
            <a:rPr lang="en-US" dirty="0"/>
            <a:t>Taha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ABDD4451-20EE-490C-9219-54E0992F40D5}" type="parTrans" cxnId="{B8D88F63-EE8F-46D5-89BD-87CC61F3F49E}">
      <dgm:prSet/>
      <dgm:spPr/>
      <dgm:t>
        <a:bodyPr/>
        <a:lstStyle/>
        <a:p>
          <a:endParaRPr lang="en-US"/>
        </a:p>
      </dgm:t>
    </dgm:pt>
    <dgm:pt modelId="{65469E1E-72DA-4FE1-ADFE-4F566FDEB362}" type="sibTrans" cxnId="{B8D88F63-EE8F-46D5-89BD-87CC61F3F49E}">
      <dgm:prSet/>
      <dgm:spPr/>
      <dgm:t>
        <a:bodyPr/>
        <a:lstStyle/>
        <a:p>
          <a:endParaRPr lang="en-US"/>
        </a:p>
      </dgm:t>
    </dgm:pt>
    <dgm:pt modelId="{E0AA92FA-6B72-4144-9285-497030ED8234}">
      <dgm:prSet phldrT="[Text]"/>
      <dgm:spPr/>
      <dgm:t>
        <a:bodyPr/>
        <a:lstStyle/>
        <a:p>
          <a:r>
            <a:rPr lang="en-US" dirty="0"/>
            <a:t>Vijay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700FFC33-4468-46F7-9A9A-450784F7CE83}" type="parTrans" cxnId="{AB25236C-9657-405B-B7DD-0AEB055B9DE2}">
      <dgm:prSet/>
      <dgm:spPr/>
      <dgm:t>
        <a:bodyPr/>
        <a:lstStyle/>
        <a:p>
          <a:endParaRPr lang="en-US"/>
        </a:p>
      </dgm:t>
    </dgm:pt>
    <dgm:pt modelId="{6420D8C9-BBFA-407B-9C06-9C103DD9A645}" type="sibTrans" cxnId="{AB25236C-9657-405B-B7DD-0AEB055B9DE2}">
      <dgm:prSet/>
      <dgm:spPr/>
      <dgm:t>
        <a:bodyPr/>
        <a:lstStyle/>
        <a:p>
          <a:endParaRPr lang="en-US"/>
        </a:p>
      </dgm:t>
    </dgm:pt>
    <dgm:pt modelId="{BB64D9CF-FBAC-4188-B293-C46FE56908BC}">
      <dgm:prSet phldrT="[Text]"/>
      <dgm:spPr/>
      <dgm:t>
        <a:bodyPr/>
        <a:lstStyle/>
        <a:p>
          <a:r>
            <a:rPr lang="en-US" dirty="0"/>
            <a:t>Basil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3637AC07-28A9-4EE2-8FB8-2846ADF92A65}" type="parTrans" cxnId="{24536832-47E6-4080-9763-08CBB9BF733B}">
      <dgm:prSet/>
      <dgm:spPr/>
      <dgm:t>
        <a:bodyPr/>
        <a:lstStyle/>
        <a:p>
          <a:endParaRPr lang="en-US"/>
        </a:p>
      </dgm:t>
    </dgm:pt>
    <dgm:pt modelId="{6A55F5E9-A033-48A3-82AC-A25281F80504}" type="sibTrans" cxnId="{24536832-47E6-4080-9763-08CBB9BF733B}">
      <dgm:prSet/>
      <dgm:spPr/>
      <dgm:t>
        <a:bodyPr/>
        <a:lstStyle/>
        <a:p>
          <a:endParaRPr lang="en-US"/>
        </a:p>
      </dgm:t>
    </dgm:pt>
    <dgm:pt modelId="{44E7636C-C3C6-45F1-94A9-14535D28A69F}">
      <dgm:prSet phldrT="[Text]"/>
      <dgm:spPr/>
      <dgm:t>
        <a:bodyPr/>
        <a:lstStyle/>
        <a:p>
          <a:r>
            <a:rPr lang="en-US" dirty="0"/>
            <a:t>Eldo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6132A8D2-BA84-49EC-BB9F-DE382EEF050D}" type="parTrans" cxnId="{D0B12E65-46C3-414F-8048-55E78E9D0F00}">
      <dgm:prSet/>
      <dgm:spPr/>
      <dgm:t>
        <a:bodyPr/>
        <a:lstStyle/>
        <a:p>
          <a:endParaRPr lang="en-US"/>
        </a:p>
      </dgm:t>
    </dgm:pt>
    <dgm:pt modelId="{B1E7DC39-E0FF-4919-838F-101FCDD63C9D}" type="sibTrans" cxnId="{D0B12E65-46C3-414F-8048-55E78E9D0F00}">
      <dgm:prSet/>
      <dgm:spPr/>
      <dgm:t>
        <a:bodyPr/>
        <a:lstStyle/>
        <a:p>
          <a:endParaRPr lang="en-US"/>
        </a:p>
      </dgm:t>
    </dgm:pt>
    <dgm:pt modelId="{39493ACD-1C7C-4A23-99D4-0DF6798181B3}">
      <dgm:prSet phldrT="[Text]"/>
      <dgm:spPr/>
      <dgm:t>
        <a:bodyPr/>
        <a:lstStyle/>
        <a:p>
          <a:r>
            <a:rPr lang="en-US" dirty="0" err="1"/>
            <a:t>Sujjesh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44923DA3-D95D-46FF-9E3D-1538EA3FCD7D}" type="parTrans" cxnId="{9C5D3014-48A7-4902-B850-A4A93ECC1AE8}">
      <dgm:prSet/>
      <dgm:spPr/>
      <dgm:t>
        <a:bodyPr/>
        <a:lstStyle/>
        <a:p>
          <a:endParaRPr lang="en-US"/>
        </a:p>
      </dgm:t>
    </dgm:pt>
    <dgm:pt modelId="{41A4F2C8-7CE9-476E-98FF-08A4662B9038}" type="sibTrans" cxnId="{9C5D3014-48A7-4902-B850-A4A93ECC1AE8}">
      <dgm:prSet/>
      <dgm:spPr/>
      <dgm:t>
        <a:bodyPr/>
        <a:lstStyle/>
        <a:p>
          <a:endParaRPr lang="en-US"/>
        </a:p>
      </dgm:t>
    </dgm:pt>
    <dgm:pt modelId="{B6175861-7BAB-4808-93BB-29AA0BF4C301}">
      <dgm:prSet phldrT="[Text]"/>
      <dgm:spPr/>
      <dgm:t>
        <a:bodyPr/>
        <a:lstStyle/>
        <a:p>
          <a:r>
            <a:rPr lang="en-US" dirty="0"/>
            <a:t>Mohamad </a:t>
          </a:r>
          <a:r>
            <a:rPr lang="en-US" dirty="0" err="1"/>
            <a:t>Hassanien</a:t>
          </a:r>
          <a:endParaRPr lang="en-AE" dirty="0"/>
        </a:p>
        <a:p>
          <a:r>
            <a:rPr lang="en-US" dirty="0"/>
            <a:t>(Mid Level) </a:t>
          </a:r>
        </a:p>
      </dgm:t>
    </dgm:pt>
    <dgm:pt modelId="{9F20B9AC-9B4E-406F-8D75-03E3D574B819}" type="parTrans" cxnId="{E76E0C9C-E4B6-4B49-A688-DEE08E715410}">
      <dgm:prSet/>
      <dgm:spPr/>
      <dgm:t>
        <a:bodyPr/>
        <a:lstStyle/>
        <a:p>
          <a:endParaRPr lang="en-US"/>
        </a:p>
      </dgm:t>
    </dgm:pt>
    <dgm:pt modelId="{A024FA2B-D74E-4E74-AF67-2EEA3C7FFE92}" type="sibTrans" cxnId="{E76E0C9C-E4B6-4B49-A688-DEE08E715410}">
      <dgm:prSet/>
      <dgm:spPr/>
      <dgm:t>
        <a:bodyPr/>
        <a:lstStyle/>
        <a:p>
          <a:endParaRPr lang="en-US"/>
        </a:p>
      </dgm:t>
    </dgm:pt>
    <dgm:pt modelId="{0CA09C88-40CC-44D7-9801-C8F8F298D76E}">
      <dgm:prSet phldrT="[Text]"/>
      <dgm:spPr/>
      <dgm:t>
        <a:bodyPr/>
        <a:lstStyle/>
        <a:p>
          <a:r>
            <a:rPr lang="en-US" dirty="0"/>
            <a:t>Omar El </a:t>
          </a:r>
          <a:r>
            <a:rPr lang="en-US" dirty="0" err="1"/>
            <a:t>Batal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27EBE8C0-68FB-466F-89A8-FAF34275147C}" type="parTrans" cxnId="{3A50BB97-1802-4F9F-AABF-CFB57E75BAB5}">
      <dgm:prSet/>
      <dgm:spPr/>
      <dgm:t>
        <a:bodyPr/>
        <a:lstStyle/>
        <a:p>
          <a:endParaRPr lang="en-US"/>
        </a:p>
      </dgm:t>
    </dgm:pt>
    <dgm:pt modelId="{16A7AF3F-52F7-4BAE-BFF8-46DE7126F0C0}" type="sibTrans" cxnId="{3A50BB97-1802-4F9F-AABF-CFB57E75BAB5}">
      <dgm:prSet/>
      <dgm:spPr/>
      <dgm:t>
        <a:bodyPr/>
        <a:lstStyle/>
        <a:p>
          <a:endParaRPr lang="en-US"/>
        </a:p>
      </dgm:t>
    </dgm:pt>
    <dgm:pt modelId="{DD7EFB87-0C41-41FE-A23A-974D06A86DD1}">
      <dgm:prSet phldrT="[Text]"/>
      <dgm:spPr/>
      <dgm:t>
        <a:bodyPr/>
        <a:lstStyle/>
        <a:p>
          <a:r>
            <a:rPr lang="en-US" dirty="0"/>
            <a:t>Muideen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C21AF55C-E7DA-41A1-AC13-B853860AC671}" type="parTrans" cxnId="{469B75ED-3FF1-4045-A4CE-BE007E0210C4}">
      <dgm:prSet/>
      <dgm:spPr/>
      <dgm:t>
        <a:bodyPr/>
        <a:lstStyle/>
        <a:p>
          <a:endParaRPr lang="en-US"/>
        </a:p>
      </dgm:t>
    </dgm:pt>
    <dgm:pt modelId="{737B0664-1038-4829-BD92-87BB9E462DE1}" type="sibTrans" cxnId="{469B75ED-3FF1-4045-A4CE-BE007E0210C4}">
      <dgm:prSet/>
      <dgm:spPr/>
      <dgm:t>
        <a:bodyPr/>
        <a:lstStyle/>
        <a:p>
          <a:endParaRPr lang="en-US"/>
        </a:p>
      </dgm:t>
    </dgm:pt>
    <dgm:pt modelId="{4E1AB72D-0DE1-49F1-BBD0-8AEE11569921}" type="pres">
      <dgm:prSet presAssocID="{50C65B7E-5693-4BE1-AC7B-E994F3DDA49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7AA85E-225B-4A39-B4E3-E3F6CA9963E1}" type="pres">
      <dgm:prSet presAssocID="{C4EAD7F2-9DF2-441B-9A70-24A9454615FB}" presName="hierRoot1" presStyleCnt="0">
        <dgm:presLayoutVars>
          <dgm:hierBranch val="init"/>
        </dgm:presLayoutVars>
      </dgm:prSet>
      <dgm:spPr/>
    </dgm:pt>
    <dgm:pt modelId="{D0402C0A-AB5D-4D77-92D3-AC46DAE5187A}" type="pres">
      <dgm:prSet presAssocID="{C4EAD7F2-9DF2-441B-9A70-24A9454615FB}" presName="rootComposite1" presStyleCnt="0"/>
      <dgm:spPr/>
    </dgm:pt>
    <dgm:pt modelId="{086095FD-8851-4B35-8831-A9140D364D1F}" type="pres">
      <dgm:prSet presAssocID="{C4EAD7F2-9DF2-441B-9A70-24A9454615FB}" presName="rootText1" presStyleLbl="alignAcc1" presStyleIdx="0" presStyleCnt="0">
        <dgm:presLayoutVars>
          <dgm:chPref val="3"/>
        </dgm:presLayoutVars>
      </dgm:prSet>
      <dgm:spPr/>
    </dgm:pt>
    <dgm:pt modelId="{A74858F3-4ECE-4C2C-B562-0793C19AE074}" type="pres">
      <dgm:prSet presAssocID="{C4EAD7F2-9DF2-441B-9A70-24A9454615FB}" presName="topArc1" presStyleLbl="parChTrans1D1" presStyleIdx="0" presStyleCnt="26"/>
      <dgm:spPr/>
    </dgm:pt>
    <dgm:pt modelId="{2FD62B0C-D827-4ABE-9454-8DAD3B341BA2}" type="pres">
      <dgm:prSet presAssocID="{C4EAD7F2-9DF2-441B-9A70-24A9454615FB}" presName="bottomArc1" presStyleLbl="parChTrans1D1" presStyleIdx="1" presStyleCnt="26"/>
      <dgm:spPr/>
    </dgm:pt>
    <dgm:pt modelId="{5B23F7B4-84AB-42B8-9A04-202A275D90D7}" type="pres">
      <dgm:prSet presAssocID="{C4EAD7F2-9DF2-441B-9A70-24A9454615FB}" presName="topConnNode1" presStyleLbl="node1" presStyleIdx="0" presStyleCnt="0"/>
      <dgm:spPr/>
    </dgm:pt>
    <dgm:pt modelId="{00CA6D7B-D7EF-452B-972D-FA2A2C861E7A}" type="pres">
      <dgm:prSet presAssocID="{C4EAD7F2-9DF2-441B-9A70-24A9454615FB}" presName="hierChild2" presStyleCnt="0"/>
      <dgm:spPr/>
    </dgm:pt>
    <dgm:pt modelId="{9B06259F-9898-4722-BB28-7878C5FD0D3A}" type="pres">
      <dgm:prSet presAssocID="{C1C37116-11BE-4803-B42C-2CE25732813F}" presName="Name28" presStyleLbl="parChTrans1D2" presStyleIdx="0" presStyleCnt="4"/>
      <dgm:spPr/>
    </dgm:pt>
    <dgm:pt modelId="{22898B06-215B-4F41-A943-BD1AE6FE0E74}" type="pres">
      <dgm:prSet presAssocID="{8B2AEDF9-61F6-461D-A480-C196FC091D60}" presName="hierRoot2" presStyleCnt="0">
        <dgm:presLayoutVars>
          <dgm:hierBranch val="init"/>
        </dgm:presLayoutVars>
      </dgm:prSet>
      <dgm:spPr/>
    </dgm:pt>
    <dgm:pt modelId="{3AB2978B-3D4B-45B1-AD5B-00C505D997DF}" type="pres">
      <dgm:prSet presAssocID="{8B2AEDF9-61F6-461D-A480-C196FC091D60}" presName="rootComposite2" presStyleCnt="0"/>
      <dgm:spPr/>
    </dgm:pt>
    <dgm:pt modelId="{E5D11782-430E-4B3D-96A0-2A56DB6F9412}" type="pres">
      <dgm:prSet presAssocID="{8B2AEDF9-61F6-461D-A480-C196FC091D60}" presName="rootText2" presStyleLbl="alignAcc1" presStyleIdx="0" presStyleCnt="0">
        <dgm:presLayoutVars>
          <dgm:chPref val="3"/>
        </dgm:presLayoutVars>
      </dgm:prSet>
      <dgm:spPr/>
    </dgm:pt>
    <dgm:pt modelId="{54091088-1EB2-4B71-8353-53D2F66BE42A}" type="pres">
      <dgm:prSet presAssocID="{8B2AEDF9-61F6-461D-A480-C196FC091D60}" presName="topArc2" presStyleLbl="parChTrans1D1" presStyleIdx="2" presStyleCnt="26"/>
      <dgm:spPr/>
    </dgm:pt>
    <dgm:pt modelId="{23E54E4F-AFD2-408F-9893-4EF8A4E8612C}" type="pres">
      <dgm:prSet presAssocID="{8B2AEDF9-61F6-461D-A480-C196FC091D60}" presName="bottomArc2" presStyleLbl="parChTrans1D1" presStyleIdx="3" presStyleCnt="26"/>
      <dgm:spPr/>
    </dgm:pt>
    <dgm:pt modelId="{4466B403-DC6F-4E11-817A-EAD1C5D738AA}" type="pres">
      <dgm:prSet presAssocID="{8B2AEDF9-61F6-461D-A480-C196FC091D60}" presName="topConnNode2" presStyleLbl="node2" presStyleIdx="0" presStyleCnt="0"/>
      <dgm:spPr/>
    </dgm:pt>
    <dgm:pt modelId="{5DE9578D-214B-4978-A462-89D77CC7D056}" type="pres">
      <dgm:prSet presAssocID="{8B2AEDF9-61F6-461D-A480-C196FC091D60}" presName="hierChild4" presStyleCnt="0"/>
      <dgm:spPr/>
    </dgm:pt>
    <dgm:pt modelId="{1F99C2E3-15D6-4430-951D-E4E568B2B3B4}" type="pres">
      <dgm:prSet presAssocID="{ABDD4451-20EE-490C-9219-54E0992F40D5}" presName="Name28" presStyleLbl="parChTrans1D3" presStyleIdx="0" presStyleCnt="3"/>
      <dgm:spPr/>
    </dgm:pt>
    <dgm:pt modelId="{4223A4B1-FB80-4AE1-A3AA-1A3331C13E41}" type="pres">
      <dgm:prSet presAssocID="{9EAD29EA-7EC8-42AB-9100-33A124E0781C}" presName="hierRoot2" presStyleCnt="0">
        <dgm:presLayoutVars>
          <dgm:hierBranch val="init"/>
        </dgm:presLayoutVars>
      </dgm:prSet>
      <dgm:spPr/>
    </dgm:pt>
    <dgm:pt modelId="{0100FC13-1214-466C-92C1-2DB33492E369}" type="pres">
      <dgm:prSet presAssocID="{9EAD29EA-7EC8-42AB-9100-33A124E0781C}" presName="rootComposite2" presStyleCnt="0"/>
      <dgm:spPr/>
    </dgm:pt>
    <dgm:pt modelId="{FB261FB3-FF77-4195-8849-951CFA835D3D}" type="pres">
      <dgm:prSet presAssocID="{9EAD29EA-7EC8-42AB-9100-33A124E0781C}" presName="rootText2" presStyleLbl="alignAcc1" presStyleIdx="0" presStyleCnt="0">
        <dgm:presLayoutVars>
          <dgm:chPref val="3"/>
        </dgm:presLayoutVars>
      </dgm:prSet>
      <dgm:spPr/>
    </dgm:pt>
    <dgm:pt modelId="{B0F89817-2193-4C07-B23C-B99603ACED52}" type="pres">
      <dgm:prSet presAssocID="{9EAD29EA-7EC8-42AB-9100-33A124E0781C}" presName="topArc2" presStyleLbl="parChTrans1D1" presStyleIdx="4" presStyleCnt="26"/>
      <dgm:spPr/>
    </dgm:pt>
    <dgm:pt modelId="{9AD3649A-EEE1-4776-8BBC-69C817DBFD31}" type="pres">
      <dgm:prSet presAssocID="{9EAD29EA-7EC8-42AB-9100-33A124E0781C}" presName="bottomArc2" presStyleLbl="parChTrans1D1" presStyleIdx="5" presStyleCnt="26"/>
      <dgm:spPr/>
    </dgm:pt>
    <dgm:pt modelId="{146CFC8C-0E54-4F75-8651-69CEC56647C7}" type="pres">
      <dgm:prSet presAssocID="{9EAD29EA-7EC8-42AB-9100-33A124E0781C}" presName="topConnNode2" presStyleLbl="node3" presStyleIdx="0" presStyleCnt="0"/>
      <dgm:spPr/>
    </dgm:pt>
    <dgm:pt modelId="{E27B9583-491D-45D5-8228-A8D91893258E}" type="pres">
      <dgm:prSet presAssocID="{9EAD29EA-7EC8-42AB-9100-33A124E0781C}" presName="hierChild4" presStyleCnt="0"/>
      <dgm:spPr/>
    </dgm:pt>
    <dgm:pt modelId="{68976272-818E-4DFC-A31E-4656ACD06383}" type="pres">
      <dgm:prSet presAssocID="{700FFC33-4468-46F7-9A9A-450784F7CE83}" presName="Name28" presStyleLbl="parChTrans1D4" presStyleIdx="0" presStyleCnt="5"/>
      <dgm:spPr/>
    </dgm:pt>
    <dgm:pt modelId="{6442E1CA-B260-4F4E-B111-E2674617AF92}" type="pres">
      <dgm:prSet presAssocID="{E0AA92FA-6B72-4144-9285-497030ED8234}" presName="hierRoot2" presStyleCnt="0">
        <dgm:presLayoutVars>
          <dgm:hierBranch val="init"/>
        </dgm:presLayoutVars>
      </dgm:prSet>
      <dgm:spPr/>
    </dgm:pt>
    <dgm:pt modelId="{0556A5C7-E129-456E-89EB-C25A59D74975}" type="pres">
      <dgm:prSet presAssocID="{E0AA92FA-6B72-4144-9285-497030ED8234}" presName="rootComposite2" presStyleCnt="0"/>
      <dgm:spPr/>
    </dgm:pt>
    <dgm:pt modelId="{F7113FA4-5CCC-44F6-967E-6512375B0A67}" type="pres">
      <dgm:prSet presAssocID="{E0AA92FA-6B72-4144-9285-497030ED8234}" presName="rootText2" presStyleLbl="alignAcc1" presStyleIdx="0" presStyleCnt="0">
        <dgm:presLayoutVars>
          <dgm:chPref val="3"/>
        </dgm:presLayoutVars>
      </dgm:prSet>
      <dgm:spPr/>
    </dgm:pt>
    <dgm:pt modelId="{69387F67-5D38-4E45-BE7B-8131EF8E9FC2}" type="pres">
      <dgm:prSet presAssocID="{E0AA92FA-6B72-4144-9285-497030ED8234}" presName="topArc2" presStyleLbl="parChTrans1D1" presStyleIdx="6" presStyleCnt="26"/>
      <dgm:spPr/>
    </dgm:pt>
    <dgm:pt modelId="{E487DEBC-2D01-4279-ACF0-0181B3BE4545}" type="pres">
      <dgm:prSet presAssocID="{E0AA92FA-6B72-4144-9285-497030ED8234}" presName="bottomArc2" presStyleLbl="parChTrans1D1" presStyleIdx="7" presStyleCnt="26"/>
      <dgm:spPr/>
    </dgm:pt>
    <dgm:pt modelId="{A2552B81-E41B-45D4-AC4B-831FEEB6CD9E}" type="pres">
      <dgm:prSet presAssocID="{E0AA92FA-6B72-4144-9285-497030ED8234}" presName="topConnNode2" presStyleLbl="node4" presStyleIdx="0" presStyleCnt="0"/>
      <dgm:spPr/>
    </dgm:pt>
    <dgm:pt modelId="{FE9907BB-6EF3-4CF4-AFFA-0A0FCB024562}" type="pres">
      <dgm:prSet presAssocID="{E0AA92FA-6B72-4144-9285-497030ED8234}" presName="hierChild4" presStyleCnt="0"/>
      <dgm:spPr/>
    </dgm:pt>
    <dgm:pt modelId="{6202F6CD-DFFD-4EE4-9B91-BCFDDDC09A0C}" type="pres">
      <dgm:prSet presAssocID="{E0AA92FA-6B72-4144-9285-497030ED8234}" presName="hierChild5" presStyleCnt="0"/>
      <dgm:spPr/>
    </dgm:pt>
    <dgm:pt modelId="{F51A7772-B134-4976-B77C-B13AF95A836B}" type="pres">
      <dgm:prSet presAssocID="{9EAD29EA-7EC8-42AB-9100-33A124E0781C}" presName="hierChild5" presStyleCnt="0"/>
      <dgm:spPr/>
    </dgm:pt>
    <dgm:pt modelId="{416BA14E-3AEA-44EE-B214-31A489AAE149}" type="pres">
      <dgm:prSet presAssocID="{8B2AEDF9-61F6-461D-A480-C196FC091D60}" presName="hierChild5" presStyleCnt="0"/>
      <dgm:spPr/>
    </dgm:pt>
    <dgm:pt modelId="{102A3943-1A8D-4222-9060-A056D0407092}" type="pres">
      <dgm:prSet presAssocID="{DE59B976-FBA4-4952-911C-9A02CB064F9A}" presName="Name28" presStyleLbl="parChTrans1D2" presStyleIdx="1" presStyleCnt="4"/>
      <dgm:spPr/>
    </dgm:pt>
    <dgm:pt modelId="{8E7A79EA-12D5-4E47-BFAC-C8B218A92CC2}" type="pres">
      <dgm:prSet presAssocID="{BC526834-6463-4427-B272-30B658DEF270}" presName="hierRoot2" presStyleCnt="0">
        <dgm:presLayoutVars>
          <dgm:hierBranch val="init"/>
        </dgm:presLayoutVars>
      </dgm:prSet>
      <dgm:spPr/>
    </dgm:pt>
    <dgm:pt modelId="{B1FE8DAA-AC81-4470-8BD2-37121C0F2486}" type="pres">
      <dgm:prSet presAssocID="{BC526834-6463-4427-B272-30B658DEF270}" presName="rootComposite2" presStyleCnt="0"/>
      <dgm:spPr/>
    </dgm:pt>
    <dgm:pt modelId="{0B27E646-6E8D-4F21-949B-F695B03FFA28}" type="pres">
      <dgm:prSet presAssocID="{BC526834-6463-4427-B272-30B658DEF270}" presName="rootText2" presStyleLbl="alignAcc1" presStyleIdx="0" presStyleCnt="0">
        <dgm:presLayoutVars>
          <dgm:chPref val="3"/>
        </dgm:presLayoutVars>
      </dgm:prSet>
      <dgm:spPr/>
    </dgm:pt>
    <dgm:pt modelId="{2F79DF37-F205-466F-BD6F-8997C74B15C5}" type="pres">
      <dgm:prSet presAssocID="{BC526834-6463-4427-B272-30B658DEF270}" presName="topArc2" presStyleLbl="parChTrans1D1" presStyleIdx="8" presStyleCnt="26"/>
      <dgm:spPr/>
    </dgm:pt>
    <dgm:pt modelId="{416AE26F-F34F-4A93-B163-EBB86246F789}" type="pres">
      <dgm:prSet presAssocID="{BC526834-6463-4427-B272-30B658DEF270}" presName="bottomArc2" presStyleLbl="parChTrans1D1" presStyleIdx="9" presStyleCnt="26"/>
      <dgm:spPr/>
    </dgm:pt>
    <dgm:pt modelId="{121ECAD6-5DD2-41D9-B5F9-F3F1FF3B0F00}" type="pres">
      <dgm:prSet presAssocID="{BC526834-6463-4427-B272-30B658DEF270}" presName="topConnNode2" presStyleLbl="node2" presStyleIdx="0" presStyleCnt="0"/>
      <dgm:spPr/>
    </dgm:pt>
    <dgm:pt modelId="{D2410458-ECD5-43A7-8804-19AF81BA4D55}" type="pres">
      <dgm:prSet presAssocID="{BC526834-6463-4427-B272-30B658DEF270}" presName="hierChild4" presStyleCnt="0"/>
      <dgm:spPr/>
    </dgm:pt>
    <dgm:pt modelId="{865D5885-1FCC-4D96-ABAF-3D85DE4BB968}" type="pres">
      <dgm:prSet presAssocID="{3637AC07-28A9-4EE2-8FB8-2846ADF92A65}" presName="Name28" presStyleLbl="parChTrans1D3" presStyleIdx="1" presStyleCnt="3"/>
      <dgm:spPr/>
    </dgm:pt>
    <dgm:pt modelId="{920D3982-063B-4055-8302-A524CB52A5D1}" type="pres">
      <dgm:prSet presAssocID="{BB64D9CF-FBAC-4188-B293-C46FE56908BC}" presName="hierRoot2" presStyleCnt="0">
        <dgm:presLayoutVars>
          <dgm:hierBranch val="init"/>
        </dgm:presLayoutVars>
      </dgm:prSet>
      <dgm:spPr/>
    </dgm:pt>
    <dgm:pt modelId="{72E0B2A3-3410-471C-B35C-62024EEB40A5}" type="pres">
      <dgm:prSet presAssocID="{BB64D9CF-FBAC-4188-B293-C46FE56908BC}" presName="rootComposite2" presStyleCnt="0"/>
      <dgm:spPr/>
    </dgm:pt>
    <dgm:pt modelId="{166D8004-8F71-4DCA-921B-2C6E5C377A5C}" type="pres">
      <dgm:prSet presAssocID="{BB64D9CF-FBAC-4188-B293-C46FE56908BC}" presName="rootText2" presStyleLbl="alignAcc1" presStyleIdx="0" presStyleCnt="0">
        <dgm:presLayoutVars>
          <dgm:chPref val="3"/>
        </dgm:presLayoutVars>
      </dgm:prSet>
      <dgm:spPr/>
    </dgm:pt>
    <dgm:pt modelId="{29D35A6A-7D44-4FE5-AC0E-25A47B0E7FA8}" type="pres">
      <dgm:prSet presAssocID="{BB64D9CF-FBAC-4188-B293-C46FE56908BC}" presName="topArc2" presStyleLbl="parChTrans1D1" presStyleIdx="10" presStyleCnt="26"/>
      <dgm:spPr/>
    </dgm:pt>
    <dgm:pt modelId="{8363D82D-A9B8-4311-8F6E-39687E8A0D6A}" type="pres">
      <dgm:prSet presAssocID="{BB64D9CF-FBAC-4188-B293-C46FE56908BC}" presName="bottomArc2" presStyleLbl="parChTrans1D1" presStyleIdx="11" presStyleCnt="26"/>
      <dgm:spPr/>
    </dgm:pt>
    <dgm:pt modelId="{F1D70211-2882-4A68-B832-4E90973FB465}" type="pres">
      <dgm:prSet presAssocID="{BB64D9CF-FBAC-4188-B293-C46FE56908BC}" presName="topConnNode2" presStyleLbl="node3" presStyleIdx="0" presStyleCnt="0"/>
      <dgm:spPr/>
    </dgm:pt>
    <dgm:pt modelId="{EA32B4C0-815D-4A29-8A0B-EE66D5BAA666}" type="pres">
      <dgm:prSet presAssocID="{BB64D9CF-FBAC-4188-B293-C46FE56908BC}" presName="hierChild4" presStyleCnt="0"/>
      <dgm:spPr/>
    </dgm:pt>
    <dgm:pt modelId="{3FF3CD52-1463-41E2-987B-4B020E71653B}" type="pres">
      <dgm:prSet presAssocID="{6132A8D2-BA84-49EC-BB9F-DE382EEF050D}" presName="Name28" presStyleLbl="parChTrans1D4" presStyleIdx="1" presStyleCnt="5"/>
      <dgm:spPr/>
    </dgm:pt>
    <dgm:pt modelId="{0C96A776-222B-4569-BA9B-8819B653824B}" type="pres">
      <dgm:prSet presAssocID="{44E7636C-C3C6-45F1-94A9-14535D28A69F}" presName="hierRoot2" presStyleCnt="0">
        <dgm:presLayoutVars>
          <dgm:hierBranch val="init"/>
        </dgm:presLayoutVars>
      </dgm:prSet>
      <dgm:spPr/>
    </dgm:pt>
    <dgm:pt modelId="{F628CB55-693D-4C14-9179-83767B15F436}" type="pres">
      <dgm:prSet presAssocID="{44E7636C-C3C6-45F1-94A9-14535D28A69F}" presName="rootComposite2" presStyleCnt="0"/>
      <dgm:spPr/>
    </dgm:pt>
    <dgm:pt modelId="{B203776D-8506-46F4-94C6-58CFACF277DE}" type="pres">
      <dgm:prSet presAssocID="{44E7636C-C3C6-45F1-94A9-14535D28A69F}" presName="rootText2" presStyleLbl="alignAcc1" presStyleIdx="0" presStyleCnt="0">
        <dgm:presLayoutVars>
          <dgm:chPref val="3"/>
        </dgm:presLayoutVars>
      </dgm:prSet>
      <dgm:spPr/>
    </dgm:pt>
    <dgm:pt modelId="{8DF3F662-B2D5-4955-AB6A-06AC4715A276}" type="pres">
      <dgm:prSet presAssocID="{44E7636C-C3C6-45F1-94A9-14535D28A69F}" presName="topArc2" presStyleLbl="parChTrans1D1" presStyleIdx="12" presStyleCnt="26"/>
      <dgm:spPr/>
    </dgm:pt>
    <dgm:pt modelId="{1159C77E-E114-410B-B0F4-07E97DC3283B}" type="pres">
      <dgm:prSet presAssocID="{44E7636C-C3C6-45F1-94A9-14535D28A69F}" presName="bottomArc2" presStyleLbl="parChTrans1D1" presStyleIdx="13" presStyleCnt="26"/>
      <dgm:spPr/>
    </dgm:pt>
    <dgm:pt modelId="{E24A8105-C15A-4522-AA3B-A36A61F195BE}" type="pres">
      <dgm:prSet presAssocID="{44E7636C-C3C6-45F1-94A9-14535D28A69F}" presName="topConnNode2" presStyleLbl="node4" presStyleIdx="0" presStyleCnt="0"/>
      <dgm:spPr/>
    </dgm:pt>
    <dgm:pt modelId="{B4D49313-E4A6-42D1-9850-5CEA10E86B5C}" type="pres">
      <dgm:prSet presAssocID="{44E7636C-C3C6-45F1-94A9-14535D28A69F}" presName="hierChild4" presStyleCnt="0"/>
      <dgm:spPr/>
    </dgm:pt>
    <dgm:pt modelId="{CB27B8CE-100A-42C2-80BE-F10C8D781BF4}" type="pres">
      <dgm:prSet presAssocID="{44E7636C-C3C6-45F1-94A9-14535D28A69F}" presName="hierChild5" presStyleCnt="0"/>
      <dgm:spPr/>
    </dgm:pt>
    <dgm:pt modelId="{234D4D50-FBCE-45D2-A96A-66E1F04FF113}" type="pres">
      <dgm:prSet presAssocID="{44923DA3-D95D-46FF-9E3D-1538EA3FCD7D}" presName="Name28" presStyleLbl="parChTrans1D4" presStyleIdx="2" presStyleCnt="5"/>
      <dgm:spPr/>
    </dgm:pt>
    <dgm:pt modelId="{8181A472-A00E-47AA-80BC-E1A59959C7ED}" type="pres">
      <dgm:prSet presAssocID="{39493ACD-1C7C-4A23-99D4-0DF6798181B3}" presName="hierRoot2" presStyleCnt="0">
        <dgm:presLayoutVars>
          <dgm:hierBranch val="init"/>
        </dgm:presLayoutVars>
      </dgm:prSet>
      <dgm:spPr/>
    </dgm:pt>
    <dgm:pt modelId="{EB1D2812-EAD7-4BF0-90CC-5EA9CBDAC226}" type="pres">
      <dgm:prSet presAssocID="{39493ACD-1C7C-4A23-99D4-0DF6798181B3}" presName="rootComposite2" presStyleCnt="0"/>
      <dgm:spPr/>
    </dgm:pt>
    <dgm:pt modelId="{9B05EB40-E71C-4A36-9CBA-D152F9B8913B}" type="pres">
      <dgm:prSet presAssocID="{39493ACD-1C7C-4A23-99D4-0DF6798181B3}" presName="rootText2" presStyleLbl="alignAcc1" presStyleIdx="0" presStyleCnt="0">
        <dgm:presLayoutVars>
          <dgm:chPref val="3"/>
        </dgm:presLayoutVars>
      </dgm:prSet>
      <dgm:spPr/>
    </dgm:pt>
    <dgm:pt modelId="{A8437C56-06FE-40EB-848E-32522B045AF8}" type="pres">
      <dgm:prSet presAssocID="{39493ACD-1C7C-4A23-99D4-0DF6798181B3}" presName="topArc2" presStyleLbl="parChTrans1D1" presStyleIdx="14" presStyleCnt="26"/>
      <dgm:spPr/>
    </dgm:pt>
    <dgm:pt modelId="{F0B50F7B-0E0A-411B-9F33-20DBBF544A6D}" type="pres">
      <dgm:prSet presAssocID="{39493ACD-1C7C-4A23-99D4-0DF6798181B3}" presName="bottomArc2" presStyleLbl="parChTrans1D1" presStyleIdx="15" presStyleCnt="26"/>
      <dgm:spPr/>
    </dgm:pt>
    <dgm:pt modelId="{A01AF586-327D-42D9-A298-5D3483A9191B}" type="pres">
      <dgm:prSet presAssocID="{39493ACD-1C7C-4A23-99D4-0DF6798181B3}" presName="topConnNode2" presStyleLbl="node4" presStyleIdx="0" presStyleCnt="0"/>
      <dgm:spPr/>
    </dgm:pt>
    <dgm:pt modelId="{BF974BBC-7236-4B5F-8DE6-865A1ED4EF71}" type="pres">
      <dgm:prSet presAssocID="{39493ACD-1C7C-4A23-99D4-0DF6798181B3}" presName="hierChild4" presStyleCnt="0"/>
      <dgm:spPr/>
    </dgm:pt>
    <dgm:pt modelId="{FF3E8B13-0B2C-4741-BB08-88050401333E}" type="pres">
      <dgm:prSet presAssocID="{39493ACD-1C7C-4A23-99D4-0DF6798181B3}" presName="hierChild5" presStyleCnt="0"/>
      <dgm:spPr/>
    </dgm:pt>
    <dgm:pt modelId="{780A5CA7-D473-475A-AA67-F30D9E920E9D}" type="pres">
      <dgm:prSet presAssocID="{C21AF55C-E7DA-41A1-AC13-B853860AC671}" presName="Name28" presStyleLbl="parChTrans1D4" presStyleIdx="3" presStyleCnt="5"/>
      <dgm:spPr/>
    </dgm:pt>
    <dgm:pt modelId="{DC966FD4-44FD-44C5-B667-E9D9A045BFAD}" type="pres">
      <dgm:prSet presAssocID="{DD7EFB87-0C41-41FE-A23A-974D06A86DD1}" presName="hierRoot2" presStyleCnt="0">
        <dgm:presLayoutVars>
          <dgm:hierBranch val="init"/>
        </dgm:presLayoutVars>
      </dgm:prSet>
      <dgm:spPr/>
    </dgm:pt>
    <dgm:pt modelId="{C2BD562C-9BF9-4AA1-A08A-5B082D5478CB}" type="pres">
      <dgm:prSet presAssocID="{DD7EFB87-0C41-41FE-A23A-974D06A86DD1}" presName="rootComposite2" presStyleCnt="0"/>
      <dgm:spPr/>
    </dgm:pt>
    <dgm:pt modelId="{77765777-381A-4E75-B216-9783841F297D}" type="pres">
      <dgm:prSet presAssocID="{DD7EFB87-0C41-41FE-A23A-974D06A86DD1}" presName="rootText2" presStyleLbl="alignAcc1" presStyleIdx="0" presStyleCnt="0">
        <dgm:presLayoutVars>
          <dgm:chPref val="3"/>
        </dgm:presLayoutVars>
      </dgm:prSet>
      <dgm:spPr/>
    </dgm:pt>
    <dgm:pt modelId="{C6D26B1D-7B49-40F5-9091-CF7F704B5C8F}" type="pres">
      <dgm:prSet presAssocID="{DD7EFB87-0C41-41FE-A23A-974D06A86DD1}" presName="topArc2" presStyleLbl="parChTrans1D1" presStyleIdx="16" presStyleCnt="26"/>
      <dgm:spPr/>
    </dgm:pt>
    <dgm:pt modelId="{CBA9B026-55A6-42D0-9172-EF9B582FB9CA}" type="pres">
      <dgm:prSet presAssocID="{DD7EFB87-0C41-41FE-A23A-974D06A86DD1}" presName="bottomArc2" presStyleLbl="parChTrans1D1" presStyleIdx="17" presStyleCnt="26"/>
      <dgm:spPr/>
    </dgm:pt>
    <dgm:pt modelId="{AF8EED15-80F9-4AF7-8BE5-B43BFDB4B89E}" type="pres">
      <dgm:prSet presAssocID="{DD7EFB87-0C41-41FE-A23A-974D06A86DD1}" presName="topConnNode2" presStyleLbl="node4" presStyleIdx="0" presStyleCnt="0"/>
      <dgm:spPr/>
    </dgm:pt>
    <dgm:pt modelId="{45D18519-F914-4A7C-BF88-2F9BE15FEF9B}" type="pres">
      <dgm:prSet presAssocID="{DD7EFB87-0C41-41FE-A23A-974D06A86DD1}" presName="hierChild4" presStyleCnt="0"/>
      <dgm:spPr/>
    </dgm:pt>
    <dgm:pt modelId="{F9136234-8BD6-46D9-9210-5A68E34CED61}" type="pres">
      <dgm:prSet presAssocID="{DD7EFB87-0C41-41FE-A23A-974D06A86DD1}" presName="hierChild5" presStyleCnt="0"/>
      <dgm:spPr/>
    </dgm:pt>
    <dgm:pt modelId="{EB4F6665-5DFD-4DD4-B1C1-7EA2913B939E}" type="pres">
      <dgm:prSet presAssocID="{BB64D9CF-FBAC-4188-B293-C46FE56908BC}" presName="hierChild5" presStyleCnt="0"/>
      <dgm:spPr/>
    </dgm:pt>
    <dgm:pt modelId="{C3C70391-A2FD-4279-ADDD-2820DF506EEC}" type="pres">
      <dgm:prSet presAssocID="{BC526834-6463-4427-B272-30B658DEF270}" presName="hierChild5" presStyleCnt="0"/>
      <dgm:spPr/>
    </dgm:pt>
    <dgm:pt modelId="{EAE204D2-37F1-4C54-8E8F-DFD3FA7219D2}" type="pres">
      <dgm:prSet presAssocID="{65D5A877-3F71-485E-B6DE-D6CF4B7753FD}" presName="Name28" presStyleLbl="parChTrans1D2" presStyleIdx="2" presStyleCnt="4"/>
      <dgm:spPr/>
    </dgm:pt>
    <dgm:pt modelId="{7E56A829-B728-462A-BC01-17943DE8AC43}" type="pres">
      <dgm:prSet presAssocID="{AA8F3579-761A-415B-A816-630F0731445F}" presName="hierRoot2" presStyleCnt="0">
        <dgm:presLayoutVars>
          <dgm:hierBranch val="init"/>
        </dgm:presLayoutVars>
      </dgm:prSet>
      <dgm:spPr/>
    </dgm:pt>
    <dgm:pt modelId="{A09DF34D-774A-44BA-8B76-910FF34BBDE9}" type="pres">
      <dgm:prSet presAssocID="{AA8F3579-761A-415B-A816-630F0731445F}" presName="rootComposite2" presStyleCnt="0"/>
      <dgm:spPr/>
    </dgm:pt>
    <dgm:pt modelId="{3562449C-3FC9-4FB0-9DA4-4387EBE98DC9}" type="pres">
      <dgm:prSet presAssocID="{AA8F3579-761A-415B-A816-630F0731445F}" presName="rootText2" presStyleLbl="alignAcc1" presStyleIdx="0" presStyleCnt="0">
        <dgm:presLayoutVars>
          <dgm:chPref val="3"/>
        </dgm:presLayoutVars>
      </dgm:prSet>
      <dgm:spPr/>
    </dgm:pt>
    <dgm:pt modelId="{69DD8F62-766C-4CBE-BE3B-590094E45521}" type="pres">
      <dgm:prSet presAssocID="{AA8F3579-761A-415B-A816-630F0731445F}" presName="topArc2" presStyleLbl="parChTrans1D1" presStyleIdx="18" presStyleCnt="26"/>
      <dgm:spPr/>
    </dgm:pt>
    <dgm:pt modelId="{1616277F-4DDE-4AFB-8119-709539B03BEA}" type="pres">
      <dgm:prSet presAssocID="{AA8F3579-761A-415B-A816-630F0731445F}" presName="bottomArc2" presStyleLbl="parChTrans1D1" presStyleIdx="19" presStyleCnt="26"/>
      <dgm:spPr/>
    </dgm:pt>
    <dgm:pt modelId="{2B4E4EFD-0474-4727-AF15-FAE2CE4565F8}" type="pres">
      <dgm:prSet presAssocID="{AA8F3579-761A-415B-A816-630F0731445F}" presName="topConnNode2" presStyleLbl="node2" presStyleIdx="0" presStyleCnt="0"/>
      <dgm:spPr/>
    </dgm:pt>
    <dgm:pt modelId="{CCD88B61-DED7-4EE3-A772-D74EE1DF7C2A}" type="pres">
      <dgm:prSet presAssocID="{AA8F3579-761A-415B-A816-630F0731445F}" presName="hierChild4" presStyleCnt="0"/>
      <dgm:spPr/>
    </dgm:pt>
    <dgm:pt modelId="{6B8E1309-8C3A-4218-9DB9-BB75E1D69B9E}" type="pres">
      <dgm:prSet presAssocID="{9F20B9AC-9B4E-406F-8D75-03E3D574B819}" presName="Name28" presStyleLbl="parChTrans1D3" presStyleIdx="2" presStyleCnt="3"/>
      <dgm:spPr/>
    </dgm:pt>
    <dgm:pt modelId="{B64F6E25-9462-4505-9B0C-22211C0C2FB1}" type="pres">
      <dgm:prSet presAssocID="{B6175861-7BAB-4808-93BB-29AA0BF4C301}" presName="hierRoot2" presStyleCnt="0">
        <dgm:presLayoutVars>
          <dgm:hierBranch val="init"/>
        </dgm:presLayoutVars>
      </dgm:prSet>
      <dgm:spPr/>
    </dgm:pt>
    <dgm:pt modelId="{487F4E09-F0C2-4C43-8C50-04202D769E8A}" type="pres">
      <dgm:prSet presAssocID="{B6175861-7BAB-4808-93BB-29AA0BF4C301}" presName="rootComposite2" presStyleCnt="0"/>
      <dgm:spPr/>
    </dgm:pt>
    <dgm:pt modelId="{DA049B6E-DC14-47AA-8C67-11C6229D9BDC}" type="pres">
      <dgm:prSet presAssocID="{B6175861-7BAB-4808-93BB-29AA0BF4C301}" presName="rootText2" presStyleLbl="alignAcc1" presStyleIdx="0" presStyleCnt="0">
        <dgm:presLayoutVars>
          <dgm:chPref val="3"/>
        </dgm:presLayoutVars>
      </dgm:prSet>
      <dgm:spPr/>
    </dgm:pt>
    <dgm:pt modelId="{1CA07CED-F9FA-4388-B436-7F2F57BD5F06}" type="pres">
      <dgm:prSet presAssocID="{B6175861-7BAB-4808-93BB-29AA0BF4C301}" presName="topArc2" presStyleLbl="parChTrans1D1" presStyleIdx="20" presStyleCnt="26"/>
      <dgm:spPr/>
    </dgm:pt>
    <dgm:pt modelId="{4720645B-A948-4196-8E6A-753209D0EFCE}" type="pres">
      <dgm:prSet presAssocID="{B6175861-7BAB-4808-93BB-29AA0BF4C301}" presName="bottomArc2" presStyleLbl="parChTrans1D1" presStyleIdx="21" presStyleCnt="26"/>
      <dgm:spPr/>
    </dgm:pt>
    <dgm:pt modelId="{1769DDC2-00F8-471F-BE3F-0FE186F0106C}" type="pres">
      <dgm:prSet presAssocID="{B6175861-7BAB-4808-93BB-29AA0BF4C301}" presName="topConnNode2" presStyleLbl="node3" presStyleIdx="0" presStyleCnt="0"/>
      <dgm:spPr/>
    </dgm:pt>
    <dgm:pt modelId="{5A8942FA-2790-484E-B6E8-86B52A76C3AB}" type="pres">
      <dgm:prSet presAssocID="{B6175861-7BAB-4808-93BB-29AA0BF4C301}" presName="hierChild4" presStyleCnt="0"/>
      <dgm:spPr/>
    </dgm:pt>
    <dgm:pt modelId="{662C6A7E-D1F8-4B10-B5B9-87EB39D934CD}" type="pres">
      <dgm:prSet presAssocID="{27EBE8C0-68FB-466F-89A8-FAF34275147C}" presName="Name28" presStyleLbl="parChTrans1D4" presStyleIdx="4" presStyleCnt="5"/>
      <dgm:spPr/>
    </dgm:pt>
    <dgm:pt modelId="{29868296-4DC1-4328-90D6-C8BE44B17B33}" type="pres">
      <dgm:prSet presAssocID="{0CA09C88-40CC-44D7-9801-C8F8F298D76E}" presName="hierRoot2" presStyleCnt="0">
        <dgm:presLayoutVars>
          <dgm:hierBranch val="init"/>
        </dgm:presLayoutVars>
      </dgm:prSet>
      <dgm:spPr/>
    </dgm:pt>
    <dgm:pt modelId="{6A7E185A-6097-48C0-8C6F-2DA0AF7100F2}" type="pres">
      <dgm:prSet presAssocID="{0CA09C88-40CC-44D7-9801-C8F8F298D76E}" presName="rootComposite2" presStyleCnt="0"/>
      <dgm:spPr/>
    </dgm:pt>
    <dgm:pt modelId="{C89896AF-A0F9-4D40-9F48-CAEB401287D2}" type="pres">
      <dgm:prSet presAssocID="{0CA09C88-40CC-44D7-9801-C8F8F298D76E}" presName="rootText2" presStyleLbl="alignAcc1" presStyleIdx="0" presStyleCnt="0">
        <dgm:presLayoutVars>
          <dgm:chPref val="3"/>
        </dgm:presLayoutVars>
      </dgm:prSet>
      <dgm:spPr/>
    </dgm:pt>
    <dgm:pt modelId="{6DE77556-B49B-4DDD-8D4F-BEF2D267DACD}" type="pres">
      <dgm:prSet presAssocID="{0CA09C88-40CC-44D7-9801-C8F8F298D76E}" presName="topArc2" presStyleLbl="parChTrans1D1" presStyleIdx="22" presStyleCnt="26"/>
      <dgm:spPr/>
    </dgm:pt>
    <dgm:pt modelId="{A076E325-C7B9-4DEE-B1C3-C13578295C53}" type="pres">
      <dgm:prSet presAssocID="{0CA09C88-40CC-44D7-9801-C8F8F298D76E}" presName="bottomArc2" presStyleLbl="parChTrans1D1" presStyleIdx="23" presStyleCnt="26"/>
      <dgm:spPr/>
    </dgm:pt>
    <dgm:pt modelId="{AED2E38B-9DEA-450C-8E5B-F912465E1F58}" type="pres">
      <dgm:prSet presAssocID="{0CA09C88-40CC-44D7-9801-C8F8F298D76E}" presName="topConnNode2" presStyleLbl="node4" presStyleIdx="0" presStyleCnt="0"/>
      <dgm:spPr/>
    </dgm:pt>
    <dgm:pt modelId="{830C317C-CB71-4881-A163-CAD37E20C9AA}" type="pres">
      <dgm:prSet presAssocID="{0CA09C88-40CC-44D7-9801-C8F8F298D76E}" presName="hierChild4" presStyleCnt="0"/>
      <dgm:spPr/>
    </dgm:pt>
    <dgm:pt modelId="{EC4E7765-8CC1-4B9D-A294-C1683B4A8CA9}" type="pres">
      <dgm:prSet presAssocID="{0CA09C88-40CC-44D7-9801-C8F8F298D76E}" presName="hierChild5" presStyleCnt="0"/>
      <dgm:spPr/>
    </dgm:pt>
    <dgm:pt modelId="{D0F138D3-6E00-4051-8485-F1D1BCE04946}" type="pres">
      <dgm:prSet presAssocID="{B6175861-7BAB-4808-93BB-29AA0BF4C301}" presName="hierChild5" presStyleCnt="0"/>
      <dgm:spPr/>
    </dgm:pt>
    <dgm:pt modelId="{48B7B7E5-127B-49D1-B480-0CCEB4F229D2}" type="pres">
      <dgm:prSet presAssocID="{AA8F3579-761A-415B-A816-630F0731445F}" presName="hierChild5" presStyleCnt="0"/>
      <dgm:spPr/>
    </dgm:pt>
    <dgm:pt modelId="{BF065D23-B6B9-482D-836F-E0797DDB11A3}" type="pres">
      <dgm:prSet presAssocID="{C4EAD7F2-9DF2-441B-9A70-24A9454615FB}" presName="hierChild3" presStyleCnt="0"/>
      <dgm:spPr/>
    </dgm:pt>
    <dgm:pt modelId="{1C045DF1-5B4B-448C-BE50-F8A673A5B652}" type="pres">
      <dgm:prSet presAssocID="{0844F33B-206E-4F4C-A483-AA2C56E69831}" presName="Name101" presStyleLbl="parChTrans1D2" presStyleIdx="3" presStyleCnt="4"/>
      <dgm:spPr/>
    </dgm:pt>
    <dgm:pt modelId="{BDBE2961-E847-489C-983E-9C5D8C70EF38}" type="pres">
      <dgm:prSet presAssocID="{F83604D4-D2FB-40BF-BDE5-BF060126A90C}" presName="hierRoot3" presStyleCnt="0">
        <dgm:presLayoutVars>
          <dgm:hierBranch val="init"/>
        </dgm:presLayoutVars>
      </dgm:prSet>
      <dgm:spPr/>
    </dgm:pt>
    <dgm:pt modelId="{6DDEADED-280A-4833-A1C4-6155B8A79EB5}" type="pres">
      <dgm:prSet presAssocID="{F83604D4-D2FB-40BF-BDE5-BF060126A90C}" presName="rootComposite3" presStyleCnt="0"/>
      <dgm:spPr/>
    </dgm:pt>
    <dgm:pt modelId="{3D34074D-A2C2-45B0-B7F1-D3B7718406C1}" type="pres">
      <dgm:prSet presAssocID="{F83604D4-D2FB-40BF-BDE5-BF060126A90C}" presName="rootText3" presStyleLbl="alignAcc1" presStyleIdx="0" presStyleCnt="0">
        <dgm:presLayoutVars>
          <dgm:chPref val="3"/>
        </dgm:presLayoutVars>
      </dgm:prSet>
      <dgm:spPr/>
    </dgm:pt>
    <dgm:pt modelId="{5F2D1C88-43FF-49B0-947A-9FC0CEDC6787}" type="pres">
      <dgm:prSet presAssocID="{F83604D4-D2FB-40BF-BDE5-BF060126A90C}" presName="topArc3" presStyleLbl="parChTrans1D1" presStyleIdx="24" presStyleCnt="26"/>
      <dgm:spPr/>
    </dgm:pt>
    <dgm:pt modelId="{011C37FC-6C8C-45CD-B8D2-A17AFE458B27}" type="pres">
      <dgm:prSet presAssocID="{F83604D4-D2FB-40BF-BDE5-BF060126A90C}" presName="bottomArc3" presStyleLbl="parChTrans1D1" presStyleIdx="25" presStyleCnt="26"/>
      <dgm:spPr/>
    </dgm:pt>
    <dgm:pt modelId="{BB14D9A3-C3CD-41C0-A595-19AB8ACCA082}" type="pres">
      <dgm:prSet presAssocID="{F83604D4-D2FB-40BF-BDE5-BF060126A90C}" presName="topConnNode3" presStyleLbl="asst1" presStyleIdx="0" presStyleCnt="0"/>
      <dgm:spPr/>
    </dgm:pt>
    <dgm:pt modelId="{4F230371-238B-496B-9CBD-6EAB466DD451}" type="pres">
      <dgm:prSet presAssocID="{F83604D4-D2FB-40BF-BDE5-BF060126A90C}" presName="hierChild6" presStyleCnt="0"/>
      <dgm:spPr/>
    </dgm:pt>
    <dgm:pt modelId="{0DFB8D57-1946-4895-8DE7-848067058E76}" type="pres">
      <dgm:prSet presAssocID="{F83604D4-D2FB-40BF-BDE5-BF060126A90C}" presName="hierChild7" presStyleCnt="0"/>
      <dgm:spPr/>
    </dgm:pt>
  </dgm:ptLst>
  <dgm:cxnLst>
    <dgm:cxn modelId="{EF614D0E-7D3F-4155-B8B6-2E13691FF785}" type="presOf" srcId="{C21AF55C-E7DA-41A1-AC13-B853860AC671}" destId="{780A5CA7-D473-475A-AA67-F30D9E920E9D}" srcOrd="0" destOrd="0" presId="urn:microsoft.com/office/officeart/2008/layout/HalfCircleOrganizationChart"/>
    <dgm:cxn modelId="{06603B11-B859-4ABC-AB3E-CEE2C27A85F6}" type="presOf" srcId="{DD7EFB87-0C41-41FE-A23A-974D06A86DD1}" destId="{AF8EED15-80F9-4AF7-8BE5-B43BFDB4B89E}" srcOrd="1" destOrd="0" presId="urn:microsoft.com/office/officeart/2008/layout/HalfCircleOrganizationChart"/>
    <dgm:cxn modelId="{6E1EF212-B05C-4877-9ED7-C80188419E01}" type="presOf" srcId="{65D5A877-3F71-485E-B6DE-D6CF4B7753FD}" destId="{EAE204D2-37F1-4C54-8E8F-DFD3FA7219D2}" srcOrd="0" destOrd="0" presId="urn:microsoft.com/office/officeart/2008/layout/HalfCircleOrganizationChart"/>
    <dgm:cxn modelId="{9C5D3014-48A7-4902-B850-A4A93ECC1AE8}" srcId="{BB64D9CF-FBAC-4188-B293-C46FE56908BC}" destId="{39493ACD-1C7C-4A23-99D4-0DF6798181B3}" srcOrd="1" destOrd="0" parTransId="{44923DA3-D95D-46FF-9E3D-1538EA3FCD7D}" sibTransId="{41A4F2C8-7CE9-476E-98FF-08A4662B9038}"/>
    <dgm:cxn modelId="{05D11116-BE56-40A3-B561-2AA2CF2F9F60}" type="presOf" srcId="{0CA09C88-40CC-44D7-9801-C8F8F298D76E}" destId="{AED2E38B-9DEA-450C-8E5B-F912465E1F58}" srcOrd="1" destOrd="0" presId="urn:microsoft.com/office/officeart/2008/layout/HalfCircleOrganizationChart"/>
    <dgm:cxn modelId="{9F525C1A-66E5-4F38-9CA1-0DB5DAC73BEC}" srcId="{50C65B7E-5693-4BE1-AC7B-E994F3DDA49C}" destId="{C4EAD7F2-9DF2-441B-9A70-24A9454615FB}" srcOrd="0" destOrd="0" parTransId="{5FB2185F-1A85-4C1A-96BA-585976F63C3E}" sibTransId="{CC5383B7-1D51-4FA5-B498-F8054926B242}"/>
    <dgm:cxn modelId="{3581F01B-8473-4156-B071-8CBA27318671}" type="presOf" srcId="{C1C37116-11BE-4803-B42C-2CE25732813F}" destId="{9B06259F-9898-4722-BB28-7878C5FD0D3A}" srcOrd="0" destOrd="0" presId="urn:microsoft.com/office/officeart/2008/layout/HalfCircleOrganizationChart"/>
    <dgm:cxn modelId="{C98F3A24-308C-4D1E-85BB-BBEA0A8DE90E}" srcId="{C4EAD7F2-9DF2-441B-9A70-24A9454615FB}" destId="{F83604D4-D2FB-40BF-BDE5-BF060126A90C}" srcOrd="0" destOrd="0" parTransId="{0844F33B-206E-4F4C-A483-AA2C56E69831}" sibTransId="{9198B3BB-405B-403E-8498-EF75C541613C}"/>
    <dgm:cxn modelId="{CECD6C2C-23A6-4773-B255-3E0B1C0D2BA7}" type="presOf" srcId="{ABDD4451-20EE-490C-9219-54E0992F40D5}" destId="{1F99C2E3-15D6-4430-951D-E4E568B2B3B4}" srcOrd="0" destOrd="0" presId="urn:microsoft.com/office/officeart/2008/layout/HalfCircleOrganizationChart"/>
    <dgm:cxn modelId="{B120C52D-824E-4F98-8879-0F6C9672F82E}" type="presOf" srcId="{39493ACD-1C7C-4A23-99D4-0DF6798181B3}" destId="{9B05EB40-E71C-4A36-9CBA-D152F9B8913B}" srcOrd="0" destOrd="0" presId="urn:microsoft.com/office/officeart/2008/layout/HalfCircleOrganizationChart"/>
    <dgm:cxn modelId="{24536832-47E6-4080-9763-08CBB9BF733B}" srcId="{BC526834-6463-4427-B272-30B658DEF270}" destId="{BB64D9CF-FBAC-4188-B293-C46FE56908BC}" srcOrd="0" destOrd="0" parTransId="{3637AC07-28A9-4EE2-8FB8-2846ADF92A65}" sibTransId="{6A55F5E9-A033-48A3-82AC-A25281F80504}"/>
    <dgm:cxn modelId="{D1A51233-CC0C-44A7-BB6D-D14E26ABCBA8}" type="presOf" srcId="{BC526834-6463-4427-B272-30B658DEF270}" destId="{0B27E646-6E8D-4F21-949B-F695B03FFA28}" srcOrd="0" destOrd="0" presId="urn:microsoft.com/office/officeart/2008/layout/HalfCircleOrganizationChart"/>
    <dgm:cxn modelId="{41345436-436C-429D-8223-FF3EB1B6EFD4}" type="presOf" srcId="{BB64D9CF-FBAC-4188-B293-C46FE56908BC}" destId="{F1D70211-2882-4A68-B832-4E90973FB465}" srcOrd="1" destOrd="0" presId="urn:microsoft.com/office/officeart/2008/layout/HalfCircleOrganizationChart"/>
    <dgm:cxn modelId="{2714403A-1617-4FCD-A7CE-10B2DC069A18}" type="presOf" srcId="{50C65B7E-5693-4BE1-AC7B-E994F3DDA49C}" destId="{4E1AB72D-0DE1-49F1-BBD0-8AEE11569921}" srcOrd="0" destOrd="0" presId="urn:microsoft.com/office/officeart/2008/layout/HalfCircleOrganizationChart"/>
    <dgm:cxn modelId="{1503873B-D5DA-435C-A29F-E3C7E4CF5648}" type="presOf" srcId="{C4EAD7F2-9DF2-441B-9A70-24A9454615FB}" destId="{086095FD-8851-4B35-8831-A9140D364D1F}" srcOrd="0" destOrd="0" presId="urn:microsoft.com/office/officeart/2008/layout/HalfCircleOrganizationChart"/>
    <dgm:cxn modelId="{3BA8DD5E-6F93-4054-A194-31002E57A56E}" type="presOf" srcId="{9EAD29EA-7EC8-42AB-9100-33A124E0781C}" destId="{146CFC8C-0E54-4F75-8651-69CEC56647C7}" srcOrd="1" destOrd="0" presId="urn:microsoft.com/office/officeart/2008/layout/HalfCircleOrganizationChart"/>
    <dgm:cxn modelId="{A45ED65F-F069-44B9-AE55-4EFF773AC3E5}" type="presOf" srcId="{BC526834-6463-4427-B272-30B658DEF270}" destId="{121ECAD6-5DD2-41D9-B5F9-F3F1FF3B0F00}" srcOrd="1" destOrd="0" presId="urn:microsoft.com/office/officeart/2008/layout/HalfCircleOrganizationChart"/>
    <dgm:cxn modelId="{572FC160-EEC5-4A6F-B3F4-C304E20C7731}" type="presOf" srcId="{39493ACD-1C7C-4A23-99D4-0DF6798181B3}" destId="{A01AF586-327D-42D9-A298-5D3483A9191B}" srcOrd="1" destOrd="0" presId="urn:microsoft.com/office/officeart/2008/layout/HalfCircleOrganizationChart"/>
    <dgm:cxn modelId="{295ACB41-7D4A-4952-B223-37F1250FDF43}" srcId="{C4EAD7F2-9DF2-441B-9A70-24A9454615FB}" destId="{AA8F3579-761A-415B-A816-630F0731445F}" srcOrd="3" destOrd="0" parTransId="{65D5A877-3F71-485E-B6DE-D6CF4B7753FD}" sibTransId="{1B0A48FF-A01D-4B1F-977F-5AEEDA092798}"/>
    <dgm:cxn modelId="{B8D88F63-EE8F-46D5-89BD-87CC61F3F49E}" srcId="{8B2AEDF9-61F6-461D-A480-C196FC091D60}" destId="{9EAD29EA-7EC8-42AB-9100-33A124E0781C}" srcOrd="0" destOrd="0" parTransId="{ABDD4451-20EE-490C-9219-54E0992F40D5}" sibTransId="{65469E1E-72DA-4FE1-ADFE-4F566FDEB362}"/>
    <dgm:cxn modelId="{D0B12E65-46C3-414F-8048-55E78E9D0F00}" srcId="{BB64D9CF-FBAC-4188-B293-C46FE56908BC}" destId="{44E7636C-C3C6-45F1-94A9-14535D28A69F}" srcOrd="0" destOrd="0" parTransId="{6132A8D2-BA84-49EC-BB9F-DE382EEF050D}" sibTransId="{B1E7DC39-E0FF-4919-838F-101FCDD63C9D}"/>
    <dgm:cxn modelId="{4D3DCD68-F05C-46FE-B973-16C607E643CB}" type="presOf" srcId="{AA8F3579-761A-415B-A816-630F0731445F}" destId="{3562449C-3FC9-4FB0-9DA4-4387EBE98DC9}" srcOrd="0" destOrd="0" presId="urn:microsoft.com/office/officeart/2008/layout/HalfCircleOrganizationChart"/>
    <dgm:cxn modelId="{9222686B-7669-449A-A78B-EB4866DCF92B}" type="presOf" srcId="{E0AA92FA-6B72-4144-9285-497030ED8234}" destId="{F7113FA4-5CCC-44F6-967E-6512375B0A67}" srcOrd="0" destOrd="0" presId="urn:microsoft.com/office/officeart/2008/layout/HalfCircleOrganizationChart"/>
    <dgm:cxn modelId="{AB25236C-9657-405B-B7DD-0AEB055B9DE2}" srcId="{9EAD29EA-7EC8-42AB-9100-33A124E0781C}" destId="{E0AA92FA-6B72-4144-9285-497030ED8234}" srcOrd="0" destOrd="0" parTransId="{700FFC33-4468-46F7-9A9A-450784F7CE83}" sibTransId="{6420D8C9-BBFA-407B-9C06-9C103DD9A645}"/>
    <dgm:cxn modelId="{DFF2C54D-98A8-4DFE-BEFC-BD9E9CC76722}" srcId="{C4EAD7F2-9DF2-441B-9A70-24A9454615FB}" destId="{BC526834-6463-4427-B272-30B658DEF270}" srcOrd="2" destOrd="0" parTransId="{DE59B976-FBA4-4952-911C-9A02CB064F9A}" sibTransId="{C82AB14F-DB34-4A1A-A722-2F8D7198CD92}"/>
    <dgm:cxn modelId="{1213D74D-3174-4E22-80F1-33D079BE68F9}" type="presOf" srcId="{E0AA92FA-6B72-4144-9285-497030ED8234}" destId="{A2552B81-E41B-45D4-AC4B-831FEEB6CD9E}" srcOrd="1" destOrd="0" presId="urn:microsoft.com/office/officeart/2008/layout/HalfCircleOrganizationChart"/>
    <dgm:cxn modelId="{95D5BB7E-78B4-4A00-9ACB-B9C849DFBF54}" type="presOf" srcId="{27EBE8C0-68FB-466F-89A8-FAF34275147C}" destId="{662C6A7E-D1F8-4B10-B5B9-87EB39D934CD}" srcOrd="0" destOrd="0" presId="urn:microsoft.com/office/officeart/2008/layout/HalfCircleOrganizationChart"/>
    <dgm:cxn modelId="{29FD6082-D111-41F2-97DF-4B46A2989D32}" srcId="{C4EAD7F2-9DF2-441B-9A70-24A9454615FB}" destId="{8B2AEDF9-61F6-461D-A480-C196FC091D60}" srcOrd="1" destOrd="0" parTransId="{C1C37116-11BE-4803-B42C-2CE25732813F}" sibTransId="{4CEB32E5-032D-49F0-905F-087637D15044}"/>
    <dgm:cxn modelId="{0F10AA85-53E1-4507-86B4-5B0965ADDC7D}" type="presOf" srcId="{700FFC33-4468-46F7-9A9A-450784F7CE83}" destId="{68976272-818E-4DFC-A31E-4656ACD06383}" srcOrd="0" destOrd="0" presId="urn:microsoft.com/office/officeart/2008/layout/HalfCircleOrganizationChart"/>
    <dgm:cxn modelId="{D9D6D586-84B7-4C2E-A877-BE3845C20BB5}" type="presOf" srcId="{9F20B9AC-9B4E-406F-8D75-03E3D574B819}" destId="{6B8E1309-8C3A-4218-9DB9-BB75E1D69B9E}" srcOrd="0" destOrd="0" presId="urn:microsoft.com/office/officeart/2008/layout/HalfCircleOrganizationChart"/>
    <dgm:cxn modelId="{531EF586-889E-494C-8B61-687BEACE0AD2}" type="presOf" srcId="{8B2AEDF9-61F6-461D-A480-C196FC091D60}" destId="{E5D11782-430E-4B3D-96A0-2A56DB6F9412}" srcOrd="0" destOrd="0" presId="urn:microsoft.com/office/officeart/2008/layout/HalfCircleOrganizationChart"/>
    <dgm:cxn modelId="{D1742087-5311-4D97-8DF0-363183C5B34B}" type="presOf" srcId="{0CA09C88-40CC-44D7-9801-C8F8F298D76E}" destId="{C89896AF-A0F9-4D40-9F48-CAEB401287D2}" srcOrd="0" destOrd="0" presId="urn:microsoft.com/office/officeart/2008/layout/HalfCircleOrganizationChart"/>
    <dgm:cxn modelId="{C06D6A87-DE0A-4E63-B8E9-75AD1A0E0700}" type="presOf" srcId="{44E7636C-C3C6-45F1-94A9-14535D28A69F}" destId="{B203776D-8506-46F4-94C6-58CFACF277DE}" srcOrd="0" destOrd="0" presId="urn:microsoft.com/office/officeart/2008/layout/HalfCircleOrganizationChart"/>
    <dgm:cxn modelId="{3A50BB97-1802-4F9F-AABF-CFB57E75BAB5}" srcId="{B6175861-7BAB-4808-93BB-29AA0BF4C301}" destId="{0CA09C88-40CC-44D7-9801-C8F8F298D76E}" srcOrd="0" destOrd="0" parTransId="{27EBE8C0-68FB-466F-89A8-FAF34275147C}" sibTransId="{16A7AF3F-52F7-4BAE-BFF8-46DE7126F0C0}"/>
    <dgm:cxn modelId="{4D946A98-AF27-4F35-B81D-B51DB8B35C68}" type="presOf" srcId="{6132A8D2-BA84-49EC-BB9F-DE382EEF050D}" destId="{3FF3CD52-1463-41E2-987B-4B020E71653B}" srcOrd="0" destOrd="0" presId="urn:microsoft.com/office/officeart/2008/layout/HalfCircleOrganizationChart"/>
    <dgm:cxn modelId="{5E770C99-8F97-4D18-B937-22D6BD754B6C}" type="presOf" srcId="{AA8F3579-761A-415B-A816-630F0731445F}" destId="{2B4E4EFD-0474-4727-AF15-FAE2CE4565F8}" srcOrd="1" destOrd="0" presId="urn:microsoft.com/office/officeart/2008/layout/HalfCircleOrganizationChart"/>
    <dgm:cxn modelId="{E76E0C9C-E4B6-4B49-A688-DEE08E715410}" srcId="{AA8F3579-761A-415B-A816-630F0731445F}" destId="{B6175861-7BAB-4808-93BB-29AA0BF4C301}" srcOrd="0" destOrd="0" parTransId="{9F20B9AC-9B4E-406F-8D75-03E3D574B819}" sibTransId="{A024FA2B-D74E-4E74-AF67-2EEA3C7FFE92}"/>
    <dgm:cxn modelId="{1353459C-4A52-4B2E-AF78-24D9F7C1E24C}" type="presOf" srcId="{0844F33B-206E-4F4C-A483-AA2C56E69831}" destId="{1C045DF1-5B4B-448C-BE50-F8A673A5B652}" srcOrd="0" destOrd="0" presId="urn:microsoft.com/office/officeart/2008/layout/HalfCircleOrganizationChart"/>
    <dgm:cxn modelId="{3957839D-93F0-4848-9107-0303C7109FFF}" type="presOf" srcId="{C4EAD7F2-9DF2-441B-9A70-24A9454615FB}" destId="{5B23F7B4-84AB-42B8-9A04-202A275D90D7}" srcOrd="1" destOrd="0" presId="urn:microsoft.com/office/officeart/2008/layout/HalfCircleOrganizationChart"/>
    <dgm:cxn modelId="{BB9878A3-FCD1-4E45-997E-6CEA9C0148A2}" type="presOf" srcId="{8B2AEDF9-61F6-461D-A480-C196FC091D60}" destId="{4466B403-DC6F-4E11-817A-EAD1C5D738AA}" srcOrd="1" destOrd="0" presId="urn:microsoft.com/office/officeart/2008/layout/HalfCircleOrganizationChart"/>
    <dgm:cxn modelId="{42ABE8A3-8E14-4B1F-ABB9-06C56E7428C9}" type="presOf" srcId="{B6175861-7BAB-4808-93BB-29AA0BF4C301}" destId="{DA049B6E-DC14-47AA-8C67-11C6229D9BDC}" srcOrd="0" destOrd="0" presId="urn:microsoft.com/office/officeart/2008/layout/HalfCircleOrganizationChart"/>
    <dgm:cxn modelId="{C0E699A6-6B32-4681-85FD-71A0B2D34229}" type="presOf" srcId="{F83604D4-D2FB-40BF-BDE5-BF060126A90C}" destId="{3D34074D-A2C2-45B0-B7F1-D3B7718406C1}" srcOrd="0" destOrd="0" presId="urn:microsoft.com/office/officeart/2008/layout/HalfCircleOrganizationChart"/>
    <dgm:cxn modelId="{CCA40CA8-0DDB-46E7-B1D8-B1C5BCA6A10B}" type="presOf" srcId="{44E7636C-C3C6-45F1-94A9-14535D28A69F}" destId="{E24A8105-C15A-4522-AA3B-A36A61F195BE}" srcOrd="1" destOrd="0" presId="urn:microsoft.com/office/officeart/2008/layout/HalfCircleOrganizationChart"/>
    <dgm:cxn modelId="{AD01B4A9-0603-4443-818C-26C5D848F725}" type="presOf" srcId="{BB64D9CF-FBAC-4188-B293-C46FE56908BC}" destId="{166D8004-8F71-4DCA-921B-2C6E5C377A5C}" srcOrd="0" destOrd="0" presId="urn:microsoft.com/office/officeart/2008/layout/HalfCircleOrganizationChart"/>
    <dgm:cxn modelId="{B16105C3-EA17-4BB6-BBD6-CF1837467684}" type="presOf" srcId="{F83604D4-D2FB-40BF-BDE5-BF060126A90C}" destId="{BB14D9A3-C3CD-41C0-A595-19AB8ACCA082}" srcOrd="1" destOrd="0" presId="urn:microsoft.com/office/officeart/2008/layout/HalfCircleOrganizationChart"/>
    <dgm:cxn modelId="{B7C70FC6-C0A6-4700-A7B6-58474A558AA7}" type="presOf" srcId="{B6175861-7BAB-4808-93BB-29AA0BF4C301}" destId="{1769DDC2-00F8-471F-BE3F-0FE186F0106C}" srcOrd="1" destOrd="0" presId="urn:microsoft.com/office/officeart/2008/layout/HalfCircleOrganizationChart"/>
    <dgm:cxn modelId="{96863CCC-4EF6-4791-B6E6-E298BE07D4D0}" type="presOf" srcId="{9EAD29EA-7EC8-42AB-9100-33A124E0781C}" destId="{FB261FB3-FF77-4195-8849-951CFA835D3D}" srcOrd="0" destOrd="0" presId="urn:microsoft.com/office/officeart/2008/layout/HalfCircleOrganizationChart"/>
    <dgm:cxn modelId="{F30D95E4-E039-4C4E-BC41-E567EDF2011F}" type="presOf" srcId="{DE59B976-FBA4-4952-911C-9A02CB064F9A}" destId="{102A3943-1A8D-4222-9060-A056D0407092}" srcOrd="0" destOrd="0" presId="urn:microsoft.com/office/officeart/2008/layout/HalfCircleOrganizationChart"/>
    <dgm:cxn modelId="{469B75ED-3FF1-4045-A4CE-BE007E0210C4}" srcId="{BB64D9CF-FBAC-4188-B293-C46FE56908BC}" destId="{DD7EFB87-0C41-41FE-A23A-974D06A86DD1}" srcOrd="2" destOrd="0" parTransId="{C21AF55C-E7DA-41A1-AC13-B853860AC671}" sibTransId="{737B0664-1038-4829-BD92-87BB9E462DE1}"/>
    <dgm:cxn modelId="{3FFFE1EF-C466-4095-8638-7C4E647740A4}" type="presOf" srcId="{DD7EFB87-0C41-41FE-A23A-974D06A86DD1}" destId="{77765777-381A-4E75-B216-9783841F297D}" srcOrd="0" destOrd="0" presId="urn:microsoft.com/office/officeart/2008/layout/HalfCircleOrganizationChart"/>
    <dgm:cxn modelId="{FB1423F3-E78E-4E82-B75F-7934AA564A7A}" type="presOf" srcId="{44923DA3-D95D-46FF-9E3D-1538EA3FCD7D}" destId="{234D4D50-FBCE-45D2-A96A-66E1F04FF113}" srcOrd="0" destOrd="0" presId="urn:microsoft.com/office/officeart/2008/layout/HalfCircleOrganizationChart"/>
    <dgm:cxn modelId="{161D27F7-4158-4EA4-9421-6BE481CDB930}" type="presOf" srcId="{3637AC07-28A9-4EE2-8FB8-2846ADF92A65}" destId="{865D5885-1FCC-4D96-ABAF-3D85DE4BB968}" srcOrd="0" destOrd="0" presId="urn:microsoft.com/office/officeart/2008/layout/HalfCircleOrganizationChart"/>
    <dgm:cxn modelId="{7A49E364-B6E4-423F-9A26-031D0C4EBB6F}" type="presParOf" srcId="{4E1AB72D-0DE1-49F1-BBD0-8AEE11569921}" destId="{4F7AA85E-225B-4A39-B4E3-E3F6CA9963E1}" srcOrd="0" destOrd="0" presId="urn:microsoft.com/office/officeart/2008/layout/HalfCircleOrganizationChart"/>
    <dgm:cxn modelId="{C25E4B57-B96E-4655-A21F-BBC941A63FA8}" type="presParOf" srcId="{4F7AA85E-225B-4A39-B4E3-E3F6CA9963E1}" destId="{D0402C0A-AB5D-4D77-92D3-AC46DAE5187A}" srcOrd="0" destOrd="0" presId="urn:microsoft.com/office/officeart/2008/layout/HalfCircleOrganizationChart"/>
    <dgm:cxn modelId="{56BC56ED-EFB0-45A2-AE24-ED008FDBA66C}" type="presParOf" srcId="{D0402C0A-AB5D-4D77-92D3-AC46DAE5187A}" destId="{086095FD-8851-4B35-8831-A9140D364D1F}" srcOrd="0" destOrd="0" presId="urn:microsoft.com/office/officeart/2008/layout/HalfCircleOrganizationChart"/>
    <dgm:cxn modelId="{81429570-81F3-4F96-9AF2-B3D4A23C5D5B}" type="presParOf" srcId="{D0402C0A-AB5D-4D77-92D3-AC46DAE5187A}" destId="{A74858F3-4ECE-4C2C-B562-0793C19AE074}" srcOrd="1" destOrd="0" presId="urn:microsoft.com/office/officeart/2008/layout/HalfCircleOrganizationChart"/>
    <dgm:cxn modelId="{BD4BBC06-B171-43FA-871E-EC5B179CB6BB}" type="presParOf" srcId="{D0402C0A-AB5D-4D77-92D3-AC46DAE5187A}" destId="{2FD62B0C-D827-4ABE-9454-8DAD3B341BA2}" srcOrd="2" destOrd="0" presId="urn:microsoft.com/office/officeart/2008/layout/HalfCircleOrganizationChart"/>
    <dgm:cxn modelId="{613A2E84-D9E9-466D-93C7-D361CAEC04CC}" type="presParOf" srcId="{D0402C0A-AB5D-4D77-92D3-AC46DAE5187A}" destId="{5B23F7B4-84AB-42B8-9A04-202A275D90D7}" srcOrd="3" destOrd="0" presId="urn:microsoft.com/office/officeart/2008/layout/HalfCircleOrganizationChart"/>
    <dgm:cxn modelId="{45D61AD5-5F44-4270-95F6-00A0B3FE3A5F}" type="presParOf" srcId="{4F7AA85E-225B-4A39-B4E3-E3F6CA9963E1}" destId="{00CA6D7B-D7EF-452B-972D-FA2A2C861E7A}" srcOrd="1" destOrd="0" presId="urn:microsoft.com/office/officeart/2008/layout/HalfCircleOrganizationChart"/>
    <dgm:cxn modelId="{E666980F-0BF1-4CF8-87EC-2C6C641A9067}" type="presParOf" srcId="{00CA6D7B-D7EF-452B-972D-FA2A2C861E7A}" destId="{9B06259F-9898-4722-BB28-7878C5FD0D3A}" srcOrd="0" destOrd="0" presId="urn:microsoft.com/office/officeart/2008/layout/HalfCircleOrganizationChart"/>
    <dgm:cxn modelId="{A660B1AA-31AF-4124-9EED-7D674D68192A}" type="presParOf" srcId="{00CA6D7B-D7EF-452B-972D-FA2A2C861E7A}" destId="{22898B06-215B-4F41-A943-BD1AE6FE0E74}" srcOrd="1" destOrd="0" presId="urn:microsoft.com/office/officeart/2008/layout/HalfCircleOrganizationChart"/>
    <dgm:cxn modelId="{BCA0A85A-00F3-4387-9A0F-37D4F4900CDA}" type="presParOf" srcId="{22898B06-215B-4F41-A943-BD1AE6FE0E74}" destId="{3AB2978B-3D4B-45B1-AD5B-00C505D997DF}" srcOrd="0" destOrd="0" presId="urn:microsoft.com/office/officeart/2008/layout/HalfCircleOrganizationChart"/>
    <dgm:cxn modelId="{F60D61AB-76FF-4319-A9AE-EA6E5EB35102}" type="presParOf" srcId="{3AB2978B-3D4B-45B1-AD5B-00C505D997DF}" destId="{E5D11782-430E-4B3D-96A0-2A56DB6F9412}" srcOrd="0" destOrd="0" presId="urn:microsoft.com/office/officeart/2008/layout/HalfCircleOrganizationChart"/>
    <dgm:cxn modelId="{33F70082-865F-4940-8CE5-84E3423394DD}" type="presParOf" srcId="{3AB2978B-3D4B-45B1-AD5B-00C505D997DF}" destId="{54091088-1EB2-4B71-8353-53D2F66BE42A}" srcOrd="1" destOrd="0" presId="urn:microsoft.com/office/officeart/2008/layout/HalfCircleOrganizationChart"/>
    <dgm:cxn modelId="{95A5F96A-0199-4D01-9F85-C7E607D1512B}" type="presParOf" srcId="{3AB2978B-3D4B-45B1-AD5B-00C505D997DF}" destId="{23E54E4F-AFD2-408F-9893-4EF8A4E8612C}" srcOrd="2" destOrd="0" presId="urn:microsoft.com/office/officeart/2008/layout/HalfCircleOrganizationChart"/>
    <dgm:cxn modelId="{4789D7AE-F685-47E6-8E3B-B033F4169441}" type="presParOf" srcId="{3AB2978B-3D4B-45B1-AD5B-00C505D997DF}" destId="{4466B403-DC6F-4E11-817A-EAD1C5D738AA}" srcOrd="3" destOrd="0" presId="urn:microsoft.com/office/officeart/2008/layout/HalfCircleOrganizationChart"/>
    <dgm:cxn modelId="{7F085955-9160-46C8-B49C-FF5494C144F3}" type="presParOf" srcId="{22898B06-215B-4F41-A943-BD1AE6FE0E74}" destId="{5DE9578D-214B-4978-A462-89D77CC7D056}" srcOrd="1" destOrd="0" presId="urn:microsoft.com/office/officeart/2008/layout/HalfCircleOrganizationChart"/>
    <dgm:cxn modelId="{41576FEA-9C2D-42F3-856B-D10A171565F0}" type="presParOf" srcId="{5DE9578D-214B-4978-A462-89D77CC7D056}" destId="{1F99C2E3-15D6-4430-951D-E4E568B2B3B4}" srcOrd="0" destOrd="0" presId="urn:microsoft.com/office/officeart/2008/layout/HalfCircleOrganizationChart"/>
    <dgm:cxn modelId="{96D3F9BB-D64E-474E-B197-67BB410C3005}" type="presParOf" srcId="{5DE9578D-214B-4978-A462-89D77CC7D056}" destId="{4223A4B1-FB80-4AE1-A3AA-1A3331C13E41}" srcOrd="1" destOrd="0" presId="urn:microsoft.com/office/officeart/2008/layout/HalfCircleOrganizationChart"/>
    <dgm:cxn modelId="{AF24A85D-1997-49EC-841B-8ABA22D45231}" type="presParOf" srcId="{4223A4B1-FB80-4AE1-A3AA-1A3331C13E41}" destId="{0100FC13-1214-466C-92C1-2DB33492E369}" srcOrd="0" destOrd="0" presId="urn:microsoft.com/office/officeart/2008/layout/HalfCircleOrganizationChart"/>
    <dgm:cxn modelId="{FC78613A-F933-423B-AC13-E30A97FC8B30}" type="presParOf" srcId="{0100FC13-1214-466C-92C1-2DB33492E369}" destId="{FB261FB3-FF77-4195-8849-951CFA835D3D}" srcOrd="0" destOrd="0" presId="urn:microsoft.com/office/officeart/2008/layout/HalfCircleOrganizationChart"/>
    <dgm:cxn modelId="{8FC0E334-7DEC-42A0-801A-F6451BD29B7B}" type="presParOf" srcId="{0100FC13-1214-466C-92C1-2DB33492E369}" destId="{B0F89817-2193-4C07-B23C-B99603ACED52}" srcOrd="1" destOrd="0" presId="urn:microsoft.com/office/officeart/2008/layout/HalfCircleOrganizationChart"/>
    <dgm:cxn modelId="{8DAA7E86-A44F-4F69-95B6-14695A5A1172}" type="presParOf" srcId="{0100FC13-1214-466C-92C1-2DB33492E369}" destId="{9AD3649A-EEE1-4776-8BBC-69C817DBFD31}" srcOrd="2" destOrd="0" presId="urn:microsoft.com/office/officeart/2008/layout/HalfCircleOrganizationChart"/>
    <dgm:cxn modelId="{3B86B1C6-0928-41F9-9CC6-7E8613DA54E6}" type="presParOf" srcId="{0100FC13-1214-466C-92C1-2DB33492E369}" destId="{146CFC8C-0E54-4F75-8651-69CEC56647C7}" srcOrd="3" destOrd="0" presId="urn:microsoft.com/office/officeart/2008/layout/HalfCircleOrganizationChart"/>
    <dgm:cxn modelId="{DF15D4E9-CF77-457C-B045-1B152A0F0FBD}" type="presParOf" srcId="{4223A4B1-FB80-4AE1-A3AA-1A3331C13E41}" destId="{E27B9583-491D-45D5-8228-A8D91893258E}" srcOrd="1" destOrd="0" presId="urn:microsoft.com/office/officeart/2008/layout/HalfCircleOrganizationChart"/>
    <dgm:cxn modelId="{663FA00D-3C22-40BE-9004-E49CE7AD1883}" type="presParOf" srcId="{E27B9583-491D-45D5-8228-A8D91893258E}" destId="{68976272-818E-4DFC-A31E-4656ACD06383}" srcOrd="0" destOrd="0" presId="urn:microsoft.com/office/officeart/2008/layout/HalfCircleOrganizationChart"/>
    <dgm:cxn modelId="{A1BB932E-48ED-4562-8B8D-390B4AF59A48}" type="presParOf" srcId="{E27B9583-491D-45D5-8228-A8D91893258E}" destId="{6442E1CA-B260-4F4E-B111-E2674617AF92}" srcOrd="1" destOrd="0" presId="urn:microsoft.com/office/officeart/2008/layout/HalfCircleOrganizationChart"/>
    <dgm:cxn modelId="{2E135273-606A-4C97-8E42-3AEA07A75B00}" type="presParOf" srcId="{6442E1CA-B260-4F4E-B111-E2674617AF92}" destId="{0556A5C7-E129-456E-89EB-C25A59D74975}" srcOrd="0" destOrd="0" presId="urn:microsoft.com/office/officeart/2008/layout/HalfCircleOrganizationChart"/>
    <dgm:cxn modelId="{19C160E5-6167-43A7-A8F7-26103BB381E2}" type="presParOf" srcId="{0556A5C7-E129-456E-89EB-C25A59D74975}" destId="{F7113FA4-5CCC-44F6-967E-6512375B0A67}" srcOrd="0" destOrd="0" presId="urn:microsoft.com/office/officeart/2008/layout/HalfCircleOrganizationChart"/>
    <dgm:cxn modelId="{551EDAB4-E483-4F34-AA7E-096C16BAD13F}" type="presParOf" srcId="{0556A5C7-E129-456E-89EB-C25A59D74975}" destId="{69387F67-5D38-4E45-BE7B-8131EF8E9FC2}" srcOrd="1" destOrd="0" presId="urn:microsoft.com/office/officeart/2008/layout/HalfCircleOrganizationChart"/>
    <dgm:cxn modelId="{783B670A-16C8-4697-A66F-57D34748A9EE}" type="presParOf" srcId="{0556A5C7-E129-456E-89EB-C25A59D74975}" destId="{E487DEBC-2D01-4279-ACF0-0181B3BE4545}" srcOrd="2" destOrd="0" presId="urn:microsoft.com/office/officeart/2008/layout/HalfCircleOrganizationChart"/>
    <dgm:cxn modelId="{F58A4287-740C-47C5-B366-C8B8D6C14786}" type="presParOf" srcId="{0556A5C7-E129-456E-89EB-C25A59D74975}" destId="{A2552B81-E41B-45D4-AC4B-831FEEB6CD9E}" srcOrd="3" destOrd="0" presId="urn:microsoft.com/office/officeart/2008/layout/HalfCircleOrganizationChart"/>
    <dgm:cxn modelId="{0743CFE9-4F1D-4392-B077-6DCE28A97FD5}" type="presParOf" srcId="{6442E1CA-B260-4F4E-B111-E2674617AF92}" destId="{FE9907BB-6EF3-4CF4-AFFA-0A0FCB024562}" srcOrd="1" destOrd="0" presId="urn:microsoft.com/office/officeart/2008/layout/HalfCircleOrganizationChart"/>
    <dgm:cxn modelId="{99E8A386-622C-4A05-B571-2E5A4A17EE98}" type="presParOf" srcId="{6442E1CA-B260-4F4E-B111-E2674617AF92}" destId="{6202F6CD-DFFD-4EE4-9B91-BCFDDDC09A0C}" srcOrd="2" destOrd="0" presId="urn:microsoft.com/office/officeart/2008/layout/HalfCircleOrganizationChart"/>
    <dgm:cxn modelId="{370ED228-CA2B-4C49-A886-A3697CD5CF61}" type="presParOf" srcId="{4223A4B1-FB80-4AE1-A3AA-1A3331C13E41}" destId="{F51A7772-B134-4976-B77C-B13AF95A836B}" srcOrd="2" destOrd="0" presId="urn:microsoft.com/office/officeart/2008/layout/HalfCircleOrganizationChart"/>
    <dgm:cxn modelId="{B8CC79BF-7289-4B8A-B10D-CF62B67F864F}" type="presParOf" srcId="{22898B06-215B-4F41-A943-BD1AE6FE0E74}" destId="{416BA14E-3AEA-44EE-B214-31A489AAE149}" srcOrd="2" destOrd="0" presId="urn:microsoft.com/office/officeart/2008/layout/HalfCircleOrganizationChart"/>
    <dgm:cxn modelId="{738D963B-F794-4C75-BBED-BE8E165E6C15}" type="presParOf" srcId="{00CA6D7B-D7EF-452B-972D-FA2A2C861E7A}" destId="{102A3943-1A8D-4222-9060-A056D0407092}" srcOrd="2" destOrd="0" presId="urn:microsoft.com/office/officeart/2008/layout/HalfCircleOrganizationChart"/>
    <dgm:cxn modelId="{7A86F66D-A38A-4BCE-B569-5C04B4087A43}" type="presParOf" srcId="{00CA6D7B-D7EF-452B-972D-FA2A2C861E7A}" destId="{8E7A79EA-12D5-4E47-BFAC-C8B218A92CC2}" srcOrd="3" destOrd="0" presId="urn:microsoft.com/office/officeart/2008/layout/HalfCircleOrganizationChart"/>
    <dgm:cxn modelId="{1623207F-B5F3-429E-9104-1451A9EE67E9}" type="presParOf" srcId="{8E7A79EA-12D5-4E47-BFAC-C8B218A92CC2}" destId="{B1FE8DAA-AC81-4470-8BD2-37121C0F2486}" srcOrd="0" destOrd="0" presId="urn:microsoft.com/office/officeart/2008/layout/HalfCircleOrganizationChart"/>
    <dgm:cxn modelId="{967F3613-3FC6-4601-94BC-9911D7C563DA}" type="presParOf" srcId="{B1FE8DAA-AC81-4470-8BD2-37121C0F2486}" destId="{0B27E646-6E8D-4F21-949B-F695B03FFA28}" srcOrd="0" destOrd="0" presId="urn:microsoft.com/office/officeart/2008/layout/HalfCircleOrganizationChart"/>
    <dgm:cxn modelId="{69E5BFCE-58EB-4B11-BEA7-2A31A45105A1}" type="presParOf" srcId="{B1FE8DAA-AC81-4470-8BD2-37121C0F2486}" destId="{2F79DF37-F205-466F-BD6F-8997C74B15C5}" srcOrd="1" destOrd="0" presId="urn:microsoft.com/office/officeart/2008/layout/HalfCircleOrganizationChart"/>
    <dgm:cxn modelId="{29EFEA9E-EADB-4BBE-A247-DD5E7F7A1453}" type="presParOf" srcId="{B1FE8DAA-AC81-4470-8BD2-37121C0F2486}" destId="{416AE26F-F34F-4A93-B163-EBB86246F789}" srcOrd="2" destOrd="0" presId="urn:microsoft.com/office/officeart/2008/layout/HalfCircleOrganizationChart"/>
    <dgm:cxn modelId="{55871667-89CB-4361-8FF1-DF1D06F67A41}" type="presParOf" srcId="{B1FE8DAA-AC81-4470-8BD2-37121C0F2486}" destId="{121ECAD6-5DD2-41D9-B5F9-F3F1FF3B0F00}" srcOrd="3" destOrd="0" presId="urn:microsoft.com/office/officeart/2008/layout/HalfCircleOrganizationChart"/>
    <dgm:cxn modelId="{1AA804AA-58AE-4FDE-898B-E1BE0A2CB2E1}" type="presParOf" srcId="{8E7A79EA-12D5-4E47-BFAC-C8B218A92CC2}" destId="{D2410458-ECD5-43A7-8804-19AF81BA4D55}" srcOrd="1" destOrd="0" presId="urn:microsoft.com/office/officeart/2008/layout/HalfCircleOrganizationChart"/>
    <dgm:cxn modelId="{35F77C5C-9733-43BE-8B36-D31C478F5CE1}" type="presParOf" srcId="{D2410458-ECD5-43A7-8804-19AF81BA4D55}" destId="{865D5885-1FCC-4D96-ABAF-3D85DE4BB968}" srcOrd="0" destOrd="0" presId="urn:microsoft.com/office/officeart/2008/layout/HalfCircleOrganizationChart"/>
    <dgm:cxn modelId="{0094BD23-DDF4-45A1-B9EE-B826A867E339}" type="presParOf" srcId="{D2410458-ECD5-43A7-8804-19AF81BA4D55}" destId="{920D3982-063B-4055-8302-A524CB52A5D1}" srcOrd="1" destOrd="0" presId="urn:microsoft.com/office/officeart/2008/layout/HalfCircleOrganizationChart"/>
    <dgm:cxn modelId="{50C7D990-0A6D-486E-A3ED-CBD82DF4803E}" type="presParOf" srcId="{920D3982-063B-4055-8302-A524CB52A5D1}" destId="{72E0B2A3-3410-471C-B35C-62024EEB40A5}" srcOrd="0" destOrd="0" presId="urn:microsoft.com/office/officeart/2008/layout/HalfCircleOrganizationChart"/>
    <dgm:cxn modelId="{DB83237B-069E-472E-9044-95F429C07B07}" type="presParOf" srcId="{72E0B2A3-3410-471C-B35C-62024EEB40A5}" destId="{166D8004-8F71-4DCA-921B-2C6E5C377A5C}" srcOrd="0" destOrd="0" presId="urn:microsoft.com/office/officeart/2008/layout/HalfCircleOrganizationChart"/>
    <dgm:cxn modelId="{9045744D-1845-4AD0-BAF7-94894DA98910}" type="presParOf" srcId="{72E0B2A3-3410-471C-B35C-62024EEB40A5}" destId="{29D35A6A-7D44-4FE5-AC0E-25A47B0E7FA8}" srcOrd="1" destOrd="0" presId="urn:microsoft.com/office/officeart/2008/layout/HalfCircleOrganizationChart"/>
    <dgm:cxn modelId="{DD783793-2A16-4A56-89D6-88BD488B0DDF}" type="presParOf" srcId="{72E0B2A3-3410-471C-B35C-62024EEB40A5}" destId="{8363D82D-A9B8-4311-8F6E-39687E8A0D6A}" srcOrd="2" destOrd="0" presId="urn:microsoft.com/office/officeart/2008/layout/HalfCircleOrganizationChart"/>
    <dgm:cxn modelId="{3C067C85-FEB4-4344-AF4B-AFAAEB8A4900}" type="presParOf" srcId="{72E0B2A3-3410-471C-B35C-62024EEB40A5}" destId="{F1D70211-2882-4A68-B832-4E90973FB465}" srcOrd="3" destOrd="0" presId="urn:microsoft.com/office/officeart/2008/layout/HalfCircleOrganizationChart"/>
    <dgm:cxn modelId="{CF9E7597-E42B-4DD6-8E68-DAD7A97B20FB}" type="presParOf" srcId="{920D3982-063B-4055-8302-A524CB52A5D1}" destId="{EA32B4C0-815D-4A29-8A0B-EE66D5BAA666}" srcOrd="1" destOrd="0" presId="urn:microsoft.com/office/officeart/2008/layout/HalfCircleOrganizationChart"/>
    <dgm:cxn modelId="{07A2A09E-CD73-4A9C-8093-A96391FAC5E0}" type="presParOf" srcId="{EA32B4C0-815D-4A29-8A0B-EE66D5BAA666}" destId="{3FF3CD52-1463-41E2-987B-4B020E71653B}" srcOrd="0" destOrd="0" presId="urn:microsoft.com/office/officeart/2008/layout/HalfCircleOrganizationChart"/>
    <dgm:cxn modelId="{AB0A72D3-B46D-45A7-854D-527758AB118C}" type="presParOf" srcId="{EA32B4C0-815D-4A29-8A0B-EE66D5BAA666}" destId="{0C96A776-222B-4569-BA9B-8819B653824B}" srcOrd="1" destOrd="0" presId="urn:microsoft.com/office/officeart/2008/layout/HalfCircleOrganizationChart"/>
    <dgm:cxn modelId="{2353326D-70EF-4C1A-AFE2-BB534C15504C}" type="presParOf" srcId="{0C96A776-222B-4569-BA9B-8819B653824B}" destId="{F628CB55-693D-4C14-9179-83767B15F436}" srcOrd="0" destOrd="0" presId="urn:microsoft.com/office/officeart/2008/layout/HalfCircleOrganizationChart"/>
    <dgm:cxn modelId="{61470B42-0385-4BF0-B603-E8B8C7CDA252}" type="presParOf" srcId="{F628CB55-693D-4C14-9179-83767B15F436}" destId="{B203776D-8506-46F4-94C6-58CFACF277DE}" srcOrd="0" destOrd="0" presId="urn:microsoft.com/office/officeart/2008/layout/HalfCircleOrganizationChart"/>
    <dgm:cxn modelId="{E1D0C18B-4BE5-40EA-9A1C-0F6A8815E8EB}" type="presParOf" srcId="{F628CB55-693D-4C14-9179-83767B15F436}" destId="{8DF3F662-B2D5-4955-AB6A-06AC4715A276}" srcOrd="1" destOrd="0" presId="urn:microsoft.com/office/officeart/2008/layout/HalfCircleOrganizationChart"/>
    <dgm:cxn modelId="{EBC9D66C-3BF2-473D-B979-41E82C4AEFDA}" type="presParOf" srcId="{F628CB55-693D-4C14-9179-83767B15F436}" destId="{1159C77E-E114-410B-B0F4-07E97DC3283B}" srcOrd="2" destOrd="0" presId="urn:microsoft.com/office/officeart/2008/layout/HalfCircleOrganizationChart"/>
    <dgm:cxn modelId="{E56CD47B-E21A-43B8-B14E-13B6D450337E}" type="presParOf" srcId="{F628CB55-693D-4C14-9179-83767B15F436}" destId="{E24A8105-C15A-4522-AA3B-A36A61F195BE}" srcOrd="3" destOrd="0" presId="urn:microsoft.com/office/officeart/2008/layout/HalfCircleOrganizationChart"/>
    <dgm:cxn modelId="{6A7A954A-DDD6-485B-8F4A-FF8D2D008D71}" type="presParOf" srcId="{0C96A776-222B-4569-BA9B-8819B653824B}" destId="{B4D49313-E4A6-42D1-9850-5CEA10E86B5C}" srcOrd="1" destOrd="0" presId="urn:microsoft.com/office/officeart/2008/layout/HalfCircleOrganizationChart"/>
    <dgm:cxn modelId="{D8E481BF-7B78-45CA-B14B-509462B76AFD}" type="presParOf" srcId="{0C96A776-222B-4569-BA9B-8819B653824B}" destId="{CB27B8CE-100A-42C2-80BE-F10C8D781BF4}" srcOrd="2" destOrd="0" presId="urn:microsoft.com/office/officeart/2008/layout/HalfCircleOrganizationChart"/>
    <dgm:cxn modelId="{05A3BD80-EC64-44AE-8605-BC50167ECA0F}" type="presParOf" srcId="{EA32B4C0-815D-4A29-8A0B-EE66D5BAA666}" destId="{234D4D50-FBCE-45D2-A96A-66E1F04FF113}" srcOrd="2" destOrd="0" presId="urn:microsoft.com/office/officeart/2008/layout/HalfCircleOrganizationChart"/>
    <dgm:cxn modelId="{842017A6-C2D2-44DD-B1E5-911FD1937FFD}" type="presParOf" srcId="{EA32B4C0-815D-4A29-8A0B-EE66D5BAA666}" destId="{8181A472-A00E-47AA-80BC-E1A59959C7ED}" srcOrd="3" destOrd="0" presId="urn:microsoft.com/office/officeart/2008/layout/HalfCircleOrganizationChart"/>
    <dgm:cxn modelId="{1CA682B1-BE39-4607-82B5-0F0B265B1045}" type="presParOf" srcId="{8181A472-A00E-47AA-80BC-E1A59959C7ED}" destId="{EB1D2812-EAD7-4BF0-90CC-5EA9CBDAC226}" srcOrd="0" destOrd="0" presId="urn:microsoft.com/office/officeart/2008/layout/HalfCircleOrganizationChart"/>
    <dgm:cxn modelId="{2BB1B529-EE22-411B-BB08-CC76B2362F51}" type="presParOf" srcId="{EB1D2812-EAD7-4BF0-90CC-5EA9CBDAC226}" destId="{9B05EB40-E71C-4A36-9CBA-D152F9B8913B}" srcOrd="0" destOrd="0" presId="urn:microsoft.com/office/officeart/2008/layout/HalfCircleOrganizationChart"/>
    <dgm:cxn modelId="{A2653D42-8310-455E-B489-385BCB8CBB00}" type="presParOf" srcId="{EB1D2812-EAD7-4BF0-90CC-5EA9CBDAC226}" destId="{A8437C56-06FE-40EB-848E-32522B045AF8}" srcOrd="1" destOrd="0" presId="urn:microsoft.com/office/officeart/2008/layout/HalfCircleOrganizationChart"/>
    <dgm:cxn modelId="{AE962798-DF42-4A2F-AEF2-8FF9A4968441}" type="presParOf" srcId="{EB1D2812-EAD7-4BF0-90CC-5EA9CBDAC226}" destId="{F0B50F7B-0E0A-411B-9F33-20DBBF544A6D}" srcOrd="2" destOrd="0" presId="urn:microsoft.com/office/officeart/2008/layout/HalfCircleOrganizationChart"/>
    <dgm:cxn modelId="{0A1F53C5-A791-4C97-9832-CC46FCA5C81D}" type="presParOf" srcId="{EB1D2812-EAD7-4BF0-90CC-5EA9CBDAC226}" destId="{A01AF586-327D-42D9-A298-5D3483A9191B}" srcOrd="3" destOrd="0" presId="urn:microsoft.com/office/officeart/2008/layout/HalfCircleOrganizationChart"/>
    <dgm:cxn modelId="{570CB1D0-A342-405F-80BC-59AB07EAD5A7}" type="presParOf" srcId="{8181A472-A00E-47AA-80BC-E1A59959C7ED}" destId="{BF974BBC-7236-4B5F-8DE6-865A1ED4EF71}" srcOrd="1" destOrd="0" presId="urn:microsoft.com/office/officeart/2008/layout/HalfCircleOrganizationChart"/>
    <dgm:cxn modelId="{D64F29A1-5893-4253-B020-487A9F8B807E}" type="presParOf" srcId="{8181A472-A00E-47AA-80BC-E1A59959C7ED}" destId="{FF3E8B13-0B2C-4741-BB08-88050401333E}" srcOrd="2" destOrd="0" presId="urn:microsoft.com/office/officeart/2008/layout/HalfCircleOrganizationChart"/>
    <dgm:cxn modelId="{A6DEF916-3E1C-4217-85DD-32230E24A2FE}" type="presParOf" srcId="{EA32B4C0-815D-4A29-8A0B-EE66D5BAA666}" destId="{780A5CA7-D473-475A-AA67-F30D9E920E9D}" srcOrd="4" destOrd="0" presId="urn:microsoft.com/office/officeart/2008/layout/HalfCircleOrganizationChart"/>
    <dgm:cxn modelId="{E32AEBEB-A19A-47B5-88E5-1D0172C5DD21}" type="presParOf" srcId="{EA32B4C0-815D-4A29-8A0B-EE66D5BAA666}" destId="{DC966FD4-44FD-44C5-B667-E9D9A045BFAD}" srcOrd="5" destOrd="0" presId="urn:microsoft.com/office/officeart/2008/layout/HalfCircleOrganizationChart"/>
    <dgm:cxn modelId="{BBDB6D01-7C07-4B7D-9D97-86CC826446C8}" type="presParOf" srcId="{DC966FD4-44FD-44C5-B667-E9D9A045BFAD}" destId="{C2BD562C-9BF9-4AA1-A08A-5B082D5478CB}" srcOrd="0" destOrd="0" presId="urn:microsoft.com/office/officeart/2008/layout/HalfCircleOrganizationChart"/>
    <dgm:cxn modelId="{829770AE-79DE-4064-8409-1A88CF4DB9DE}" type="presParOf" srcId="{C2BD562C-9BF9-4AA1-A08A-5B082D5478CB}" destId="{77765777-381A-4E75-B216-9783841F297D}" srcOrd="0" destOrd="0" presId="urn:microsoft.com/office/officeart/2008/layout/HalfCircleOrganizationChart"/>
    <dgm:cxn modelId="{39BF7268-8725-40DD-B166-0E70AE6FCE49}" type="presParOf" srcId="{C2BD562C-9BF9-4AA1-A08A-5B082D5478CB}" destId="{C6D26B1D-7B49-40F5-9091-CF7F704B5C8F}" srcOrd="1" destOrd="0" presId="urn:microsoft.com/office/officeart/2008/layout/HalfCircleOrganizationChart"/>
    <dgm:cxn modelId="{AF65C00F-3CC1-41B3-918B-D452DE6F3B48}" type="presParOf" srcId="{C2BD562C-9BF9-4AA1-A08A-5B082D5478CB}" destId="{CBA9B026-55A6-42D0-9172-EF9B582FB9CA}" srcOrd="2" destOrd="0" presId="urn:microsoft.com/office/officeart/2008/layout/HalfCircleOrganizationChart"/>
    <dgm:cxn modelId="{B83E40F6-7F4F-4CD4-80DE-3465369C64A9}" type="presParOf" srcId="{C2BD562C-9BF9-4AA1-A08A-5B082D5478CB}" destId="{AF8EED15-80F9-4AF7-8BE5-B43BFDB4B89E}" srcOrd="3" destOrd="0" presId="urn:microsoft.com/office/officeart/2008/layout/HalfCircleOrganizationChart"/>
    <dgm:cxn modelId="{F3DB401D-56E7-4F8E-8803-208C3723E302}" type="presParOf" srcId="{DC966FD4-44FD-44C5-B667-E9D9A045BFAD}" destId="{45D18519-F914-4A7C-BF88-2F9BE15FEF9B}" srcOrd="1" destOrd="0" presId="urn:microsoft.com/office/officeart/2008/layout/HalfCircleOrganizationChart"/>
    <dgm:cxn modelId="{14F27739-B6D3-40F0-A72F-744F75BDC74D}" type="presParOf" srcId="{DC966FD4-44FD-44C5-B667-E9D9A045BFAD}" destId="{F9136234-8BD6-46D9-9210-5A68E34CED61}" srcOrd="2" destOrd="0" presId="urn:microsoft.com/office/officeart/2008/layout/HalfCircleOrganizationChart"/>
    <dgm:cxn modelId="{A973FE8D-34F6-4290-811A-9D7D4B9CAA67}" type="presParOf" srcId="{920D3982-063B-4055-8302-A524CB52A5D1}" destId="{EB4F6665-5DFD-4DD4-B1C1-7EA2913B939E}" srcOrd="2" destOrd="0" presId="urn:microsoft.com/office/officeart/2008/layout/HalfCircleOrganizationChart"/>
    <dgm:cxn modelId="{730DA892-F5E5-4254-9F5E-518AD88D9A37}" type="presParOf" srcId="{8E7A79EA-12D5-4E47-BFAC-C8B218A92CC2}" destId="{C3C70391-A2FD-4279-ADDD-2820DF506EEC}" srcOrd="2" destOrd="0" presId="urn:microsoft.com/office/officeart/2008/layout/HalfCircleOrganizationChart"/>
    <dgm:cxn modelId="{7F7091AF-FC80-4A34-A85A-0F63E381BE57}" type="presParOf" srcId="{00CA6D7B-D7EF-452B-972D-FA2A2C861E7A}" destId="{EAE204D2-37F1-4C54-8E8F-DFD3FA7219D2}" srcOrd="4" destOrd="0" presId="urn:microsoft.com/office/officeart/2008/layout/HalfCircleOrganizationChart"/>
    <dgm:cxn modelId="{4E471F6E-F07F-49D8-98A2-332B09C7884F}" type="presParOf" srcId="{00CA6D7B-D7EF-452B-972D-FA2A2C861E7A}" destId="{7E56A829-B728-462A-BC01-17943DE8AC43}" srcOrd="5" destOrd="0" presId="urn:microsoft.com/office/officeart/2008/layout/HalfCircleOrganizationChart"/>
    <dgm:cxn modelId="{70FB2009-E523-4FA6-ACB0-7993D1D61FB7}" type="presParOf" srcId="{7E56A829-B728-462A-BC01-17943DE8AC43}" destId="{A09DF34D-774A-44BA-8B76-910FF34BBDE9}" srcOrd="0" destOrd="0" presId="urn:microsoft.com/office/officeart/2008/layout/HalfCircleOrganizationChart"/>
    <dgm:cxn modelId="{14CB5BAB-590B-440E-B848-0533406B1441}" type="presParOf" srcId="{A09DF34D-774A-44BA-8B76-910FF34BBDE9}" destId="{3562449C-3FC9-4FB0-9DA4-4387EBE98DC9}" srcOrd="0" destOrd="0" presId="urn:microsoft.com/office/officeart/2008/layout/HalfCircleOrganizationChart"/>
    <dgm:cxn modelId="{2BE3B314-3881-4FF6-82D4-FEC9FDF1F6A6}" type="presParOf" srcId="{A09DF34D-774A-44BA-8B76-910FF34BBDE9}" destId="{69DD8F62-766C-4CBE-BE3B-590094E45521}" srcOrd="1" destOrd="0" presId="urn:microsoft.com/office/officeart/2008/layout/HalfCircleOrganizationChart"/>
    <dgm:cxn modelId="{8DCD7682-F0BE-4A27-93CA-A281C9E281C7}" type="presParOf" srcId="{A09DF34D-774A-44BA-8B76-910FF34BBDE9}" destId="{1616277F-4DDE-4AFB-8119-709539B03BEA}" srcOrd="2" destOrd="0" presId="urn:microsoft.com/office/officeart/2008/layout/HalfCircleOrganizationChart"/>
    <dgm:cxn modelId="{0A1D6EDE-3907-4CCE-A8C3-6801292FCA60}" type="presParOf" srcId="{A09DF34D-774A-44BA-8B76-910FF34BBDE9}" destId="{2B4E4EFD-0474-4727-AF15-FAE2CE4565F8}" srcOrd="3" destOrd="0" presId="urn:microsoft.com/office/officeart/2008/layout/HalfCircleOrganizationChart"/>
    <dgm:cxn modelId="{9020ABF7-709D-48B9-BE92-AB491BD2F07B}" type="presParOf" srcId="{7E56A829-B728-462A-BC01-17943DE8AC43}" destId="{CCD88B61-DED7-4EE3-A772-D74EE1DF7C2A}" srcOrd="1" destOrd="0" presId="urn:microsoft.com/office/officeart/2008/layout/HalfCircleOrganizationChart"/>
    <dgm:cxn modelId="{87D62A36-C998-48B1-B697-0BF0CF200DA4}" type="presParOf" srcId="{CCD88B61-DED7-4EE3-A772-D74EE1DF7C2A}" destId="{6B8E1309-8C3A-4218-9DB9-BB75E1D69B9E}" srcOrd="0" destOrd="0" presId="urn:microsoft.com/office/officeart/2008/layout/HalfCircleOrganizationChart"/>
    <dgm:cxn modelId="{0BE595ED-D38D-4CD4-80BD-8FD584A7F3FA}" type="presParOf" srcId="{CCD88B61-DED7-4EE3-A772-D74EE1DF7C2A}" destId="{B64F6E25-9462-4505-9B0C-22211C0C2FB1}" srcOrd="1" destOrd="0" presId="urn:microsoft.com/office/officeart/2008/layout/HalfCircleOrganizationChart"/>
    <dgm:cxn modelId="{DF634979-B77A-47AF-8CD0-8C35B6B8D1F5}" type="presParOf" srcId="{B64F6E25-9462-4505-9B0C-22211C0C2FB1}" destId="{487F4E09-F0C2-4C43-8C50-04202D769E8A}" srcOrd="0" destOrd="0" presId="urn:microsoft.com/office/officeart/2008/layout/HalfCircleOrganizationChart"/>
    <dgm:cxn modelId="{396FEC8E-92DA-4466-939C-623CF25AB4BD}" type="presParOf" srcId="{487F4E09-F0C2-4C43-8C50-04202D769E8A}" destId="{DA049B6E-DC14-47AA-8C67-11C6229D9BDC}" srcOrd="0" destOrd="0" presId="urn:microsoft.com/office/officeart/2008/layout/HalfCircleOrganizationChart"/>
    <dgm:cxn modelId="{08BBA5C8-4927-422D-8CE9-F270F1487B5E}" type="presParOf" srcId="{487F4E09-F0C2-4C43-8C50-04202D769E8A}" destId="{1CA07CED-F9FA-4388-B436-7F2F57BD5F06}" srcOrd="1" destOrd="0" presId="urn:microsoft.com/office/officeart/2008/layout/HalfCircleOrganizationChart"/>
    <dgm:cxn modelId="{C8CB9588-643D-4C21-99AC-555E41584021}" type="presParOf" srcId="{487F4E09-F0C2-4C43-8C50-04202D769E8A}" destId="{4720645B-A948-4196-8E6A-753209D0EFCE}" srcOrd="2" destOrd="0" presId="urn:microsoft.com/office/officeart/2008/layout/HalfCircleOrganizationChart"/>
    <dgm:cxn modelId="{95161DDA-7512-4944-BE71-7EE5B1C93DDF}" type="presParOf" srcId="{487F4E09-F0C2-4C43-8C50-04202D769E8A}" destId="{1769DDC2-00F8-471F-BE3F-0FE186F0106C}" srcOrd="3" destOrd="0" presId="urn:microsoft.com/office/officeart/2008/layout/HalfCircleOrganizationChart"/>
    <dgm:cxn modelId="{C470F5B8-6D53-48F4-BB44-F01D0772C467}" type="presParOf" srcId="{B64F6E25-9462-4505-9B0C-22211C0C2FB1}" destId="{5A8942FA-2790-484E-B6E8-86B52A76C3AB}" srcOrd="1" destOrd="0" presId="urn:microsoft.com/office/officeart/2008/layout/HalfCircleOrganizationChart"/>
    <dgm:cxn modelId="{27202A44-2E7E-4159-A7D3-A8735E67E14D}" type="presParOf" srcId="{5A8942FA-2790-484E-B6E8-86B52A76C3AB}" destId="{662C6A7E-D1F8-4B10-B5B9-87EB39D934CD}" srcOrd="0" destOrd="0" presId="urn:microsoft.com/office/officeart/2008/layout/HalfCircleOrganizationChart"/>
    <dgm:cxn modelId="{D31DA962-D27A-4A2B-B8B7-70E3B015565F}" type="presParOf" srcId="{5A8942FA-2790-484E-B6E8-86B52A76C3AB}" destId="{29868296-4DC1-4328-90D6-C8BE44B17B33}" srcOrd="1" destOrd="0" presId="urn:microsoft.com/office/officeart/2008/layout/HalfCircleOrganizationChart"/>
    <dgm:cxn modelId="{A184EB54-A853-4DCD-9E35-A60ED5AA2BA9}" type="presParOf" srcId="{29868296-4DC1-4328-90D6-C8BE44B17B33}" destId="{6A7E185A-6097-48C0-8C6F-2DA0AF7100F2}" srcOrd="0" destOrd="0" presId="urn:microsoft.com/office/officeart/2008/layout/HalfCircleOrganizationChart"/>
    <dgm:cxn modelId="{67554583-A7DE-4464-BAED-899CCD911479}" type="presParOf" srcId="{6A7E185A-6097-48C0-8C6F-2DA0AF7100F2}" destId="{C89896AF-A0F9-4D40-9F48-CAEB401287D2}" srcOrd="0" destOrd="0" presId="urn:microsoft.com/office/officeart/2008/layout/HalfCircleOrganizationChart"/>
    <dgm:cxn modelId="{448A2ADF-DFC5-4A6B-8536-FDCD9911E1C1}" type="presParOf" srcId="{6A7E185A-6097-48C0-8C6F-2DA0AF7100F2}" destId="{6DE77556-B49B-4DDD-8D4F-BEF2D267DACD}" srcOrd="1" destOrd="0" presId="urn:microsoft.com/office/officeart/2008/layout/HalfCircleOrganizationChart"/>
    <dgm:cxn modelId="{E19E810A-1E9D-4749-B29F-056A97BA37A2}" type="presParOf" srcId="{6A7E185A-6097-48C0-8C6F-2DA0AF7100F2}" destId="{A076E325-C7B9-4DEE-B1C3-C13578295C53}" srcOrd="2" destOrd="0" presId="urn:microsoft.com/office/officeart/2008/layout/HalfCircleOrganizationChart"/>
    <dgm:cxn modelId="{159B6747-44C4-4F19-9C74-672E616F2D94}" type="presParOf" srcId="{6A7E185A-6097-48C0-8C6F-2DA0AF7100F2}" destId="{AED2E38B-9DEA-450C-8E5B-F912465E1F58}" srcOrd="3" destOrd="0" presId="urn:microsoft.com/office/officeart/2008/layout/HalfCircleOrganizationChart"/>
    <dgm:cxn modelId="{DE99F3A0-19DF-4AEA-BC05-6B4ED786DD14}" type="presParOf" srcId="{29868296-4DC1-4328-90D6-C8BE44B17B33}" destId="{830C317C-CB71-4881-A163-CAD37E20C9AA}" srcOrd="1" destOrd="0" presId="urn:microsoft.com/office/officeart/2008/layout/HalfCircleOrganizationChart"/>
    <dgm:cxn modelId="{882A4AF1-858F-448B-A4C9-622BA2066684}" type="presParOf" srcId="{29868296-4DC1-4328-90D6-C8BE44B17B33}" destId="{EC4E7765-8CC1-4B9D-A294-C1683B4A8CA9}" srcOrd="2" destOrd="0" presId="urn:microsoft.com/office/officeart/2008/layout/HalfCircleOrganizationChart"/>
    <dgm:cxn modelId="{841FA3D7-E11A-4884-9C80-87D1DF775654}" type="presParOf" srcId="{B64F6E25-9462-4505-9B0C-22211C0C2FB1}" destId="{D0F138D3-6E00-4051-8485-F1D1BCE04946}" srcOrd="2" destOrd="0" presId="urn:microsoft.com/office/officeart/2008/layout/HalfCircleOrganizationChart"/>
    <dgm:cxn modelId="{D009B2ED-B6DE-47A1-845C-D88F71166E0B}" type="presParOf" srcId="{7E56A829-B728-462A-BC01-17943DE8AC43}" destId="{48B7B7E5-127B-49D1-B480-0CCEB4F229D2}" srcOrd="2" destOrd="0" presId="urn:microsoft.com/office/officeart/2008/layout/HalfCircleOrganizationChart"/>
    <dgm:cxn modelId="{7918DD06-6E72-4501-B9AD-3CE5852A42E4}" type="presParOf" srcId="{4F7AA85E-225B-4A39-B4E3-E3F6CA9963E1}" destId="{BF065D23-B6B9-482D-836F-E0797DDB11A3}" srcOrd="2" destOrd="0" presId="urn:microsoft.com/office/officeart/2008/layout/HalfCircleOrganizationChart"/>
    <dgm:cxn modelId="{50029A54-38A6-47B3-BAD0-AE2FF7F6AA29}" type="presParOf" srcId="{BF065D23-B6B9-482D-836F-E0797DDB11A3}" destId="{1C045DF1-5B4B-448C-BE50-F8A673A5B652}" srcOrd="0" destOrd="0" presId="urn:microsoft.com/office/officeart/2008/layout/HalfCircleOrganizationChart"/>
    <dgm:cxn modelId="{715A7E6C-C87B-4FBB-90A6-9F2AACAC04A0}" type="presParOf" srcId="{BF065D23-B6B9-482D-836F-E0797DDB11A3}" destId="{BDBE2961-E847-489C-983E-9C5D8C70EF38}" srcOrd="1" destOrd="0" presId="urn:microsoft.com/office/officeart/2008/layout/HalfCircleOrganizationChart"/>
    <dgm:cxn modelId="{F07AEAFF-054A-4113-B713-9B5936D7FF8A}" type="presParOf" srcId="{BDBE2961-E847-489C-983E-9C5D8C70EF38}" destId="{6DDEADED-280A-4833-A1C4-6155B8A79EB5}" srcOrd="0" destOrd="0" presId="urn:microsoft.com/office/officeart/2008/layout/HalfCircleOrganizationChart"/>
    <dgm:cxn modelId="{B31D9031-7E77-4E29-AFD4-1B99C1B3D56B}" type="presParOf" srcId="{6DDEADED-280A-4833-A1C4-6155B8A79EB5}" destId="{3D34074D-A2C2-45B0-B7F1-D3B7718406C1}" srcOrd="0" destOrd="0" presId="urn:microsoft.com/office/officeart/2008/layout/HalfCircleOrganizationChart"/>
    <dgm:cxn modelId="{B9E3CDE8-660C-42CB-930B-C5CB53558350}" type="presParOf" srcId="{6DDEADED-280A-4833-A1C4-6155B8A79EB5}" destId="{5F2D1C88-43FF-49B0-947A-9FC0CEDC6787}" srcOrd="1" destOrd="0" presId="urn:microsoft.com/office/officeart/2008/layout/HalfCircleOrganizationChart"/>
    <dgm:cxn modelId="{0B017E9E-D5BB-485E-BE9D-E7EDDC2DF7E9}" type="presParOf" srcId="{6DDEADED-280A-4833-A1C4-6155B8A79EB5}" destId="{011C37FC-6C8C-45CD-B8D2-A17AFE458B27}" srcOrd="2" destOrd="0" presId="urn:microsoft.com/office/officeart/2008/layout/HalfCircleOrganizationChart"/>
    <dgm:cxn modelId="{79F1CAD3-0208-4E42-9D19-9F26C86B70FB}" type="presParOf" srcId="{6DDEADED-280A-4833-A1C4-6155B8A79EB5}" destId="{BB14D9A3-C3CD-41C0-A595-19AB8ACCA082}" srcOrd="3" destOrd="0" presId="urn:microsoft.com/office/officeart/2008/layout/HalfCircleOrganizationChart"/>
    <dgm:cxn modelId="{BC2E6D1E-E63F-417A-9BD8-4C85F0073087}" type="presParOf" srcId="{BDBE2961-E847-489C-983E-9C5D8C70EF38}" destId="{4F230371-238B-496B-9CBD-6EAB466DD451}" srcOrd="1" destOrd="0" presId="urn:microsoft.com/office/officeart/2008/layout/HalfCircleOrganizationChart"/>
    <dgm:cxn modelId="{0DD1EDE3-C7FC-4DAF-B867-F3BFCCFDD325}" type="presParOf" srcId="{BDBE2961-E847-489C-983E-9C5D8C70EF38}" destId="{0DFB8D57-1946-4895-8DE7-848067058E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C65B7E-5693-4BE1-AC7B-E994F3DDA49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EAD7F2-9DF2-441B-9A70-24A9454615FB}">
      <dgm:prSet phldrT="[Text]" custT="1"/>
      <dgm:spPr/>
      <dgm:t>
        <a:bodyPr/>
        <a:lstStyle/>
        <a:p>
          <a:r>
            <a:rPr lang="en-US" sz="1400" b="1" dirty="0"/>
            <a:t>Software Department</a:t>
          </a:r>
        </a:p>
      </dgm:t>
    </dgm:pt>
    <dgm:pt modelId="{5FB2185F-1A85-4C1A-96BA-585976F63C3E}" type="parTrans" cxnId="{9F525C1A-66E5-4F38-9CA1-0DB5DAC73BEC}">
      <dgm:prSet/>
      <dgm:spPr/>
      <dgm:t>
        <a:bodyPr/>
        <a:lstStyle/>
        <a:p>
          <a:endParaRPr lang="en-US"/>
        </a:p>
      </dgm:t>
    </dgm:pt>
    <dgm:pt modelId="{CC5383B7-1D51-4FA5-B498-F8054926B242}" type="sibTrans" cxnId="{9F525C1A-66E5-4F38-9CA1-0DB5DAC73BEC}">
      <dgm:prSet/>
      <dgm:spPr/>
      <dgm:t>
        <a:bodyPr/>
        <a:lstStyle/>
        <a:p>
          <a:endParaRPr lang="en-US"/>
        </a:p>
      </dgm:t>
    </dgm:pt>
    <dgm:pt modelId="{F83604D4-D2FB-40BF-BDE5-BF060126A90C}" type="asst">
      <dgm:prSet phldrT="[Text]"/>
      <dgm:spPr/>
      <dgm:t>
        <a:bodyPr/>
        <a:lstStyle/>
        <a:p>
          <a:r>
            <a:rPr lang="en-US" dirty="0"/>
            <a:t>Ammar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0844F33B-206E-4F4C-A483-AA2C56E69831}" type="parTrans" cxnId="{C98F3A24-308C-4D1E-85BB-BBEA0A8DE90E}">
      <dgm:prSet/>
      <dgm:spPr/>
      <dgm:t>
        <a:bodyPr/>
        <a:lstStyle/>
        <a:p>
          <a:endParaRPr lang="en-US"/>
        </a:p>
      </dgm:t>
    </dgm:pt>
    <dgm:pt modelId="{9198B3BB-405B-403E-8498-EF75C541613C}" type="sibTrans" cxnId="{C98F3A24-308C-4D1E-85BB-BBEA0A8DE90E}">
      <dgm:prSet/>
      <dgm:spPr/>
      <dgm:t>
        <a:bodyPr/>
        <a:lstStyle/>
        <a:p>
          <a:endParaRPr lang="en-US"/>
        </a:p>
      </dgm:t>
    </dgm:pt>
    <dgm:pt modelId="{8B2AEDF9-61F6-461D-A480-C196FC091D60}">
      <dgm:prSet phldrT="[Text]"/>
      <dgm:spPr/>
      <dgm:t>
        <a:bodyPr/>
        <a:lstStyle/>
        <a:p>
          <a:r>
            <a:rPr lang="en-US" b="1" dirty="0"/>
            <a:t>Quality Assurance</a:t>
          </a:r>
        </a:p>
      </dgm:t>
    </dgm:pt>
    <dgm:pt modelId="{C1C37116-11BE-4803-B42C-2CE25732813F}" type="parTrans" cxnId="{29FD6082-D111-41F2-97DF-4B46A2989D32}">
      <dgm:prSet/>
      <dgm:spPr/>
      <dgm:t>
        <a:bodyPr/>
        <a:lstStyle/>
        <a:p>
          <a:endParaRPr lang="en-US"/>
        </a:p>
      </dgm:t>
    </dgm:pt>
    <dgm:pt modelId="{4CEB32E5-032D-49F0-905F-087637D15044}" type="sibTrans" cxnId="{29FD6082-D111-41F2-97DF-4B46A2989D32}">
      <dgm:prSet/>
      <dgm:spPr/>
      <dgm:t>
        <a:bodyPr/>
        <a:lstStyle/>
        <a:p>
          <a:endParaRPr lang="en-US"/>
        </a:p>
      </dgm:t>
    </dgm:pt>
    <dgm:pt modelId="{BC526834-6463-4427-B272-30B658DEF270}">
      <dgm:prSet phldrT="[Text]"/>
      <dgm:spPr/>
      <dgm:t>
        <a:bodyPr/>
        <a:lstStyle/>
        <a:p>
          <a:r>
            <a:rPr lang="en-US" b="1" dirty="0"/>
            <a:t>Front End</a:t>
          </a:r>
        </a:p>
      </dgm:t>
    </dgm:pt>
    <dgm:pt modelId="{DE59B976-FBA4-4952-911C-9A02CB064F9A}" type="parTrans" cxnId="{DFF2C54D-98A8-4DFE-BEFC-BD9E9CC76722}">
      <dgm:prSet/>
      <dgm:spPr/>
      <dgm:t>
        <a:bodyPr/>
        <a:lstStyle/>
        <a:p>
          <a:endParaRPr lang="en-US"/>
        </a:p>
      </dgm:t>
    </dgm:pt>
    <dgm:pt modelId="{C82AB14F-DB34-4A1A-A722-2F8D7198CD92}" type="sibTrans" cxnId="{DFF2C54D-98A8-4DFE-BEFC-BD9E9CC76722}">
      <dgm:prSet/>
      <dgm:spPr/>
      <dgm:t>
        <a:bodyPr/>
        <a:lstStyle/>
        <a:p>
          <a:endParaRPr lang="en-US"/>
        </a:p>
      </dgm:t>
    </dgm:pt>
    <dgm:pt modelId="{AA8F3579-761A-415B-A816-630F0731445F}">
      <dgm:prSet phldrT="[Text]"/>
      <dgm:spPr/>
      <dgm:t>
        <a:bodyPr/>
        <a:lstStyle/>
        <a:p>
          <a:r>
            <a:rPr lang="en-US" b="1" dirty="0"/>
            <a:t>Mobile Development </a:t>
          </a:r>
        </a:p>
      </dgm:t>
    </dgm:pt>
    <dgm:pt modelId="{65D5A877-3F71-485E-B6DE-D6CF4B7753FD}" type="parTrans" cxnId="{295ACB41-7D4A-4952-B223-37F1250FDF43}">
      <dgm:prSet/>
      <dgm:spPr/>
      <dgm:t>
        <a:bodyPr/>
        <a:lstStyle/>
        <a:p>
          <a:endParaRPr lang="en-US"/>
        </a:p>
      </dgm:t>
    </dgm:pt>
    <dgm:pt modelId="{1B0A48FF-A01D-4B1F-977F-5AEEDA092798}" type="sibTrans" cxnId="{295ACB41-7D4A-4952-B223-37F1250FDF43}">
      <dgm:prSet/>
      <dgm:spPr/>
      <dgm:t>
        <a:bodyPr/>
        <a:lstStyle/>
        <a:p>
          <a:endParaRPr lang="en-US"/>
        </a:p>
      </dgm:t>
    </dgm:pt>
    <dgm:pt modelId="{9EAD29EA-7EC8-42AB-9100-33A124E0781C}">
      <dgm:prSet phldrT="[Text]"/>
      <dgm:spPr/>
      <dgm:t>
        <a:bodyPr/>
        <a:lstStyle/>
        <a:p>
          <a:r>
            <a:rPr lang="en-US" b="1" dirty="0"/>
            <a:t>Back End</a:t>
          </a:r>
        </a:p>
      </dgm:t>
    </dgm:pt>
    <dgm:pt modelId="{ABDD4451-20EE-490C-9219-54E0992F40D5}" type="parTrans" cxnId="{B8D88F63-EE8F-46D5-89BD-87CC61F3F49E}">
      <dgm:prSet/>
      <dgm:spPr/>
      <dgm:t>
        <a:bodyPr/>
        <a:lstStyle/>
        <a:p>
          <a:endParaRPr lang="en-US"/>
        </a:p>
      </dgm:t>
    </dgm:pt>
    <dgm:pt modelId="{65469E1E-72DA-4FE1-ADFE-4F566FDEB362}" type="sibTrans" cxnId="{B8D88F63-EE8F-46D5-89BD-87CC61F3F49E}">
      <dgm:prSet/>
      <dgm:spPr/>
      <dgm:t>
        <a:bodyPr/>
        <a:lstStyle/>
        <a:p>
          <a:endParaRPr lang="en-US"/>
        </a:p>
      </dgm:t>
    </dgm:pt>
    <dgm:pt modelId="{E0AA92FA-6B72-4144-9285-497030ED8234}">
      <dgm:prSet phldrT="[Text]"/>
      <dgm:spPr/>
      <dgm:t>
        <a:bodyPr/>
        <a:lstStyle/>
        <a:p>
          <a:r>
            <a:rPr lang="en-US" dirty="0"/>
            <a:t>Ammar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700FFC33-4468-46F7-9A9A-450784F7CE83}" type="parTrans" cxnId="{AB25236C-9657-405B-B7DD-0AEB055B9DE2}">
      <dgm:prSet/>
      <dgm:spPr/>
      <dgm:t>
        <a:bodyPr/>
        <a:lstStyle/>
        <a:p>
          <a:endParaRPr lang="en-US"/>
        </a:p>
      </dgm:t>
    </dgm:pt>
    <dgm:pt modelId="{6420D8C9-BBFA-407B-9C06-9C103DD9A645}" type="sibTrans" cxnId="{AB25236C-9657-405B-B7DD-0AEB055B9DE2}">
      <dgm:prSet/>
      <dgm:spPr/>
      <dgm:t>
        <a:bodyPr/>
        <a:lstStyle/>
        <a:p>
          <a:endParaRPr lang="en-US"/>
        </a:p>
      </dgm:t>
    </dgm:pt>
    <dgm:pt modelId="{BB64D9CF-FBAC-4188-B293-C46FE56908BC}">
      <dgm:prSet phldrT="[Text]"/>
      <dgm:spPr/>
      <dgm:t>
        <a:bodyPr/>
        <a:lstStyle/>
        <a:p>
          <a:r>
            <a:rPr lang="en-US" dirty="0"/>
            <a:t>Ammar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3637AC07-28A9-4EE2-8FB8-2846ADF92A65}" type="parTrans" cxnId="{24536832-47E6-4080-9763-08CBB9BF733B}">
      <dgm:prSet/>
      <dgm:spPr/>
      <dgm:t>
        <a:bodyPr/>
        <a:lstStyle/>
        <a:p>
          <a:endParaRPr lang="en-US"/>
        </a:p>
      </dgm:t>
    </dgm:pt>
    <dgm:pt modelId="{6A55F5E9-A033-48A3-82AC-A25281F80504}" type="sibTrans" cxnId="{24536832-47E6-4080-9763-08CBB9BF733B}">
      <dgm:prSet/>
      <dgm:spPr/>
      <dgm:t>
        <a:bodyPr/>
        <a:lstStyle/>
        <a:p>
          <a:endParaRPr lang="en-US"/>
        </a:p>
      </dgm:t>
    </dgm:pt>
    <dgm:pt modelId="{44E7636C-C3C6-45F1-94A9-14535D28A69F}">
      <dgm:prSet phldrT="[Text]"/>
      <dgm:spPr/>
      <dgm:t>
        <a:bodyPr/>
        <a:lstStyle/>
        <a:p>
          <a:r>
            <a:rPr lang="en-US" dirty="0" err="1"/>
            <a:t>Mihyar</a:t>
          </a:r>
          <a:r>
            <a:rPr lang="en-US" dirty="0"/>
            <a:t>	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6132A8D2-BA84-49EC-BB9F-DE382EEF050D}" type="parTrans" cxnId="{D0B12E65-46C3-414F-8048-55E78E9D0F00}">
      <dgm:prSet/>
      <dgm:spPr/>
      <dgm:t>
        <a:bodyPr/>
        <a:lstStyle/>
        <a:p>
          <a:endParaRPr lang="en-US"/>
        </a:p>
      </dgm:t>
    </dgm:pt>
    <dgm:pt modelId="{B1E7DC39-E0FF-4919-838F-101FCDD63C9D}" type="sibTrans" cxnId="{D0B12E65-46C3-414F-8048-55E78E9D0F00}">
      <dgm:prSet/>
      <dgm:spPr/>
      <dgm:t>
        <a:bodyPr/>
        <a:lstStyle/>
        <a:p>
          <a:endParaRPr lang="en-US"/>
        </a:p>
      </dgm:t>
    </dgm:pt>
    <dgm:pt modelId="{6AFEA353-7E74-480D-AF24-9BF1AFC8CD12}">
      <dgm:prSet phldrT="[Text]"/>
      <dgm:spPr/>
      <dgm:t>
        <a:bodyPr/>
        <a:lstStyle/>
        <a:p>
          <a:r>
            <a:rPr lang="en-US" dirty="0"/>
            <a:t>To be Hired</a:t>
          </a:r>
        </a:p>
      </dgm:t>
    </dgm:pt>
    <dgm:pt modelId="{1B612F3D-EBB7-4502-BF3D-F6B5AAA3A74F}" type="parTrans" cxnId="{50AE381C-24D2-4991-8F27-E3AAA7814E58}">
      <dgm:prSet/>
      <dgm:spPr/>
      <dgm:t>
        <a:bodyPr/>
        <a:lstStyle/>
        <a:p>
          <a:endParaRPr lang="en-US"/>
        </a:p>
      </dgm:t>
    </dgm:pt>
    <dgm:pt modelId="{CEBE9FE6-F3B1-48EC-A64A-356ED73A6649}" type="sibTrans" cxnId="{50AE381C-24D2-4991-8F27-E3AAA7814E58}">
      <dgm:prSet/>
      <dgm:spPr/>
      <dgm:t>
        <a:bodyPr/>
        <a:lstStyle/>
        <a:p>
          <a:endParaRPr lang="en-US"/>
        </a:p>
      </dgm:t>
    </dgm:pt>
    <dgm:pt modelId="{3A706D37-F2CC-4759-AC29-8128D7FF01D8}">
      <dgm:prSet phldrT="[Text]"/>
      <dgm:spPr/>
      <dgm:t>
        <a:bodyPr/>
        <a:lstStyle/>
        <a:p>
          <a:r>
            <a:rPr lang="en-US" dirty="0" err="1"/>
            <a:t>Mihyar</a:t>
          </a:r>
          <a:r>
            <a:rPr lang="en-US" dirty="0"/>
            <a:t>	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4FA1A064-8CC2-4CE7-A85B-1203B7B69E23}" type="parTrans" cxnId="{E9DC7B74-E274-4621-8C92-746DAD3E005D}">
      <dgm:prSet/>
      <dgm:spPr/>
      <dgm:t>
        <a:bodyPr/>
        <a:lstStyle/>
        <a:p>
          <a:endParaRPr lang="en-US"/>
        </a:p>
      </dgm:t>
    </dgm:pt>
    <dgm:pt modelId="{97CFE770-C7D5-42BE-82DF-17E3E7F59073}" type="sibTrans" cxnId="{E9DC7B74-E274-4621-8C92-746DAD3E005D}">
      <dgm:prSet/>
      <dgm:spPr/>
      <dgm:t>
        <a:bodyPr/>
        <a:lstStyle/>
        <a:p>
          <a:endParaRPr lang="en-US"/>
        </a:p>
      </dgm:t>
    </dgm:pt>
    <dgm:pt modelId="{0AD2B75D-FF03-4C6E-9801-F859E30BEDF2}">
      <dgm:prSet phldrT="[Text]"/>
      <dgm:spPr/>
      <dgm:t>
        <a:bodyPr/>
        <a:lstStyle/>
        <a:p>
          <a:r>
            <a:rPr lang="en-US" dirty="0"/>
            <a:t>  Karim	</a:t>
          </a:r>
          <a:endParaRPr lang="en-AE" dirty="0"/>
        </a:p>
        <a:p>
          <a:r>
            <a:rPr lang="en-US" dirty="0"/>
            <a:t>(Mid Level)</a:t>
          </a:r>
        </a:p>
      </dgm:t>
    </dgm:pt>
    <dgm:pt modelId="{F6F1BB9E-BFF9-460C-8954-B6D7CC506757}" type="parTrans" cxnId="{2CE8AD4A-0891-4733-B6D2-1CDC12B5CCE1}">
      <dgm:prSet/>
      <dgm:spPr/>
      <dgm:t>
        <a:bodyPr/>
        <a:lstStyle/>
        <a:p>
          <a:endParaRPr lang="en-US"/>
        </a:p>
      </dgm:t>
    </dgm:pt>
    <dgm:pt modelId="{9D36315C-BFF4-4720-AB05-403EC9A71F3D}" type="sibTrans" cxnId="{2CE8AD4A-0891-4733-B6D2-1CDC12B5CCE1}">
      <dgm:prSet/>
      <dgm:spPr/>
      <dgm:t>
        <a:bodyPr/>
        <a:lstStyle/>
        <a:p>
          <a:endParaRPr lang="en-US"/>
        </a:p>
      </dgm:t>
    </dgm:pt>
    <dgm:pt modelId="{77BA2E94-209F-49C1-B09D-A30CE772D10A}">
      <dgm:prSet phldrT="[Text]"/>
      <dgm:spPr/>
      <dgm:t>
        <a:bodyPr/>
        <a:lstStyle/>
        <a:p>
          <a:r>
            <a:rPr lang="en-US" dirty="0"/>
            <a:t>To be Hired</a:t>
          </a:r>
        </a:p>
      </dgm:t>
    </dgm:pt>
    <dgm:pt modelId="{C33B5369-8BE4-4D5B-B10C-9BB23892A63E}" type="parTrans" cxnId="{B077071E-1778-42F1-8699-544521D252A3}">
      <dgm:prSet/>
      <dgm:spPr/>
      <dgm:t>
        <a:bodyPr/>
        <a:lstStyle/>
        <a:p>
          <a:endParaRPr lang="en-US"/>
        </a:p>
      </dgm:t>
    </dgm:pt>
    <dgm:pt modelId="{BF399D60-0FE8-4F14-AE44-1537ED0CC5DE}" type="sibTrans" cxnId="{B077071E-1778-42F1-8699-544521D252A3}">
      <dgm:prSet/>
      <dgm:spPr/>
      <dgm:t>
        <a:bodyPr/>
        <a:lstStyle/>
        <a:p>
          <a:endParaRPr lang="en-US"/>
        </a:p>
      </dgm:t>
    </dgm:pt>
    <dgm:pt modelId="{DC4B7213-9845-4DD9-B2BB-90C05A0A84BD}">
      <dgm:prSet phldrT="[Text]"/>
      <dgm:spPr/>
      <dgm:t>
        <a:bodyPr/>
        <a:lstStyle/>
        <a:p>
          <a:r>
            <a:rPr lang="en-US" b="1" dirty="0"/>
            <a:t>Business Analysis</a:t>
          </a:r>
        </a:p>
      </dgm:t>
    </dgm:pt>
    <dgm:pt modelId="{37AE7E7D-F199-4688-84EE-E9AD0A72D20D}" type="parTrans" cxnId="{293C528B-4489-495A-B0EF-D6A0DE67B4F1}">
      <dgm:prSet/>
      <dgm:spPr/>
      <dgm:t>
        <a:bodyPr/>
        <a:lstStyle/>
        <a:p>
          <a:endParaRPr lang="en-US"/>
        </a:p>
      </dgm:t>
    </dgm:pt>
    <dgm:pt modelId="{8C29512D-EA50-45B5-A157-7CD1C9C1DCAE}" type="sibTrans" cxnId="{293C528B-4489-495A-B0EF-D6A0DE67B4F1}">
      <dgm:prSet/>
      <dgm:spPr/>
      <dgm:t>
        <a:bodyPr/>
        <a:lstStyle/>
        <a:p>
          <a:endParaRPr lang="en-US"/>
        </a:p>
      </dgm:t>
    </dgm:pt>
    <dgm:pt modelId="{AD413DD1-7349-4CFD-9A6F-642420A2EA6C}">
      <dgm:prSet phldrT="[Text]"/>
      <dgm:spPr/>
      <dgm:t>
        <a:bodyPr/>
        <a:lstStyle/>
        <a:p>
          <a:r>
            <a:rPr lang="en-US" b="1" dirty="0"/>
            <a:t>UI/UX</a:t>
          </a:r>
        </a:p>
      </dgm:t>
    </dgm:pt>
    <dgm:pt modelId="{B63927B2-1A8F-4160-8BF4-C03A14C96972}" type="parTrans" cxnId="{FCA476EF-BE8A-4B77-BFB7-2E9584C23A58}">
      <dgm:prSet/>
      <dgm:spPr/>
      <dgm:t>
        <a:bodyPr/>
        <a:lstStyle/>
        <a:p>
          <a:endParaRPr lang="en-US"/>
        </a:p>
      </dgm:t>
    </dgm:pt>
    <dgm:pt modelId="{DCCC8A50-C8D4-4EEB-B62E-76245884AA2B}" type="sibTrans" cxnId="{FCA476EF-BE8A-4B77-BFB7-2E9584C23A58}">
      <dgm:prSet/>
      <dgm:spPr/>
      <dgm:t>
        <a:bodyPr/>
        <a:lstStyle/>
        <a:p>
          <a:endParaRPr lang="en-US"/>
        </a:p>
      </dgm:t>
    </dgm:pt>
    <dgm:pt modelId="{52B44A90-A16D-43D2-822D-AE88290AB40C}">
      <dgm:prSet phldrT="[Text]"/>
      <dgm:spPr/>
      <dgm:t>
        <a:bodyPr/>
        <a:lstStyle/>
        <a:p>
          <a:r>
            <a:rPr lang="en-US" dirty="0"/>
            <a:t>Bassel	</a:t>
          </a:r>
          <a:endParaRPr lang="en-AE" dirty="0"/>
        </a:p>
        <a:p>
          <a:r>
            <a:rPr lang="en-US" dirty="0"/>
            <a:t>(Mid Level)</a:t>
          </a:r>
          <a:endParaRPr lang="en-US" b="1" dirty="0"/>
        </a:p>
      </dgm:t>
    </dgm:pt>
    <dgm:pt modelId="{BA247DC7-3706-4114-9CA1-8B3BE7B3044B}" type="parTrans" cxnId="{554D88A4-2801-464A-81AF-CE989E64F59A}">
      <dgm:prSet/>
      <dgm:spPr/>
      <dgm:t>
        <a:bodyPr/>
        <a:lstStyle/>
        <a:p>
          <a:endParaRPr lang="en-US"/>
        </a:p>
      </dgm:t>
    </dgm:pt>
    <dgm:pt modelId="{550C58A7-2374-4210-B8D7-74B064AC56BF}" type="sibTrans" cxnId="{554D88A4-2801-464A-81AF-CE989E64F59A}">
      <dgm:prSet/>
      <dgm:spPr/>
      <dgm:t>
        <a:bodyPr/>
        <a:lstStyle/>
        <a:p>
          <a:endParaRPr lang="en-US"/>
        </a:p>
      </dgm:t>
    </dgm:pt>
    <dgm:pt modelId="{75D4FE26-6426-4100-9F30-5D27F96A289E}">
      <dgm:prSet phldrT="[Text]"/>
      <dgm:spPr/>
      <dgm:t>
        <a:bodyPr/>
        <a:lstStyle/>
        <a:p>
          <a:r>
            <a:rPr lang="en-US" b="0" dirty="0"/>
            <a:t>To be Hired</a:t>
          </a:r>
        </a:p>
      </dgm:t>
    </dgm:pt>
    <dgm:pt modelId="{2BB2DA57-5D35-4C36-BEE8-72F125824219}" type="parTrans" cxnId="{F2231E29-9A04-4E85-A0C9-71A7924DACDF}">
      <dgm:prSet/>
      <dgm:spPr/>
      <dgm:t>
        <a:bodyPr/>
        <a:lstStyle/>
        <a:p>
          <a:endParaRPr lang="en-US"/>
        </a:p>
      </dgm:t>
    </dgm:pt>
    <dgm:pt modelId="{B0A1B431-604E-46DD-AE95-FEF94EB42291}" type="sibTrans" cxnId="{F2231E29-9A04-4E85-A0C9-71A7924DACDF}">
      <dgm:prSet/>
      <dgm:spPr/>
      <dgm:t>
        <a:bodyPr/>
        <a:lstStyle/>
        <a:p>
          <a:endParaRPr lang="en-US"/>
        </a:p>
      </dgm:t>
    </dgm:pt>
    <dgm:pt modelId="{E2BE29D3-7C74-4103-80A7-03449B2A4463}">
      <dgm:prSet phldrT="[Text]"/>
      <dgm:spPr/>
      <dgm:t>
        <a:bodyPr/>
        <a:lstStyle/>
        <a:p>
          <a:r>
            <a:rPr lang="en-US" b="0" dirty="0"/>
            <a:t>To be Hired</a:t>
          </a:r>
        </a:p>
      </dgm:t>
    </dgm:pt>
    <dgm:pt modelId="{069C2947-D8E4-447E-87BD-620BF111921A}" type="parTrans" cxnId="{BFAFD705-987A-405F-9A54-D825F3286CDD}">
      <dgm:prSet/>
      <dgm:spPr/>
      <dgm:t>
        <a:bodyPr/>
        <a:lstStyle/>
        <a:p>
          <a:endParaRPr lang="en-US"/>
        </a:p>
      </dgm:t>
    </dgm:pt>
    <dgm:pt modelId="{3CCD6636-0F67-48C9-B543-71A7387286A0}" type="sibTrans" cxnId="{BFAFD705-987A-405F-9A54-D825F3286CDD}">
      <dgm:prSet/>
      <dgm:spPr/>
      <dgm:t>
        <a:bodyPr/>
        <a:lstStyle/>
        <a:p>
          <a:endParaRPr lang="en-US"/>
        </a:p>
      </dgm:t>
    </dgm:pt>
    <dgm:pt modelId="{4E1AB72D-0DE1-49F1-BBD0-8AEE11569921}" type="pres">
      <dgm:prSet presAssocID="{50C65B7E-5693-4BE1-AC7B-E994F3DDA49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7AA85E-225B-4A39-B4E3-E3F6CA9963E1}" type="pres">
      <dgm:prSet presAssocID="{C4EAD7F2-9DF2-441B-9A70-24A9454615FB}" presName="hierRoot1" presStyleCnt="0">
        <dgm:presLayoutVars>
          <dgm:hierBranch val="init"/>
        </dgm:presLayoutVars>
      </dgm:prSet>
      <dgm:spPr/>
    </dgm:pt>
    <dgm:pt modelId="{D0402C0A-AB5D-4D77-92D3-AC46DAE5187A}" type="pres">
      <dgm:prSet presAssocID="{C4EAD7F2-9DF2-441B-9A70-24A9454615FB}" presName="rootComposite1" presStyleCnt="0"/>
      <dgm:spPr/>
    </dgm:pt>
    <dgm:pt modelId="{086095FD-8851-4B35-8831-A9140D364D1F}" type="pres">
      <dgm:prSet presAssocID="{C4EAD7F2-9DF2-441B-9A70-24A9454615FB}" presName="rootText1" presStyleLbl="alignAcc1" presStyleIdx="0" presStyleCnt="0" custScaleX="113674">
        <dgm:presLayoutVars>
          <dgm:chPref val="3"/>
        </dgm:presLayoutVars>
      </dgm:prSet>
      <dgm:spPr/>
    </dgm:pt>
    <dgm:pt modelId="{A74858F3-4ECE-4C2C-B562-0793C19AE074}" type="pres">
      <dgm:prSet presAssocID="{C4EAD7F2-9DF2-441B-9A70-24A9454615FB}" presName="topArc1" presStyleLbl="parChTrans1D1" presStyleIdx="0" presStyleCnt="36"/>
      <dgm:spPr/>
    </dgm:pt>
    <dgm:pt modelId="{2FD62B0C-D827-4ABE-9454-8DAD3B341BA2}" type="pres">
      <dgm:prSet presAssocID="{C4EAD7F2-9DF2-441B-9A70-24A9454615FB}" presName="bottomArc1" presStyleLbl="parChTrans1D1" presStyleIdx="1" presStyleCnt="36"/>
      <dgm:spPr/>
    </dgm:pt>
    <dgm:pt modelId="{5B23F7B4-84AB-42B8-9A04-202A275D90D7}" type="pres">
      <dgm:prSet presAssocID="{C4EAD7F2-9DF2-441B-9A70-24A9454615FB}" presName="topConnNode1" presStyleLbl="node1" presStyleIdx="0" presStyleCnt="0"/>
      <dgm:spPr/>
    </dgm:pt>
    <dgm:pt modelId="{00CA6D7B-D7EF-452B-972D-FA2A2C861E7A}" type="pres">
      <dgm:prSet presAssocID="{C4EAD7F2-9DF2-441B-9A70-24A9454615FB}" presName="hierChild2" presStyleCnt="0"/>
      <dgm:spPr/>
    </dgm:pt>
    <dgm:pt modelId="{9B06259F-9898-4722-BB28-7878C5FD0D3A}" type="pres">
      <dgm:prSet presAssocID="{C1C37116-11BE-4803-B42C-2CE25732813F}" presName="Name28" presStyleLbl="parChTrans1D2" presStyleIdx="0" presStyleCnt="7"/>
      <dgm:spPr/>
    </dgm:pt>
    <dgm:pt modelId="{22898B06-215B-4F41-A943-BD1AE6FE0E74}" type="pres">
      <dgm:prSet presAssocID="{8B2AEDF9-61F6-461D-A480-C196FC091D60}" presName="hierRoot2" presStyleCnt="0">
        <dgm:presLayoutVars>
          <dgm:hierBranch val="init"/>
        </dgm:presLayoutVars>
      </dgm:prSet>
      <dgm:spPr/>
    </dgm:pt>
    <dgm:pt modelId="{3AB2978B-3D4B-45B1-AD5B-00C505D997DF}" type="pres">
      <dgm:prSet presAssocID="{8B2AEDF9-61F6-461D-A480-C196FC091D60}" presName="rootComposite2" presStyleCnt="0"/>
      <dgm:spPr/>
    </dgm:pt>
    <dgm:pt modelId="{E5D11782-430E-4B3D-96A0-2A56DB6F9412}" type="pres">
      <dgm:prSet presAssocID="{8B2AEDF9-61F6-461D-A480-C196FC091D60}" presName="rootText2" presStyleLbl="alignAcc1" presStyleIdx="0" presStyleCnt="0">
        <dgm:presLayoutVars>
          <dgm:chPref val="3"/>
        </dgm:presLayoutVars>
      </dgm:prSet>
      <dgm:spPr/>
    </dgm:pt>
    <dgm:pt modelId="{54091088-1EB2-4B71-8353-53D2F66BE42A}" type="pres">
      <dgm:prSet presAssocID="{8B2AEDF9-61F6-461D-A480-C196FC091D60}" presName="topArc2" presStyleLbl="parChTrans1D1" presStyleIdx="2" presStyleCnt="36"/>
      <dgm:spPr/>
    </dgm:pt>
    <dgm:pt modelId="{23E54E4F-AFD2-408F-9893-4EF8A4E8612C}" type="pres">
      <dgm:prSet presAssocID="{8B2AEDF9-61F6-461D-A480-C196FC091D60}" presName="bottomArc2" presStyleLbl="parChTrans1D1" presStyleIdx="3" presStyleCnt="36"/>
      <dgm:spPr/>
    </dgm:pt>
    <dgm:pt modelId="{4466B403-DC6F-4E11-817A-EAD1C5D738AA}" type="pres">
      <dgm:prSet presAssocID="{8B2AEDF9-61F6-461D-A480-C196FC091D60}" presName="topConnNode2" presStyleLbl="node2" presStyleIdx="0" presStyleCnt="0"/>
      <dgm:spPr/>
    </dgm:pt>
    <dgm:pt modelId="{5DE9578D-214B-4978-A462-89D77CC7D056}" type="pres">
      <dgm:prSet presAssocID="{8B2AEDF9-61F6-461D-A480-C196FC091D60}" presName="hierChild4" presStyleCnt="0"/>
      <dgm:spPr/>
    </dgm:pt>
    <dgm:pt modelId="{DD736D10-73E4-4C22-9F9C-4B33787B697A}" type="pres">
      <dgm:prSet presAssocID="{1B612F3D-EBB7-4502-BF3D-F6B5AAA3A74F}" presName="Name28" presStyleLbl="parChTrans1D3" presStyleIdx="0" presStyleCnt="6"/>
      <dgm:spPr/>
    </dgm:pt>
    <dgm:pt modelId="{57755591-7741-4E6C-A0E9-4E6F99496257}" type="pres">
      <dgm:prSet presAssocID="{6AFEA353-7E74-480D-AF24-9BF1AFC8CD12}" presName="hierRoot2" presStyleCnt="0">
        <dgm:presLayoutVars>
          <dgm:hierBranch val="init"/>
        </dgm:presLayoutVars>
      </dgm:prSet>
      <dgm:spPr/>
    </dgm:pt>
    <dgm:pt modelId="{800035D6-03FD-4417-BE1C-6205A4374479}" type="pres">
      <dgm:prSet presAssocID="{6AFEA353-7E74-480D-AF24-9BF1AFC8CD12}" presName="rootComposite2" presStyleCnt="0"/>
      <dgm:spPr/>
    </dgm:pt>
    <dgm:pt modelId="{8CD044FE-01C5-4D35-8D70-6CCB0DD0F680}" type="pres">
      <dgm:prSet presAssocID="{6AFEA353-7E74-480D-AF24-9BF1AFC8CD12}" presName="rootText2" presStyleLbl="alignAcc1" presStyleIdx="0" presStyleCnt="0">
        <dgm:presLayoutVars>
          <dgm:chPref val="3"/>
        </dgm:presLayoutVars>
      </dgm:prSet>
      <dgm:spPr/>
    </dgm:pt>
    <dgm:pt modelId="{A08352BA-9ED4-482A-8CCE-AA12E252E598}" type="pres">
      <dgm:prSet presAssocID="{6AFEA353-7E74-480D-AF24-9BF1AFC8CD12}" presName="topArc2" presStyleLbl="parChTrans1D1" presStyleIdx="4" presStyleCnt="36"/>
      <dgm:spPr/>
    </dgm:pt>
    <dgm:pt modelId="{402E74A7-1354-4DF8-BB31-0013C9CDD63E}" type="pres">
      <dgm:prSet presAssocID="{6AFEA353-7E74-480D-AF24-9BF1AFC8CD12}" presName="bottomArc2" presStyleLbl="parChTrans1D1" presStyleIdx="5" presStyleCnt="36"/>
      <dgm:spPr/>
    </dgm:pt>
    <dgm:pt modelId="{C510A4CF-C03D-4370-9BDC-6740BC74A48B}" type="pres">
      <dgm:prSet presAssocID="{6AFEA353-7E74-480D-AF24-9BF1AFC8CD12}" presName="topConnNode2" presStyleLbl="node3" presStyleIdx="0" presStyleCnt="0"/>
      <dgm:spPr/>
    </dgm:pt>
    <dgm:pt modelId="{CACBE0A2-C44B-4933-BA70-F3223701FBA9}" type="pres">
      <dgm:prSet presAssocID="{6AFEA353-7E74-480D-AF24-9BF1AFC8CD12}" presName="hierChild4" presStyleCnt="0"/>
      <dgm:spPr/>
    </dgm:pt>
    <dgm:pt modelId="{60B206D6-6246-457D-8058-6690EBECD8C0}" type="pres">
      <dgm:prSet presAssocID="{6AFEA353-7E74-480D-AF24-9BF1AFC8CD12}" presName="hierChild5" presStyleCnt="0"/>
      <dgm:spPr/>
    </dgm:pt>
    <dgm:pt modelId="{416BA14E-3AEA-44EE-B214-31A489AAE149}" type="pres">
      <dgm:prSet presAssocID="{8B2AEDF9-61F6-461D-A480-C196FC091D60}" presName="hierChild5" presStyleCnt="0"/>
      <dgm:spPr/>
    </dgm:pt>
    <dgm:pt modelId="{1F99C2E3-15D6-4430-951D-E4E568B2B3B4}" type="pres">
      <dgm:prSet presAssocID="{ABDD4451-20EE-490C-9219-54E0992F40D5}" presName="Name28" presStyleLbl="parChTrans1D2" presStyleIdx="1" presStyleCnt="7"/>
      <dgm:spPr/>
    </dgm:pt>
    <dgm:pt modelId="{4223A4B1-FB80-4AE1-A3AA-1A3331C13E41}" type="pres">
      <dgm:prSet presAssocID="{9EAD29EA-7EC8-42AB-9100-33A124E0781C}" presName="hierRoot2" presStyleCnt="0">
        <dgm:presLayoutVars>
          <dgm:hierBranch val="init"/>
        </dgm:presLayoutVars>
      </dgm:prSet>
      <dgm:spPr/>
    </dgm:pt>
    <dgm:pt modelId="{0100FC13-1214-466C-92C1-2DB33492E369}" type="pres">
      <dgm:prSet presAssocID="{9EAD29EA-7EC8-42AB-9100-33A124E0781C}" presName="rootComposite2" presStyleCnt="0"/>
      <dgm:spPr/>
    </dgm:pt>
    <dgm:pt modelId="{FB261FB3-FF77-4195-8849-951CFA835D3D}" type="pres">
      <dgm:prSet presAssocID="{9EAD29EA-7EC8-42AB-9100-33A124E0781C}" presName="rootText2" presStyleLbl="alignAcc1" presStyleIdx="0" presStyleCnt="0">
        <dgm:presLayoutVars>
          <dgm:chPref val="3"/>
        </dgm:presLayoutVars>
      </dgm:prSet>
      <dgm:spPr/>
    </dgm:pt>
    <dgm:pt modelId="{B0F89817-2193-4C07-B23C-B99603ACED52}" type="pres">
      <dgm:prSet presAssocID="{9EAD29EA-7EC8-42AB-9100-33A124E0781C}" presName="topArc2" presStyleLbl="parChTrans1D1" presStyleIdx="6" presStyleCnt="36"/>
      <dgm:spPr/>
    </dgm:pt>
    <dgm:pt modelId="{9AD3649A-EEE1-4776-8BBC-69C817DBFD31}" type="pres">
      <dgm:prSet presAssocID="{9EAD29EA-7EC8-42AB-9100-33A124E0781C}" presName="bottomArc2" presStyleLbl="parChTrans1D1" presStyleIdx="7" presStyleCnt="36"/>
      <dgm:spPr/>
    </dgm:pt>
    <dgm:pt modelId="{146CFC8C-0E54-4F75-8651-69CEC56647C7}" type="pres">
      <dgm:prSet presAssocID="{9EAD29EA-7EC8-42AB-9100-33A124E0781C}" presName="topConnNode2" presStyleLbl="node2" presStyleIdx="0" presStyleCnt="0"/>
      <dgm:spPr/>
    </dgm:pt>
    <dgm:pt modelId="{E27B9583-491D-45D5-8228-A8D91893258E}" type="pres">
      <dgm:prSet presAssocID="{9EAD29EA-7EC8-42AB-9100-33A124E0781C}" presName="hierChild4" presStyleCnt="0"/>
      <dgm:spPr/>
    </dgm:pt>
    <dgm:pt modelId="{68976272-818E-4DFC-A31E-4656ACD06383}" type="pres">
      <dgm:prSet presAssocID="{700FFC33-4468-46F7-9A9A-450784F7CE83}" presName="Name28" presStyleLbl="parChTrans1D3" presStyleIdx="1" presStyleCnt="6"/>
      <dgm:spPr/>
    </dgm:pt>
    <dgm:pt modelId="{6442E1CA-B260-4F4E-B111-E2674617AF92}" type="pres">
      <dgm:prSet presAssocID="{E0AA92FA-6B72-4144-9285-497030ED8234}" presName="hierRoot2" presStyleCnt="0">
        <dgm:presLayoutVars>
          <dgm:hierBranch val="init"/>
        </dgm:presLayoutVars>
      </dgm:prSet>
      <dgm:spPr/>
    </dgm:pt>
    <dgm:pt modelId="{0556A5C7-E129-456E-89EB-C25A59D74975}" type="pres">
      <dgm:prSet presAssocID="{E0AA92FA-6B72-4144-9285-497030ED8234}" presName="rootComposite2" presStyleCnt="0"/>
      <dgm:spPr/>
    </dgm:pt>
    <dgm:pt modelId="{F7113FA4-5CCC-44F6-967E-6512375B0A67}" type="pres">
      <dgm:prSet presAssocID="{E0AA92FA-6B72-4144-9285-497030ED8234}" presName="rootText2" presStyleLbl="alignAcc1" presStyleIdx="0" presStyleCnt="0">
        <dgm:presLayoutVars>
          <dgm:chPref val="3"/>
        </dgm:presLayoutVars>
      </dgm:prSet>
      <dgm:spPr/>
    </dgm:pt>
    <dgm:pt modelId="{69387F67-5D38-4E45-BE7B-8131EF8E9FC2}" type="pres">
      <dgm:prSet presAssocID="{E0AA92FA-6B72-4144-9285-497030ED8234}" presName="topArc2" presStyleLbl="parChTrans1D1" presStyleIdx="8" presStyleCnt="36"/>
      <dgm:spPr/>
    </dgm:pt>
    <dgm:pt modelId="{E487DEBC-2D01-4279-ACF0-0181B3BE4545}" type="pres">
      <dgm:prSet presAssocID="{E0AA92FA-6B72-4144-9285-497030ED8234}" presName="bottomArc2" presStyleLbl="parChTrans1D1" presStyleIdx="9" presStyleCnt="36"/>
      <dgm:spPr/>
    </dgm:pt>
    <dgm:pt modelId="{A2552B81-E41B-45D4-AC4B-831FEEB6CD9E}" type="pres">
      <dgm:prSet presAssocID="{E0AA92FA-6B72-4144-9285-497030ED8234}" presName="topConnNode2" presStyleLbl="node3" presStyleIdx="0" presStyleCnt="0"/>
      <dgm:spPr/>
    </dgm:pt>
    <dgm:pt modelId="{FE9907BB-6EF3-4CF4-AFFA-0A0FCB024562}" type="pres">
      <dgm:prSet presAssocID="{E0AA92FA-6B72-4144-9285-497030ED8234}" presName="hierChild4" presStyleCnt="0"/>
      <dgm:spPr/>
    </dgm:pt>
    <dgm:pt modelId="{2BC35462-DC50-489F-89BA-3A8ADDDC1517}" type="pres">
      <dgm:prSet presAssocID="{4FA1A064-8CC2-4CE7-A85B-1203B7B69E23}" presName="Name28" presStyleLbl="parChTrans1D4" presStyleIdx="0" presStyleCnt="4"/>
      <dgm:spPr/>
    </dgm:pt>
    <dgm:pt modelId="{A6F288A3-4368-4DB5-934A-42FA170F6534}" type="pres">
      <dgm:prSet presAssocID="{3A706D37-F2CC-4759-AC29-8128D7FF01D8}" presName="hierRoot2" presStyleCnt="0">
        <dgm:presLayoutVars>
          <dgm:hierBranch val="init"/>
        </dgm:presLayoutVars>
      </dgm:prSet>
      <dgm:spPr/>
    </dgm:pt>
    <dgm:pt modelId="{069799A0-443F-4876-B00D-6A061E827DEB}" type="pres">
      <dgm:prSet presAssocID="{3A706D37-F2CC-4759-AC29-8128D7FF01D8}" presName="rootComposite2" presStyleCnt="0"/>
      <dgm:spPr/>
    </dgm:pt>
    <dgm:pt modelId="{63B7B8D3-0FD6-46C4-9D4B-21BE46CD45DA}" type="pres">
      <dgm:prSet presAssocID="{3A706D37-F2CC-4759-AC29-8128D7FF01D8}" presName="rootText2" presStyleLbl="alignAcc1" presStyleIdx="0" presStyleCnt="0">
        <dgm:presLayoutVars>
          <dgm:chPref val="3"/>
        </dgm:presLayoutVars>
      </dgm:prSet>
      <dgm:spPr/>
    </dgm:pt>
    <dgm:pt modelId="{E4EFFE76-B22B-4F6B-878A-2CEAFB99DCCB}" type="pres">
      <dgm:prSet presAssocID="{3A706D37-F2CC-4759-AC29-8128D7FF01D8}" presName="topArc2" presStyleLbl="parChTrans1D1" presStyleIdx="10" presStyleCnt="36"/>
      <dgm:spPr/>
    </dgm:pt>
    <dgm:pt modelId="{C50E70FF-7BEA-4975-8DAE-689BE5A5A058}" type="pres">
      <dgm:prSet presAssocID="{3A706D37-F2CC-4759-AC29-8128D7FF01D8}" presName="bottomArc2" presStyleLbl="parChTrans1D1" presStyleIdx="11" presStyleCnt="36"/>
      <dgm:spPr/>
    </dgm:pt>
    <dgm:pt modelId="{69914B64-7E16-4C91-85CB-BED784E3DB01}" type="pres">
      <dgm:prSet presAssocID="{3A706D37-F2CC-4759-AC29-8128D7FF01D8}" presName="topConnNode2" presStyleLbl="node4" presStyleIdx="0" presStyleCnt="0"/>
      <dgm:spPr/>
    </dgm:pt>
    <dgm:pt modelId="{567E153C-94C6-46AA-815E-9586C310F446}" type="pres">
      <dgm:prSet presAssocID="{3A706D37-F2CC-4759-AC29-8128D7FF01D8}" presName="hierChild4" presStyleCnt="0"/>
      <dgm:spPr/>
    </dgm:pt>
    <dgm:pt modelId="{D840B6C9-4230-44E6-A822-A73B5501F907}" type="pres">
      <dgm:prSet presAssocID="{3A706D37-F2CC-4759-AC29-8128D7FF01D8}" presName="hierChild5" presStyleCnt="0"/>
      <dgm:spPr/>
    </dgm:pt>
    <dgm:pt modelId="{C310B676-8A11-444B-97D4-F2AF70CC3814}" type="pres">
      <dgm:prSet presAssocID="{F6F1BB9E-BFF9-460C-8954-B6D7CC506757}" presName="Name28" presStyleLbl="parChTrans1D4" presStyleIdx="1" presStyleCnt="4"/>
      <dgm:spPr/>
    </dgm:pt>
    <dgm:pt modelId="{6E340A81-8BFA-4D8A-BB44-BB018DDCE859}" type="pres">
      <dgm:prSet presAssocID="{0AD2B75D-FF03-4C6E-9801-F859E30BEDF2}" presName="hierRoot2" presStyleCnt="0">
        <dgm:presLayoutVars>
          <dgm:hierBranch val="init"/>
        </dgm:presLayoutVars>
      </dgm:prSet>
      <dgm:spPr/>
    </dgm:pt>
    <dgm:pt modelId="{EF97FFAF-160B-4CD0-923B-04C0F9F46D56}" type="pres">
      <dgm:prSet presAssocID="{0AD2B75D-FF03-4C6E-9801-F859E30BEDF2}" presName="rootComposite2" presStyleCnt="0"/>
      <dgm:spPr/>
    </dgm:pt>
    <dgm:pt modelId="{349881CD-5B6D-434C-9620-03106B473D31}" type="pres">
      <dgm:prSet presAssocID="{0AD2B75D-FF03-4C6E-9801-F859E30BEDF2}" presName="rootText2" presStyleLbl="alignAcc1" presStyleIdx="0" presStyleCnt="0">
        <dgm:presLayoutVars>
          <dgm:chPref val="3"/>
        </dgm:presLayoutVars>
      </dgm:prSet>
      <dgm:spPr/>
    </dgm:pt>
    <dgm:pt modelId="{4B890AEA-CE0C-487B-B25E-3A7D2F788685}" type="pres">
      <dgm:prSet presAssocID="{0AD2B75D-FF03-4C6E-9801-F859E30BEDF2}" presName="topArc2" presStyleLbl="parChTrans1D1" presStyleIdx="12" presStyleCnt="36"/>
      <dgm:spPr/>
    </dgm:pt>
    <dgm:pt modelId="{F45E7F44-F8C8-48E2-A184-69B69A4889FE}" type="pres">
      <dgm:prSet presAssocID="{0AD2B75D-FF03-4C6E-9801-F859E30BEDF2}" presName="bottomArc2" presStyleLbl="parChTrans1D1" presStyleIdx="13" presStyleCnt="36"/>
      <dgm:spPr/>
    </dgm:pt>
    <dgm:pt modelId="{36DF54E9-AFA3-4402-9942-7042D3CC43ED}" type="pres">
      <dgm:prSet presAssocID="{0AD2B75D-FF03-4C6E-9801-F859E30BEDF2}" presName="topConnNode2" presStyleLbl="node4" presStyleIdx="0" presStyleCnt="0"/>
      <dgm:spPr/>
    </dgm:pt>
    <dgm:pt modelId="{178CAADA-0C3A-4DAE-92DE-ECCA49B1A69C}" type="pres">
      <dgm:prSet presAssocID="{0AD2B75D-FF03-4C6E-9801-F859E30BEDF2}" presName="hierChild4" presStyleCnt="0"/>
      <dgm:spPr/>
    </dgm:pt>
    <dgm:pt modelId="{8D042C28-801A-4221-BB05-E44335827D5A}" type="pres">
      <dgm:prSet presAssocID="{0AD2B75D-FF03-4C6E-9801-F859E30BEDF2}" presName="hierChild5" presStyleCnt="0"/>
      <dgm:spPr/>
    </dgm:pt>
    <dgm:pt modelId="{6202F6CD-DFFD-4EE4-9B91-BCFDDDC09A0C}" type="pres">
      <dgm:prSet presAssocID="{E0AA92FA-6B72-4144-9285-497030ED8234}" presName="hierChild5" presStyleCnt="0"/>
      <dgm:spPr/>
    </dgm:pt>
    <dgm:pt modelId="{F51A7772-B134-4976-B77C-B13AF95A836B}" type="pres">
      <dgm:prSet presAssocID="{9EAD29EA-7EC8-42AB-9100-33A124E0781C}" presName="hierChild5" presStyleCnt="0"/>
      <dgm:spPr/>
    </dgm:pt>
    <dgm:pt modelId="{102A3943-1A8D-4222-9060-A056D0407092}" type="pres">
      <dgm:prSet presAssocID="{DE59B976-FBA4-4952-911C-9A02CB064F9A}" presName="Name28" presStyleLbl="parChTrans1D2" presStyleIdx="2" presStyleCnt="7"/>
      <dgm:spPr/>
    </dgm:pt>
    <dgm:pt modelId="{8E7A79EA-12D5-4E47-BFAC-C8B218A92CC2}" type="pres">
      <dgm:prSet presAssocID="{BC526834-6463-4427-B272-30B658DEF270}" presName="hierRoot2" presStyleCnt="0">
        <dgm:presLayoutVars>
          <dgm:hierBranch val="init"/>
        </dgm:presLayoutVars>
      </dgm:prSet>
      <dgm:spPr/>
    </dgm:pt>
    <dgm:pt modelId="{B1FE8DAA-AC81-4470-8BD2-37121C0F2486}" type="pres">
      <dgm:prSet presAssocID="{BC526834-6463-4427-B272-30B658DEF270}" presName="rootComposite2" presStyleCnt="0"/>
      <dgm:spPr/>
    </dgm:pt>
    <dgm:pt modelId="{0B27E646-6E8D-4F21-949B-F695B03FFA28}" type="pres">
      <dgm:prSet presAssocID="{BC526834-6463-4427-B272-30B658DEF270}" presName="rootText2" presStyleLbl="alignAcc1" presStyleIdx="0" presStyleCnt="0">
        <dgm:presLayoutVars>
          <dgm:chPref val="3"/>
        </dgm:presLayoutVars>
      </dgm:prSet>
      <dgm:spPr/>
    </dgm:pt>
    <dgm:pt modelId="{2F79DF37-F205-466F-BD6F-8997C74B15C5}" type="pres">
      <dgm:prSet presAssocID="{BC526834-6463-4427-B272-30B658DEF270}" presName="topArc2" presStyleLbl="parChTrans1D1" presStyleIdx="14" presStyleCnt="36"/>
      <dgm:spPr/>
    </dgm:pt>
    <dgm:pt modelId="{416AE26F-F34F-4A93-B163-EBB86246F789}" type="pres">
      <dgm:prSet presAssocID="{BC526834-6463-4427-B272-30B658DEF270}" presName="bottomArc2" presStyleLbl="parChTrans1D1" presStyleIdx="15" presStyleCnt="36"/>
      <dgm:spPr/>
    </dgm:pt>
    <dgm:pt modelId="{121ECAD6-5DD2-41D9-B5F9-F3F1FF3B0F00}" type="pres">
      <dgm:prSet presAssocID="{BC526834-6463-4427-B272-30B658DEF270}" presName="topConnNode2" presStyleLbl="node2" presStyleIdx="0" presStyleCnt="0"/>
      <dgm:spPr/>
    </dgm:pt>
    <dgm:pt modelId="{D2410458-ECD5-43A7-8804-19AF81BA4D55}" type="pres">
      <dgm:prSet presAssocID="{BC526834-6463-4427-B272-30B658DEF270}" presName="hierChild4" presStyleCnt="0"/>
      <dgm:spPr/>
    </dgm:pt>
    <dgm:pt modelId="{865D5885-1FCC-4D96-ABAF-3D85DE4BB968}" type="pres">
      <dgm:prSet presAssocID="{3637AC07-28A9-4EE2-8FB8-2846ADF92A65}" presName="Name28" presStyleLbl="parChTrans1D3" presStyleIdx="2" presStyleCnt="6"/>
      <dgm:spPr/>
    </dgm:pt>
    <dgm:pt modelId="{920D3982-063B-4055-8302-A524CB52A5D1}" type="pres">
      <dgm:prSet presAssocID="{BB64D9CF-FBAC-4188-B293-C46FE56908BC}" presName="hierRoot2" presStyleCnt="0">
        <dgm:presLayoutVars>
          <dgm:hierBranch val="init"/>
        </dgm:presLayoutVars>
      </dgm:prSet>
      <dgm:spPr/>
    </dgm:pt>
    <dgm:pt modelId="{72E0B2A3-3410-471C-B35C-62024EEB40A5}" type="pres">
      <dgm:prSet presAssocID="{BB64D9CF-FBAC-4188-B293-C46FE56908BC}" presName="rootComposite2" presStyleCnt="0"/>
      <dgm:spPr/>
    </dgm:pt>
    <dgm:pt modelId="{166D8004-8F71-4DCA-921B-2C6E5C377A5C}" type="pres">
      <dgm:prSet presAssocID="{BB64D9CF-FBAC-4188-B293-C46FE56908BC}" presName="rootText2" presStyleLbl="alignAcc1" presStyleIdx="0" presStyleCnt="0">
        <dgm:presLayoutVars>
          <dgm:chPref val="3"/>
        </dgm:presLayoutVars>
      </dgm:prSet>
      <dgm:spPr/>
    </dgm:pt>
    <dgm:pt modelId="{29D35A6A-7D44-4FE5-AC0E-25A47B0E7FA8}" type="pres">
      <dgm:prSet presAssocID="{BB64D9CF-FBAC-4188-B293-C46FE56908BC}" presName="topArc2" presStyleLbl="parChTrans1D1" presStyleIdx="16" presStyleCnt="36"/>
      <dgm:spPr/>
    </dgm:pt>
    <dgm:pt modelId="{8363D82D-A9B8-4311-8F6E-39687E8A0D6A}" type="pres">
      <dgm:prSet presAssocID="{BB64D9CF-FBAC-4188-B293-C46FE56908BC}" presName="bottomArc2" presStyleLbl="parChTrans1D1" presStyleIdx="17" presStyleCnt="36"/>
      <dgm:spPr/>
    </dgm:pt>
    <dgm:pt modelId="{F1D70211-2882-4A68-B832-4E90973FB465}" type="pres">
      <dgm:prSet presAssocID="{BB64D9CF-FBAC-4188-B293-C46FE56908BC}" presName="topConnNode2" presStyleLbl="node3" presStyleIdx="0" presStyleCnt="0"/>
      <dgm:spPr/>
    </dgm:pt>
    <dgm:pt modelId="{EA32B4C0-815D-4A29-8A0B-EE66D5BAA666}" type="pres">
      <dgm:prSet presAssocID="{BB64D9CF-FBAC-4188-B293-C46FE56908BC}" presName="hierChild4" presStyleCnt="0"/>
      <dgm:spPr/>
    </dgm:pt>
    <dgm:pt modelId="{3FF3CD52-1463-41E2-987B-4B020E71653B}" type="pres">
      <dgm:prSet presAssocID="{6132A8D2-BA84-49EC-BB9F-DE382EEF050D}" presName="Name28" presStyleLbl="parChTrans1D4" presStyleIdx="2" presStyleCnt="4"/>
      <dgm:spPr/>
    </dgm:pt>
    <dgm:pt modelId="{0C96A776-222B-4569-BA9B-8819B653824B}" type="pres">
      <dgm:prSet presAssocID="{44E7636C-C3C6-45F1-94A9-14535D28A69F}" presName="hierRoot2" presStyleCnt="0">
        <dgm:presLayoutVars>
          <dgm:hierBranch val="init"/>
        </dgm:presLayoutVars>
      </dgm:prSet>
      <dgm:spPr/>
    </dgm:pt>
    <dgm:pt modelId="{F628CB55-693D-4C14-9179-83767B15F436}" type="pres">
      <dgm:prSet presAssocID="{44E7636C-C3C6-45F1-94A9-14535D28A69F}" presName="rootComposite2" presStyleCnt="0"/>
      <dgm:spPr/>
    </dgm:pt>
    <dgm:pt modelId="{B203776D-8506-46F4-94C6-58CFACF277DE}" type="pres">
      <dgm:prSet presAssocID="{44E7636C-C3C6-45F1-94A9-14535D28A69F}" presName="rootText2" presStyleLbl="alignAcc1" presStyleIdx="0" presStyleCnt="0">
        <dgm:presLayoutVars>
          <dgm:chPref val="3"/>
        </dgm:presLayoutVars>
      </dgm:prSet>
      <dgm:spPr/>
    </dgm:pt>
    <dgm:pt modelId="{8DF3F662-B2D5-4955-AB6A-06AC4715A276}" type="pres">
      <dgm:prSet presAssocID="{44E7636C-C3C6-45F1-94A9-14535D28A69F}" presName="topArc2" presStyleLbl="parChTrans1D1" presStyleIdx="18" presStyleCnt="36"/>
      <dgm:spPr/>
    </dgm:pt>
    <dgm:pt modelId="{1159C77E-E114-410B-B0F4-07E97DC3283B}" type="pres">
      <dgm:prSet presAssocID="{44E7636C-C3C6-45F1-94A9-14535D28A69F}" presName="bottomArc2" presStyleLbl="parChTrans1D1" presStyleIdx="19" presStyleCnt="36"/>
      <dgm:spPr/>
    </dgm:pt>
    <dgm:pt modelId="{E24A8105-C15A-4522-AA3B-A36A61F195BE}" type="pres">
      <dgm:prSet presAssocID="{44E7636C-C3C6-45F1-94A9-14535D28A69F}" presName="topConnNode2" presStyleLbl="node4" presStyleIdx="0" presStyleCnt="0"/>
      <dgm:spPr/>
    </dgm:pt>
    <dgm:pt modelId="{B4D49313-E4A6-42D1-9850-5CEA10E86B5C}" type="pres">
      <dgm:prSet presAssocID="{44E7636C-C3C6-45F1-94A9-14535D28A69F}" presName="hierChild4" presStyleCnt="0"/>
      <dgm:spPr/>
    </dgm:pt>
    <dgm:pt modelId="{CB27B8CE-100A-42C2-80BE-F10C8D781BF4}" type="pres">
      <dgm:prSet presAssocID="{44E7636C-C3C6-45F1-94A9-14535D28A69F}" presName="hierChild5" presStyleCnt="0"/>
      <dgm:spPr/>
    </dgm:pt>
    <dgm:pt modelId="{2513FB52-6C90-44FF-8C07-7349D9DFA6CF}" type="pres">
      <dgm:prSet presAssocID="{C33B5369-8BE4-4D5B-B10C-9BB23892A63E}" presName="Name28" presStyleLbl="parChTrans1D4" presStyleIdx="3" presStyleCnt="4"/>
      <dgm:spPr/>
    </dgm:pt>
    <dgm:pt modelId="{B0990782-6C4D-47C9-971B-619CB8F194E9}" type="pres">
      <dgm:prSet presAssocID="{77BA2E94-209F-49C1-B09D-A30CE772D10A}" presName="hierRoot2" presStyleCnt="0">
        <dgm:presLayoutVars>
          <dgm:hierBranch val="init"/>
        </dgm:presLayoutVars>
      </dgm:prSet>
      <dgm:spPr/>
    </dgm:pt>
    <dgm:pt modelId="{3C3D8D94-586A-4C31-A8F5-E5CA1863DA91}" type="pres">
      <dgm:prSet presAssocID="{77BA2E94-209F-49C1-B09D-A30CE772D10A}" presName="rootComposite2" presStyleCnt="0"/>
      <dgm:spPr/>
    </dgm:pt>
    <dgm:pt modelId="{D3CF6C81-81D5-4F92-960E-A205C580A9A6}" type="pres">
      <dgm:prSet presAssocID="{77BA2E94-209F-49C1-B09D-A30CE772D10A}" presName="rootText2" presStyleLbl="alignAcc1" presStyleIdx="0" presStyleCnt="0">
        <dgm:presLayoutVars>
          <dgm:chPref val="3"/>
        </dgm:presLayoutVars>
      </dgm:prSet>
      <dgm:spPr/>
    </dgm:pt>
    <dgm:pt modelId="{EB4502A7-B162-42D1-B80B-D74953193DC8}" type="pres">
      <dgm:prSet presAssocID="{77BA2E94-209F-49C1-B09D-A30CE772D10A}" presName="topArc2" presStyleLbl="parChTrans1D1" presStyleIdx="20" presStyleCnt="36"/>
      <dgm:spPr/>
    </dgm:pt>
    <dgm:pt modelId="{2E82AD7F-C6FA-4EC9-99CB-D6F896898649}" type="pres">
      <dgm:prSet presAssocID="{77BA2E94-209F-49C1-B09D-A30CE772D10A}" presName="bottomArc2" presStyleLbl="parChTrans1D1" presStyleIdx="21" presStyleCnt="36"/>
      <dgm:spPr/>
    </dgm:pt>
    <dgm:pt modelId="{7310EEE4-ECCA-47BA-A555-32E40A3F0AD8}" type="pres">
      <dgm:prSet presAssocID="{77BA2E94-209F-49C1-B09D-A30CE772D10A}" presName="topConnNode2" presStyleLbl="node4" presStyleIdx="0" presStyleCnt="0"/>
      <dgm:spPr/>
    </dgm:pt>
    <dgm:pt modelId="{9178E92D-9205-4530-B3A2-CD1AEECFFB0B}" type="pres">
      <dgm:prSet presAssocID="{77BA2E94-209F-49C1-B09D-A30CE772D10A}" presName="hierChild4" presStyleCnt="0"/>
      <dgm:spPr/>
    </dgm:pt>
    <dgm:pt modelId="{A3A6FF8E-CD3E-47CF-BD6C-6EFCDAC3E77E}" type="pres">
      <dgm:prSet presAssocID="{77BA2E94-209F-49C1-B09D-A30CE772D10A}" presName="hierChild5" presStyleCnt="0"/>
      <dgm:spPr/>
    </dgm:pt>
    <dgm:pt modelId="{EB4F6665-5DFD-4DD4-B1C1-7EA2913B939E}" type="pres">
      <dgm:prSet presAssocID="{BB64D9CF-FBAC-4188-B293-C46FE56908BC}" presName="hierChild5" presStyleCnt="0"/>
      <dgm:spPr/>
    </dgm:pt>
    <dgm:pt modelId="{C3C70391-A2FD-4279-ADDD-2820DF506EEC}" type="pres">
      <dgm:prSet presAssocID="{BC526834-6463-4427-B272-30B658DEF270}" presName="hierChild5" presStyleCnt="0"/>
      <dgm:spPr/>
    </dgm:pt>
    <dgm:pt modelId="{EAE204D2-37F1-4C54-8E8F-DFD3FA7219D2}" type="pres">
      <dgm:prSet presAssocID="{65D5A877-3F71-485E-B6DE-D6CF4B7753FD}" presName="Name28" presStyleLbl="parChTrans1D2" presStyleIdx="3" presStyleCnt="7"/>
      <dgm:spPr/>
    </dgm:pt>
    <dgm:pt modelId="{7E56A829-B728-462A-BC01-17943DE8AC43}" type="pres">
      <dgm:prSet presAssocID="{AA8F3579-761A-415B-A816-630F0731445F}" presName="hierRoot2" presStyleCnt="0">
        <dgm:presLayoutVars>
          <dgm:hierBranch val="init"/>
        </dgm:presLayoutVars>
      </dgm:prSet>
      <dgm:spPr/>
    </dgm:pt>
    <dgm:pt modelId="{A09DF34D-774A-44BA-8B76-910FF34BBDE9}" type="pres">
      <dgm:prSet presAssocID="{AA8F3579-761A-415B-A816-630F0731445F}" presName="rootComposite2" presStyleCnt="0"/>
      <dgm:spPr/>
    </dgm:pt>
    <dgm:pt modelId="{3562449C-3FC9-4FB0-9DA4-4387EBE98DC9}" type="pres">
      <dgm:prSet presAssocID="{AA8F3579-761A-415B-A816-630F0731445F}" presName="rootText2" presStyleLbl="alignAcc1" presStyleIdx="0" presStyleCnt="0">
        <dgm:presLayoutVars>
          <dgm:chPref val="3"/>
        </dgm:presLayoutVars>
      </dgm:prSet>
      <dgm:spPr/>
    </dgm:pt>
    <dgm:pt modelId="{69DD8F62-766C-4CBE-BE3B-590094E45521}" type="pres">
      <dgm:prSet presAssocID="{AA8F3579-761A-415B-A816-630F0731445F}" presName="topArc2" presStyleLbl="parChTrans1D1" presStyleIdx="22" presStyleCnt="36"/>
      <dgm:spPr/>
    </dgm:pt>
    <dgm:pt modelId="{1616277F-4DDE-4AFB-8119-709539B03BEA}" type="pres">
      <dgm:prSet presAssocID="{AA8F3579-761A-415B-A816-630F0731445F}" presName="bottomArc2" presStyleLbl="parChTrans1D1" presStyleIdx="23" presStyleCnt="36"/>
      <dgm:spPr/>
    </dgm:pt>
    <dgm:pt modelId="{2B4E4EFD-0474-4727-AF15-FAE2CE4565F8}" type="pres">
      <dgm:prSet presAssocID="{AA8F3579-761A-415B-A816-630F0731445F}" presName="topConnNode2" presStyleLbl="node2" presStyleIdx="0" presStyleCnt="0"/>
      <dgm:spPr/>
    </dgm:pt>
    <dgm:pt modelId="{CCD88B61-DED7-4EE3-A772-D74EE1DF7C2A}" type="pres">
      <dgm:prSet presAssocID="{AA8F3579-761A-415B-A816-630F0731445F}" presName="hierChild4" presStyleCnt="0"/>
      <dgm:spPr/>
    </dgm:pt>
    <dgm:pt modelId="{CC610E29-2AD2-4000-AFAA-71C1BD632AA3}" type="pres">
      <dgm:prSet presAssocID="{BA247DC7-3706-4114-9CA1-8B3BE7B3044B}" presName="Name28" presStyleLbl="parChTrans1D3" presStyleIdx="3" presStyleCnt="6"/>
      <dgm:spPr/>
    </dgm:pt>
    <dgm:pt modelId="{E942D02B-9DB9-4913-A881-B4EFE1531629}" type="pres">
      <dgm:prSet presAssocID="{52B44A90-A16D-43D2-822D-AE88290AB40C}" presName="hierRoot2" presStyleCnt="0">
        <dgm:presLayoutVars>
          <dgm:hierBranch val="init"/>
        </dgm:presLayoutVars>
      </dgm:prSet>
      <dgm:spPr/>
    </dgm:pt>
    <dgm:pt modelId="{5586B4EB-CC77-4CCA-B2CA-1ECF73709E5A}" type="pres">
      <dgm:prSet presAssocID="{52B44A90-A16D-43D2-822D-AE88290AB40C}" presName="rootComposite2" presStyleCnt="0"/>
      <dgm:spPr/>
    </dgm:pt>
    <dgm:pt modelId="{F2C31BAD-975B-4A57-B214-6B6D78E5A9CE}" type="pres">
      <dgm:prSet presAssocID="{52B44A90-A16D-43D2-822D-AE88290AB40C}" presName="rootText2" presStyleLbl="alignAcc1" presStyleIdx="0" presStyleCnt="0">
        <dgm:presLayoutVars>
          <dgm:chPref val="3"/>
        </dgm:presLayoutVars>
      </dgm:prSet>
      <dgm:spPr/>
    </dgm:pt>
    <dgm:pt modelId="{1F60B52C-6D96-4AFF-9FD4-937F9047F009}" type="pres">
      <dgm:prSet presAssocID="{52B44A90-A16D-43D2-822D-AE88290AB40C}" presName="topArc2" presStyleLbl="parChTrans1D1" presStyleIdx="24" presStyleCnt="36"/>
      <dgm:spPr/>
    </dgm:pt>
    <dgm:pt modelId="{53F8EEF2-C513-49F3-BB8C-AF3430079022}" type="pres">
      <dgm:prSet presAssocID="{52B44A90-A16D-43D2-822D-AE88290AB40C}" presName="bottomArc2" presStyleLbl="parChTrans1D1" presStyleIdx="25" presStyleCnt="36"/>
      <dgm:spPr/>
    </dgm:pt>
    <dgm:pt modelId="{72014FAC-6051-48CD-B332-F392B2549C44}" type="pres">
      <dgm:prSet presAssocID="{52B44A90-A16D-43D2-822D-AE88290AB40C}" presName="topConnNode2" presStyleLbl="node3" presStyleIdx="0" presStyleCnt="0"/>
      <dgm:spPr/>
    </dgm:pt>
    <dgm:pt modelId="{EF670E94-56D5-43E7-9F57-17C706904D96}" type="pres">
      <dgm:prSet presAssocID="{52B44A90-A16D-43D2-822D-AE88290AB40C}" presName="hierChild4" presStyleCnt="0"/>
      <dgm:spPr/>
    </dgm:pt>
    <dgm:pt modelId="{4151C42B-9CE2-4AC5-BF3E-77ADADC456F5}" type="pres">
      <dgm:prSet presAssocID="{52B44A90-A16D-43D2-822D-AE88290AB40C}" presName="hierChild5" presStyleCnt="0"/>
      <dgm:spPr/>
    </dgm:pt>
    <dgm:pt modelId="{48B7B7E5-127B-49D1-B480-0CCEB4F229D2}" type="pres">
      <dgm:prSet presAssocID="{AA8F3579-761A-415B-A816-630F0731445F}" presName="hierChild5" presStyleCnt="0"/>
      <dgm:spPr/>
    </dgm:pt>
    <dgm:pt modelId="{B64314BF-DC4F-48C5-998B-65070FE6A531}" type="pres">
      <dgm:prSet presAssocID="{37AE7E7D-F199-4688-84EE-E9AD0A72D20D}" presName="Name28" presStyleLbl="parChTrans1D2" presStyleIdx="4" presStyleCnt="7"/>
      <dgm:spPr/>
    </dgm:pt>
    <dgm:pt modelId="{2BFA10D0-76C6-493F-BFCF-8A2572D22814}" type="pres">
      <dgm:prSet presAssocID="{DC4B7213-9845-4DD9-B2BB-90C05A0A84BD}" presName="hierRoot2" presStyleCnt="0">
        <dgm:presLayoutVars>
          <dgm:hierBranch val="init"/>
        </dgm:presLayoutVars>
      </dgm:prSet>
      <dgm:spPr/>
    </dgm:pt>
    <dgm:pt modelId="{F6E1764F-95AA-4812-A0CE-4B86BD6353F4}" type="pres">
      <dgm:prSet presAssocID="{DC4B7213-9845-4DD9-B2BB-90C05A0A84BD}" presName="rootComposite2" presStyleCnt="0"/>
      <dgm:spPr/>
    </dgm:pt>
    <dgm:pt modelId="{469B4CC7-75E0-48B0-B8C4-78DA6999D8D4}" type="pres">
      <dgm:prSet presAssocID="{DC4B7213-9845-4DD9-B2BB-90C05A0A84BD}" presName="rootText2" presStyleLbl="alignAcc1" presStyleIdx="0" presStyleCnt="0">
        <dgm:presLayoutVars>
          <dgm:chPref val="3"/>
        </dgm:presLayoutVars>
      </dgm:prSet>
      <dgm:spPr/>
    </dgm:pt>
    <dgm:pt modelId="{F63B4BDB-93A7-4C1A-85FE-88A4601607EE}" type="pres">
      <dgm:prSet presAssocID="{DC4B7213-9845-4DD9-B2BB-90C05A0A84BD}" presName="topArc2" presStyleLbl="parChTrans1D1" presStyleIdx="26" presStyleCnt="36"/>
      <dgm:spPr/>
    </dgm:pt>
    <dgm:pt modelId="{D4E44547-1E94-47CA-A1E9-BEE5989AFCF4}" type="pres">
      <dgm:prSet presAssocID="{DC4B7213-9845-4DD9-B2BB-90C05A0A84BD}" presName="bottomArc2" presStyleLbl="parChTrans1D1" presStyleIdx="27" presStyleCnt="36"/>
      <dgm:spPr/>
    </dgm:pt>
    <dgm:pt modelId="{7CD36DA3-28AD-4ECA-B8BF-D5D3695AE032}" type="pres">
      <dgm:prSet presAssocID="{DC4B7213-9845-4DD9-B2BB-90C05A0A84BD}" presName="topConnNode2" presStyleLbl="node2" presStyleIdx="0" presStyleCnt="0"/>
      <dgm:spPr/>
    </dgm:pt>
    <dgm:pt modelId="{A4B16CAE-EDA0-42EC-AD6B-9F21F1EA3AD0}" type="pres">
      <dgm:prSet presAssocID="{DC4B7213-9845-4DD9-B2BB-90C05A0A84BD}" presName="hierChild4" presStyleCnt="0"/>
      <dgm:spPr/>
    </dgm:pt>
    <dgm:pt modelId="{4B18E898-4C68-4367-BAA0-44331FC4C4F9}" type="pres">
      <dgm:prSet presAssocID="{2BB2DA57-5D35-4C36-BEE8-72F125824219}" presName="Name28" presStyleLbl="parChTrans1D3" presStyleIdx="4" presStyleCnt="6"/>
      <dgm:spPr/>
    </dgm:pt>
    <dgm:pt modelId="{62D64F71-8786-4054-BACC-9687DEAEB8C6}" type="pres">
      <dgm:prSet presAssocID="{75D4FE26-6426-4100-9F30-5D27F96A289E}" presName="hierRoot2" presStyleCnt="0">
        <dgm:presLayoutVars>
          <dgm:hierBranch val="init"/>
        </dgm:presLayoutVars>
      </dgm:prSet>
      <dgm:spPr/>
    </dgm:pt>
    <dgm:pt modelId="{F79D74C1-23D6-41AB-BAF1-E76A7A190AEE}" type="pres">
      <dgm:prSet presAssocID="{75D4FE26-6426-4100-9F30-5D27F96A289E}" presName="rootComposite2" presStyleCnt="0"/>
      <dgm:spPr/>
    </dgm:pt>
    <dgm:pt modelId="{ACE40F8F-A8C1-4B31-B8B2-7B81654A624F}" type="pres">
      <dgm:prSet presAssocID="{75D4FE26-6426-4100-9F30-5D27F96A289E}" presName="rootText2" presStyleLbl="alignAcc1" presStyleIdx="0" presStyleCnt="0">
        <dgm:presLayoutVars>
          <dgm:chPref val="3"/>
        </dgm:presLayoutVars>
      </dgm:prSet>
      <dgm:spPr/>
    </dgm:pt>
    <dgm:pt modelId="{34330A6B-9F4E-4B5F-84DE-5CD4B9136151}" type="pres">
      <dgm:prSet presAssocID="{75D4FE26-6426-4100-9F30-5D27F96A289E}" presName="topArc2" presStyleLbl="parChTrans1D1" presStyleIdx="28" presStyleCnt="36"/>
      <dgm:spPr/>
    </dgm:pt>
    <dgm:pt modelId="{B087FA2D-B4E7-4D15-9157-3446D9DD8E90}" type="pres">
      <dgm:prSet presAssocID="{75D4FE26-6426-4100-9F30-5D27F96A289E}" presName="bottomArc2" presStyleLbl="parChTrans1D1" presStyleIdx="29" presStyleCnt="36"/>
      <dgm:spPr/>
    </dgm:pt>
    <dgm:pt modelId="{D8D86517-6522-4EA0-9903-BC474DC120D6}" type="pres">
      <dgm:prSet presAssocID="{75D4FE26-6426-4100-9F30-5D27F96A289E}" presName="topConnNode2" presStyleLbl="node3" presStyleIdx="0" presStyleCnt="0"/>
      <dgm:spPr/>
    </dgm:pt>
    <dgm:pt modelId="{980FEF4C-0F0E-4CB3-840A-18863745D2C9}" type="pres">
      <dgm:prSet presAssocID="{75D4FE26-6426-4100-9F30-5D27F96A289E}" presName="hierChild4" presStyleCnt="0"/>
      <dgm:spPr/>
    </dgm:pt>
    <dgm:pt modelId="{4CFA34AE-E4EA-4804-BE1E-FD32C695E4C7}" type="pres">
      <dgm:prSet presAssocID="{75D4FE26-6426-4100-9F30-5D27F96A289E}" presName="hierChild5" presStyleCnt="0"/>
      <dgm:spPr/>
    </dgm:pt>
    <dgm:pt modelId="{18A37530-E539-4AE1-BA75-05E69086B98A}" type="pres">
      <dgm:prSet presAssocID="{DC4B7213-9845-4DD9-B2BB-90C05A0A84BD}" presName="hierChild5" presStyleCnt="0"/>
      <dgm:spPr/>
    </dgm:pt>
    <dgm:pt modelId="{7845FC2C-FA7F-4718-993D-BED48B91C29D}" type="pres">
      <dgm:prSet presAssocID="{B63927B2-1A8F-4160-8BF4-C03A14C96972}" presName="Name28" presStyleLbl="parChTrans1D2" presStyleIdx="5" presStyleCnt="7"/>
      <dgm:spPr/>
    </dgm:pt>
    <dgm:pt modelId="{0D8BA2E4-AF82-4550-B922-EC2906D879A1}" type="pres">
      <dgm:prSet presAssocID="{AD413DD1-7349-4CFD-9A6F-642420A2EA6C}" presName="hierRoot2" presStyleCnt="0">
        <dgm:presLayoutVars>
          <dgm:hierBranch val="init"/>
        </dgm:presLayoutVars>
      </dgm:prSet>
      <dgm:spPr/>
    </dgm:pt>
    <dgm:pt modelId="{F35154AD-D697-4F1C-8AA0-71B73C5C7CA7}" type="pres">
      <dgm:prSet presAssocID="{AD413DD1-7349-4CFD-9A6F-642420A2EA6C}" presName="rootComposite2" presStyleCnt="0"/>
      <dgm:spPr/>
    </dgm:pt>
    <dgm:pt modelId="{60397C23-121D-4046-9412-9425161253D9}" type="pres">
      <dgm:prSet presAssocID="{AD413DD1-7349-4CFD-9A6F-642420A2EA6C}" presName="rootText2" presStyleLbl="alignAcc1" presStyleIdx="0" presStyleCnt="0">
        <dgm:presLayoutVars>
          <dgm:chPref val="3"/>
        </dgm:presLayoutVars>
      </dgm:prSet>
      <dgm:spPr/>
    </dgm:pt>
    <dgm:pt modelId="{386164B4-A1EC-484E-AF63-112BCD514A52}" type="pres">
      <dgm:prSet presAssocID="{AD413DD1-7349-4CFD-9A6F-642420A2EA6C}" presName="topArc2" presStyleLbl="parChTrans1D1" presStyleIdx="30" presStyleCnt="36"/>
      <dgm:spPr/>
    </dgm:pt>
    <dgm:pt modelId="{85D4DAC6-BBA4-4640-9E79-FA90FD99CBFB}" type="pres">
      <dgm:prSet presAssocID="{AD413DD1-7349-4CFD-9A6F-642420A2EA6C}" presName="bottomArc2" presStyleLbl="parChTrans1D1" presStyleIdx="31" presStyleCnt="36"/>
      <dgm:spPr/>
    </dgm:pt>
    <dgm:pt modelId="{858E87F2-80EC-45C7-9494-C4DB63AC9909}" type="pres">
      <dgm:prSet presAssocID="{AD413DD1-7349-4CFD-9A6F-642420A2EA6C}" presName="topConnNode2" presStyleLbl="node2" presStyleIdx="0" presStyleCnt="0"/>
      <dgm:spPr/>
    </dgm:pt>
    <dgm:pt modelId="{50AA675E-363C-45A8-9856-06ADBCA89BD4}" type="pres">
      <dgm:prSet presAssocID="{AD413DD1-7349-4CFD-9A6F-642420A2EA6C}" presName="hierChild4" presStyleCnt="0"/>
      <dgm:spPr/>
    </dgm:pt>
    <dgm:pt modelId="{5130872A-4383-4A0C-B6DC-18CC3A751AFC}" type="pres">
      <dgm:prSet presAssocID="{069C2947-D8E4-447E-87BD-620BF111921A}" presName="Name28" presStyleLbl="parChTrans1D3" presStyleIdx="5" presStyleCnt="6"/>
      <dgm:spPr/>
    </dgm:pt>
    <dgm:pt modelId="{74D4E957-659F-4E6F-818B-A3B96E0EAD64}" type="pres">
      <dgm:prSet presAssocID="{E2BE29D3-7C74-4103-80A7-03449B2A4463}" presName="hierRoot2" presStyleCnt="0">
        <dgm:presLayoutVars>
          <dgm:hierBranch val="init"/>
        </dgm:presLayoutVars>
      </dgm:prSet>
      <dgm:spPr/>
    </dgm:pt>
    <dgm:pt modelId="{8824296D-B116-48F2-A798-78468947A813}" type="pres">
      <dgm:prSet presAssocID="{E2BE29D3-7C74-4103-80A7-03449B2A4463}" presName="rootComposite2" presStyleCnt="0"/>
      <dgm:spPr/>
    </dgm:pt>
    <dgm:pt modelId="{0C63A6C2-D718-485E-AF9E-356CDFDE4778}" type="pres">
      <dgm:prSet presAssocID="{E2BE29D3-7C74-4103-80A7-03449B2A4463}" presName="rootText2" presStyleLbl="alignAcc1" presStyleIdx="0" presStyleCnt="0">
        <dgm:presLayoutVars>
          <dgm:chPref val="3"/>
        </dgm:presLayoutVars>
      </dgm:prSet>
      <dgm:spPr/>
    </dgm:pt>
    <dgm:pt modelId="{FC1A2A6B-349C-40B4-8E7E-6299FB5D57D9}" type="pres">
      <dgm:prSet presAssocID="{E2BE29D3-7C74-4103-80A7-03449B2A4463}" presName="topArc2" presStyleLbl="parChTrans1D1" presStyleIdx="32" presStyleCnt="36"/>
      <dgm:spPr/>
    </dgm:pt>
    <dgm:pt modelId="{89A58E4A-B741-4509-A86A-93B9B1AF9E2D}" type="pres">
      <dgm:prSet presAssocID="{E2BE29D3-7C74-4103-80A7-03449B2A4463}" presName="bottomArc2" presStyleLbl="parChTrans1D1" presStyleIdx="33" presStyleCnt="36"/>
      <dgm:spPr/>
    </dgm:pt>
    <dgm:pt modelId="{48C064BE-134B-4511-B4BC-4140B86706CD}" type="pres">
      <dgm:prSet presAssocID="{E2BE29D3-7C74-4103-80A7-03449B2A4463}" presName="topConnNode2" presStyleLbl="node3" presStyleIdx="0" presStyleCnt="0"/>
      <dgm:spPr/>
    </dgm:pt>
    <dgm:pt modelId="{2BB47A68-3BFD-4440-9D8D-0AC98ACEAAE8}" type="pres">
      <dgm:prSet presAssocID="{E2BE29D3-7C74-4103-80A7-03449B2A4463}" presName="hierChild4" presStyleCnt="0"/>
      <dgm:spPr/>
    </dgm:pt>
    <dgm:pt modelId="{31089317-2E4D-47DA-8964-D393084754FD}" type="pres">
      <dgm:prSet presAssocID="{E2BE29D3-7C74-4103-80A7-03449B2A4463}" presName="hierChild5" presStyleCnt="0"/>
      <dgm:spPr/>
    </dgm:pt>
    <dgm:pt modelId="{85EF0987-1201-4CAA-9117-65F5E526DA0F}" type="pres">
      <dgm:prSet presAssocID="{AD413DD1-7349-4CFD-9A6F-642420A2EA6C}" presName="hierChild5" presStyleCnt="0"/>
      <dgm:spPr/>
    </dgm:pt>
    <dgm:pt modelId="{BF065D23-B6B9-482D-836F-E0797DDB11A3}" type="pres">
      <dgm:prSet presAssocID="{C4EAD7F2-9DF2-441B-9A70-24A9454615FB}" presName="hierChild3" presStyleCnt="0"/>
      <dgm:spPr/>
    </dgm:pt>
    <dgm:pt modelId="{1C045DF1-5B4B-448C-BE50-F8A673A5B652}" type="pres">
      <dgm:prSet presAssocID="{0844F33B-206E-4F4C-A483-AA2C56E69831}" presName="Name101" presStyleLbl="parChTrans1D2" presStyleIdx="6" presStyleCnt="7"/>
      <dgm:spPr/>
    </dgm:pt>
    <dgm:pt modelId="{BDBE2961-E847-489C-983E-9C5D8C70EF38}" type="pres">
      <dgm:prSet presAssocID="{F83604D4-D2FB-40BF-BDE5-BF060126A90C}" presName="hierRoot3" presStyleCnt="0">
        <dgm:presLayoutVars>
          <dgm:hierBranch val="init"/>
        </dgm:presLayoutVars>
      </dgm:prSet>
      <dgm:spPr/>
    </dgm:pt>
    <dgm:pt modelId="{6DDEADED-280A-4833-A1C4-6155B8A79EB5}" type="pres">
      <dgm:prSet presAssocID="{F83604D4-D2FB-40BF-BDE5-BF060126A90C}" presName="rootComposite3" presStyleCnt="0"/>
      <dgm:spPr/>
    </dgm:pt>
    <dgm:pt modelId="{3D34074D-A2C2-45B0-B7F1-D3B7718406C1}" type="pres">
      <dgm:prSet presAssocID="{F83604D4-D2FB-40BF-BDE5-BF060126A90C}" presName="rootText3" presStyleLbl="alignAcc1" presStyleIdx="0" presStyleCnt="0">
        <dgm:presLayoutVars>
          <dgm:chPref val="3"/>
        </dgm:presLayoutVars>
      </dgm:prSet>
      <dgm:spPr/>
    </dgm:pt>
    <dgm:pt modelId="{5F2D1C88-43FF-49B0-947A-9FC0CEDC6787}" type="pres">
      <dgm:prSet presAssocID="{F83604D4-D2FB-40BF-BDE5-BF060126A90C}" presName="topArc3" presStyleLbl="parChTrans1D1" presStyleIdx="34" presStyleCnt="36"/>
      <dgm:spPr/>
    </dgm:pt>
    <dgm:pt modelId="{011C37FC-6C8C-45CD-B8D2-A17AFE458B27}" type="pres">
      <dgm:prSet presAssocID="{F83604D4-D2FB-40BF-BDE5-BF060126A90C}" presName="bottomArc3" presStyleLbl="parChTrans1D1" presStyleIdx="35" presStyleCnt="36"/>
      <dgm:spPr/>
    </dgm:pt>
    <dgm:pt modelId="{BB14D9A3-C3CD-41C0-A595-19AB8ACCA082}" type="pres">
      <dgm:prSet presAssocID="{F83604D4-D2FB-40BF-BDE5-BF060126A90C}" presName="topConnNode3" presStyleLbl="asst1" presStyleIdx="0" presStyleCnt="0"/>
      <dgm:spPr/>
    </dgm:pt>
    <dgm:pt modelId="{4F230371-238B-496B-9CBD-6EAB466DD451}" type="pres">
      <dgm:prSet presAssocID="{F83604D4-D2FB-40BF-BDE5-BF060126A90C}" presName="hierChild6" presStyleCnt="0"/>
      <dgm:spPr/>
    </dgm:pt>
    <dgm:pt modelId="{0DFB8D57-1946-4895-8DE7-848067058E76}" type="pres">
      <dgm:prSet presAssocID="{F83604D4-D2FB-40BF-BDE5-BF060126A90C}" presName="hierChild7" presStyleCnt="0"/>
      <dgm:spPr/>
    </dgm:pt>
  </dgm:ptLst>
  <dgm:cxnLst>
    <dgm:cxn modelId="{BFAFD705-987A-405F-9A54-D825F3286CDD}" srcId="{AD413DD1-7349-4CFD-9A6F-642420A2EA6C}" destId="{E2BE29D3-7C74-4103-80A7-03449B2A4463}" srcOrd="0" destOrd="0" parTransId="{069C2947-D8E4-447E-87BD-620BF111921A}" sibTransId="{3CCD6636-0F67-48C9-B543-71A7387286A0}"/>
    <dgm:cxn modelId="{B68E950B-CD45-409C-B1AD-7E8DEA533598}" type="presOf" srcId="{1B612F3D-EBB7-4502-BF3D-F6B5AAA3A74F}" destId="{DD736D10-73E4-4C22-9F9C-4B33787B697A}" srcOrd="0" destOrd="0" presId="urn:microsoft.com/office/officeart/2008/layout/HalfCircleOrganizationChart"/>
    <dgm:cxn modelId="{9F3BBC0F-65E4-44D1-9354-584DE1E3F3F0}" type="presOf" srcId="{75D4FE26-6426-4100-9F30-5D27F96A289E}" destId="{ACE40F8F-A8C1-4B31-B8B2-7B81654A624F}" srcOrd="0" destOrd="0" presId="urn:microsoft.com/office/officeart/2008/layout/HalfCircleOrganizationChart"/>
    <dgm:cxn modelId="{77266411-333A-45BE-9719-B4E683DDF6CA}" type="presOf" srcId="{F6F1BB9E-BFF9-460C-8954-B6D7CC506757}" destId="{C310B676-8A11-444B-97D4-F2AF70CC3814}" srcOrd="0" destOrd="0" presId="urn:microsoft.com/office/officeart/2008/layout/HalfCircleOrganizationChart"/>
    <dgm:cxn modelId="{6E1EF212-B05C-4877-9ED7-C80188419E01}" type="presOf" srcId="{65D5A877-3F71-485E-B6DE-D6CF4B7753FD}" destId="{EAE204D2-37F1-4C54-8E8F-DFD3FA7219D2}" srcOrd="0" destOrd="0" presId="urn:microsoft.com/office/officeart/2008/layout/HalfCircleOrganizationChart"/>
    <dgm:cxn modelId="{ED799618-0BC0-47BC-A95D-0297F9442694}" type="presOf" srcId="{6AFEA353-7E74-480D-AF24-9BF1AFC8CD12}" destId="{C510A4CF-C03D-4370-9BDC-6740BC74A48B}" srcOrd="1" destOrd="0" presId="urn:microsoft.com/office/officeart/2008/layout/HalfCircleOrganizationChart"/>
    <dgm:cxn modelId="{1755C419-5F4A-40DB-956A-EC3A92579E68}" type="presOf" srcId="{6AFEA353-7E74-480D-AF24-9BF1AFC8CD12}" destId="{8CD044FE-01C5-4D35-8D70-6CCB0DD0F680}" srcOrd="0" destOrd="0" presId="urn:microsoft.com/office/officeart/2008/layout/HalfCircleOrganizationChart"/>
    <dgm:cxn modelId="{9F525C1A-66E5-4F38-9CA1-0DB5DAC73BEC}" srcId="{50C65B7E-5693-4BE1-AC7B-E994F3DDA49C}" destId="{C4EAD7F2-9DF2-441B-9A70-24A9454615FB}" srcOrd="0" destOrd="0" parTransId="{5FB2185F-1A85-4C1A-96BA-585976F63C3E}" sibTransId="{CC5383B7-1D51-4FA5-B498-F8054926B242}"/>
    <dgm:cxn modelId="{3581F01B-8473-4156-B071-8CBA27318671}" type="presOf" srcId="{C1C37116-11BE-4803-B42C-2CE25732813F}" destId="{9B06259F-9898-4722-BB28-7878C5FD0D3A}" srcOrd="0" destOrd="0" presId="urn:microsoft.com/office/officeart/2008/layout/HalfCircleOrganizationChart"/>
    <dgm:cxn modelId="{50AE381C-24D2-4991-8F27-E3AAA7814E58}" srcId="{8B2AEDF9-61F6-461D-A480-C196FC091D60}" destId="{6AFEA353-7E74-480D-AF24-9BF1AFC8CD12}" srcOrd="0" destOrd="0" parTransId="{1B612F3D-EBB7-4502-BF3D-F6B5AAA3A74F}" sibTransId="{CEBE9FE6-F3B1-48EC-A64A-356ED73A6649}"/>
    <dgm:cxn modelId="{B077071E-1778-42F1-8699-544521D252A3}" srcId="{BB64D9CF-FBAC-4188-B293-C46FE56908BC}" destId="{77BA2E94-209F-49C1-B09D-A30CE772D10A}" srcOrd="1" destOrd="0" parTransId="{C33B5369-8BE4-4D5B-B10C-9BB23892A63E}" sibTransId="{BF399D60-0FE8-4F14-AE44-1537ED0CC5DE}"/>
    <dgm:cxn modelId="{AF88DC22-F0D5-43E2-9084-B3AE247EA1FA}" type="presOf" srcId="{AD413DD1-7349-4CFD-9A6F-642420A2EA6C}" destId="{858E87F2-80EC-45C7-9494-C4DB63AC9909}" srcOrd="1" destOrd="0" presId="urn:microsoft.com/office/officeart/2008/layout/HalfCircleOrganizationChart"/>
    <dgm:cxn modelId="{C98F3A24-308C-4D1E-85BB-BBEA0A8DE90E}" srcId="{C4EAD7F2-9DF2-441B-9A70-24A9454615FB}" destId="{F83604D4-D2FB-40BF-BDE5-BF060126A90C}" srcOrd="0" destOrd="0" parTransId="{0844F33B-206E-4F4C-A483-AA2C56E69831}" sibTransId="{9198B3BB-405B-403E-8498-EF75C541613C}"/>
    <dgm:cxn modelId="{E573A528-EAB9-45AD-A551-F6021F3BCBB3}" type="presOf" srcId="{75D4FE26-6426-4100-9F30-5D27F96A289E}" destId="{D8D86517-6522-4EA0-9903-BC474DC120D6}" srcOrd="1" destOrd="0" presId="urn:microsoft.com/office/officeart/2008/layout/HalfCircleOrganizationChart"/>
    <dgm:cxn modelId="{F2231E29-9A04-4E85-A0C9-71A7924DACDF}" srcId="{DC4B7213-9845-4DD9-B2BB-90C05A0A84BD}" destId="{75D4FE26-6426-4100-9F30-5D27F96A289E}" srcOrd="0" destOrd="0" parTransId="{2BB2DA57-5D35-4C36-BEE8-72F125824219}" sibTransId="{B0A1B431-604E-46DD-AE95-FEF94EB42291}"/>
    <dgm:cxn modelId="{6D8C8F2F-87AD-4546-B22E-0D9D7033D03B}" type="presOf" srcId="{BA247DC7-3706-4114-9CA1-8B3BE7B3044B}" destId="{CC610E29-2AD2-4000-AFAA-71C1BD632AA3}" srcOrd="0" destOrd="0" presId="urn:microsoft.com/office/officeart/2008/layout/HalfCircleOrganizationChart"/>
    <dgm:cxn modelId="{24536832-47E6-4080-9763-08CBB9BF733B}" srcId="{BC526834-6463-4427-B272-30B658DEF270}" destId="{BB64D9CF-FBAC-4188-B293-C46FE56908BC}" srcOrd="0" destOrd="0" parTransId="{3637AC07-28A9-4EE2-8FB8-2846ADF92A65}" sibTransId="{6A55F5E9-A033-48A3-82AC-A25281F80504}"/>
    <dgm:cxn modelId="{D1A51233-CC0C-44A7-BB6D-D14E26ABCBA8}" type="presOf" srcId="{BC526834-6463-4427-B272-30B658DEF270}" destId="{0B27E646-6E8D-4F21-949B-F695B03FFA28}" srcOrd="0" destOrd="0" presId="urn:microsoft.com/office/officeart/2008/layout/HalfCircleOrganizationChart"/>
    <dgm:cxn modelId="{B5792734-F922-44D7-B2B2-0B48C05601F1}" type="presOf" srcId="{2BB2DA57-5D35-4C36-BEE8-72F125824219}" destId="{4B18E898-4C68-4367-BAA0-44331FC4C4F9}" srcOrd="0" destOrd="0" presId="urn:microsoft.com/office/officeart/2008/layout/HalfCircleOrganizationChart"/>
    <dgm:cxn modelId="{41345436-436C-429D-8223-FF3EB1B6EFD4}" type="presOf" srcId="{BB64D9CF-FBAC-4188-B293-C46FE56908BC}" destId="{F1D70211-2882-4A68-B832-4E90973FB465}" srcOrd="1" destOrd="0" presId="urn:microsoft.com/office/officeart/2008/layout/HalfCircleOrganizationChart"/>
    <dgm:cxn modelId="{58A97B39-B0DC-4C8E-8CB1-BAE81562B756}" type="presOf" srcId="{9EAD29EA-7EC8-42AB-9100-33A124E0781C}" destId="{FB261FB3-FF77-4195-8849-951CFA835D3D}" srcOrd="0" destOrd="0" presId="urn:microsoft.com/office/officeart/2008/layout/HalfCircleOrganizationChart"/>
    <dgm:cxn modelId="{2714403A-1617-4FCD-A7CE-10B2DC069A18}" type="presOf" srcId="{50C65B7E-5693-4BE1-AC7B-E994F3DDA49C}" destId="{4E1AB72D-0DE1-49F1-BBD0-8AEE11569921}" srcOrd="0" destOrd="0" presId="urn:microsoft.com/office/officeart/2008/layout/HalfCircleOrganizationChart"/>
    <dgm:cxn modelId="{1503873B-D5DA-435C-A29F-E3C7E4CF5648}" type="presOf" srcId="{C4EAD7F2-9DF2-441B-9A70-24A9454615FB}" destId="{086095FD-8851-4B35-8831-A9140D364D1F}" srcOrd="0" destOrd="0" presId="urn:microsoft.com/office/officeart/2008/layout/HalfCircleOrganizationChart"/>
    <dgm:cxn modelId="{A45ED65F-F069-44B9-AE55-4EFF773AC3E5}" type="presOf" srcId="{BC526834-6463-4427-B272-30B658DEF270}" destId="{121ECAD6-5DD2-41D9-B5F9-F3F1FF3B0F00}" srcOrd="1" destOrd="0" presId="urn:microsoft.com/office/officeart/2008/layout/HalfCircleOrganizationChart"/>
    <dgm:cxn modelId="{295ACB41-7D4A-4952-B223-37F1250FDF43}" srcId="{C4EAD7F2-9DF2-441B-9A70-24A9454615FB}" destId="{AA8F3579-761A-415B-A816-630F0731445F}" srcOrd="4" destOrd="0" parTransId="{65D5A877-3F71-485E-B6DE-D6CF4B7753FD}" sibTransId="{1B0A48FF-A01D-4B1F-977F-5AEEDA092798}"/>
    <dgm:cxn modelId="{B8D88F63-EE8F-46D5-89BD-87CC61F3F49E}" srcId="{C4EAD7F2-9DF2-441B-9A70-24A9454615FB}" destId="{9EAD29EA-7EC8-42AB-9100-33A124E0781C}" srcOrd="2" destOrd="0" parTransId="{ABDD4451-20EE-490C-9219-54E0992F40D5}" sibTransId="{65469E1E-72DA-4FE1-ADFE-4F566FDEB362}"/>
    <dgm:cxn modelId="{D0B12E65-46C3-414F-8048-55E78E9D0F00}" srcId="{BB64D9CF-FBAC-4188-B293-C46FE56908BC}" destId="{44E7636C-C3C6-45F1-94A9-14535D28A69F}" srcOrd="0" destOrd="0" parTransId="{6132A8D2-BA84-49EC-BB9F-DE382EEF050D}" sibTransId="{B1E7DC39-E0FF-4919-838F-101FCDD63C9D}"/>
    <dgm:cxn modelId="{F1107B68-CEEA-49A2-B2DC-66F36D42B9B9}" type="presOf" srcId="{4FA1A064-8CC2-4CE7-A85B-1203B7B69E23}" destId="{2BC35462-DC50-489F-89BA-3A8ADDDC1517}" srcOrd="0" destOrd="0" presId="urn:microsoft.com/office/officeart/2008/layout/HalfCircleOrganizationChart"/>
    <dgm:cxn modelId="{4D3DCD68-F05C-46FE-B973-16C607E643CB}" type="presOf" srcId="{AA8F3579-761A-415B-A816-630F0731445F}" destId="{3562449C-3FC9-4FB0-9DA4-4387EBE98DC9}" srcOrd="0" destOrd="0" presId="urn:microsoft.com/office/officeart/2008/layout/HalfCircleOrganizationChart"/>
    <dgm:cxn modelId="{2CE8AD4A-0891-4733-B6D2-1CDC12B5CCE1}" srcId="{E0AA92FA-6B72-4144-9285-497030ED8234}" destId="{0AD2B75D-FF03-4C6E-9801-F859E30BEDF2}" srcOrd="1" destOrd="0" parTransId="{F6F1BB9E-BFF9-460C-8954-B6D7CC506757}" sibTransId="{9D36315C-BFF4-4720-AB05-403EC9A71F3D}"/>
    <dgm:cxn modelId="{AB25236C-9657-405B-B7DD-0AEB055B9DE2}" srcId="{9EAD29EA-7EC8-42AB-9100-33A124E0781C}" destId="{E0AA92FA-6B72-4144-9285-497030ED8234}" srcOrd="0" destOrd="0" parTransId="{700FFC33-4468-46F7-9A9A-450784F7CE83}" sibTransId="{6420D8C9-BBFA-407B-9C06-9C103DD9A645}"/>
    <dgm:cxn modelId="{DFF2C54D-98A8-4DFE-BEFC-BD9E9CC76722}" srcId="{C4EAD7F2-9DF2-441B-9A70-24A9454615FB}" destId="{BC526834-6463-4427-B272-30B658DEF270}" srcOrd="3" destOrd="0" parTransId="{DE59B976-FBA4-4952-911C-9A02CB064F9A}" sibTransId="{C82AB14F-DB34-4A1A-A722-2F8D7198CD92}"/>
    <dgm:cxn modelId="{02568F6F-7E47-4E5E-972A-5CFF28F2EC88}" type="presOf" srcId="{DC4B7213-9845-4DD9-B2BB-90C05A0A84BD}" destId="{469B4CC7-75E0-48B0-B8C4-78DA6999D8D4}" srcOrd="0" destOrd="0" presId="urn:microsoft.com/office/officeart/2008/layout/HalfCircleOrganizationChart"/>
    <dgm:cxn modelId="{D15E5550-4186-4FF1-B1E1-39D475D95ED5}" type="presOf" srcId="{B63927B2-1A8F-4160-8BF4-C03A14C96972}" destId="{7845FC2C-FA7F-4718-993D-BED48B91C29D}" srcOrd="0" destOrd="0" presId="urn:microsoft.com/office/officeart/2008/layout/HalfCircleOrganizationChart"/>
    <dgm:cxn modelId="{A3488270-7F46-4019-AA04-D1C10208A7C7}" type="presOf" srcId="{ABDD4451-20EE-490C-9219-54E0992F40D5}" destId="{1F99C2E3-15D6-4430-951D-E4E568B2B3B4}" srcOrd="0" destOrd="0" presId="urn:microsoft.com/office/officeart/2008/layout/HalfCircleOrganizationChart"/>
    <dgm:cxn modelId="{1C1B2C72-EEA9-4D99-9154-F86FE222169C}" type="presOf" srcId="{E2BE29D3-7C74-4103-80A7-03449B2A4463}" destId="{0C63A6C2-D718-485E-AF9E-356CDFDE4778}" srcOrd="0" destOrd="0" presId="urn:microsoft.com/office/officeart/2008/layout/HalfCircleOrganizationChart"/>
    <dgm:cxn modelId="{E9DC7B74-E274-4621-8C92-746DAD3E005D}" srcId="{E0AA92FA-6B72-4144-9285-497030ED8234}" destId="{3A706D37-F2CC-4759-AC29-8128D7FF01D8}" srcOrd="0" destOrd="0" parTransId="{4FA1A064-8CC2-4CE7-A85B-1203B7B69E23}" sibTransId="{97CFE770-C7D5-42BE-82DF-17E3E7F59073}"/>
    <dgm:cxn modelId="{D69AB678-64CA-44BE-835F-9B8CB5C734C8}" type="presOf" srcId="{C33B5369-8BE4-4D5B-B10C-9BB23892A63E}" destId="{2513FB52-6C90-44FF-8C07-7349D9DFA6CF}" srcOrd="0" destOrd="0" presId="urn:microsoft.com/office/officeart/2008/layout/HalfCircleOrganizationChart"/>
    <dgm:cxn modelId="{4D56FF7E-5B6D-41E8-88B7-54AF48055EBB}" type="presOf" srcId="{E0AA92FA-6B72-4144-9285-497030ED8234}" destId="{F7113FA4-5CCC-44F6-967E-6512375B0A67}" srcOrd="0" destOrd="0" presId="urn:microsoft.com/office/officeart/2008/layout/HalfCircleOrganizationChart"/>
    <dgm:cxn modelId="{29FD6082-D111-41F2-97DF-4B46A2989D32}" srcId="{C4EAD7F2-9DF2-441B-9A70-24A9454615FB}" destId="{8B2AEDF9-61F6-461D-A480-C196FC091D60}" srcOrd="1" destOrd="0" parTransId="{C1C37116-11BE-4803-B42C-2CE25732813F}" sibTransId="{4CEB32E5-032D-49F0-905F-087637D15044}"/>
    <dgm:cxn modelId="{F20FF185-C145-4FED-8924-8AD799E99900}" type="presOf" srcId="{52B44A90-A16D-43D2-822D-AE88290AB40C}" destId="{72014FAC-6051-48CD-B332-F392B2549C44}" srcOrd="1" destOrd="0" presId="urn:microsoft.com/office/officeart/2008/layout/HalfCircleOrganizationChart"/>
    <dgm:cxn modelId="{56178386-73DC-474E-B88C-778963C8008C}" type="presOf" srcId="{37AE7E7D-F199-4688-84EE-E9AD0A72D20D}" destId="{B64314BF-DC4F-48C5-998B-65070FE6A531}" srcOrd="0" destOrd="0" presId="urn:microsoft.com/office/officeart/2008/layout/HalfCircleOrganizationChart"/>
    <dgm:cxn modelId="{531EF586-889E-494C-8B61-687BEACE0AD2}" type="presOf" srcId="{8B2AEDF9-61F6-461D-A480-C196FC091D60}" destId="{E5D11782-430E-4B3D-96A0-2A56DB6F9412}" srcOrd="0" destOrd="0" presId="urn:microsoft.com/office/officeart/2008/layout/HalfCircleOrganizationChart"/>
    <dgm:cxn modelId="{769D5D87-4DBE-47A9-8DB5-BF3848209F52}" type="presOf" srcId="{700FFC33-4468-46F7-9A9A-450784F7CE83}" destId="{68976272-818E-4DFC-A31E-4656ACD06383}" srcOrd="0" destOrd="0" presId="urn:microsoft.com/office/officeart/2008/layout/HalfCircleOrganizationChart"/>
    <dgm:cxn modelId="{C06D6A87-DE0A-4E63-B8E9-75AD1A0E0700}" type="presOf" srcId="{44E7636C-C3C6-45F1-94A9-14535D28A69F}" destId="{B203776D-8506-46F4-94C6-58CFACF277DE}" srcOrd="0" destOrd="0" presId="urn:microsoft.com/office/officeart/2008/layout/HalfCircleOrganizationChart"/>
    <dgm:cxn modelId="{293C528B-4489-495A-B0EF-D6A0DE67B4F1}" srcId="{C4EAD7F2-9DF2-441B-9A70-24A9454615FB}" destId="{DC4B7213-9845-4DD9-B2BB-90C05A0A84BD}" srcOrd="5" destOrd="0" parTransId="{37AE7E7D-F199-4688-84EE-E9AD0A72D20D}" sibTransId="{8C29512D-EA50-45B5-A157-7CD1C9C1DCAE}"/>
    <dgm:cxn modelId="{95AF118E-2809-4C33-803A-7F7F836CD53D}" type="presOf" srcId="{3A706D37-F2CC-4759-AC29-8128D7FF01D8}" destId="{69914B64-7E16-4C91-85CB-BED784E3DB01}" srcOrd="1" destOrd="0" presId="urn:microsoft.com/office/officeart/2008/layout/HalfCircleOrganizationChart"/>
    <dgm:cxn modelId="{4D946A98-AF27-4F35-B81D-B51DB8B35C68}" type="presOf" srcId="{6132A8D2-BA84-49EC-BB9F-DE382EEF050D}" destId="{3FF3CD52-1463-41E2-987B-4B020E71653B}" srcOrd="0" destOrd="0" presId="urn:microsoft.com/office/officeart/2008/layout/HalfCircleOrganizationChart"/>
    <dgm:cxn modelId="{5E770C99-8F97-4D18-B937-22D6BD754B6C}" type="presOf" srcId="{AA8F3579-761A-415B-A816-630F0731445F}" destId="{2B4E4EFD-0474-4727-AF15-FAE2CE4565F8}" srcOrd="1" destOrd="0" presId="urn:microsoft.com/office/officeart/2008/layout/HalfCircleOrganizationChart"/>
    <dgm:cxn modelId="{D5871999-E057-4EE4-8DAC-5D69431E5E14}" type="presOf" srcId="{069C2947-D8E4-447E-87BD-620BF111921A}" destId="{5130872A-4383-4A0C-B6DC-18CC3A751AFC}" srcOrd="0" destOrd="0" presId="urn:microsoft.com/office/officeart/2008/layout/HalfCircleOrganizationChart"/>
    <dgm:cxn modelId="{1353459C-4A52-4B2E-AF78-24D9F7C1E24C}" type="presOf" srcId="{0844F33B-206E-4F4C-A483-AA2C56E69831}" destId="{1C045DF1-5B4B-448C-BE50-F8A673A5B652}" srcOrd="0" destOrd="0" presId="urn:microsoft.com/office/officeart/2008/layout/HalfCircleOrganizationChart"/>
    <dgm:cxn modelId="{3957839D-93F0-4848-9107-0303C7109FFF}" type="presOf" srcId="{C4EAD7F2-9DF2-441B-9A70-24A9454615FB}" destId="{5B23F7B4-84AB-42B8-9A04-202A275D90D7}" srcOrd="1" destOrd="0" presId="urn:microsoft.com/office/officeart/2008/layout/HalfCircleOrganizationChart"/>
    <dgm:cxn modelId="{2B4D419E-B53F-49B9-AC41-B8BC3E514AA0}" type="presOf" srcId="{0AD2B75D-FF03-4C6E-9801-F859E30BEDF2}" destId="{36DF54E9-AFA3-4402-9942-7042D3CC43ED}" srcOrd="1" destOrd="0" presId="urn:microsoft.com/office/officeart/2008/layout/HalfCircleOrganizationChart"/>
    <dgm:cxn modelId="{BB9878A3-FCD1-4E45-997E-6CEA9C0148A2}" type="presOf" srcId="{8B2AEDF9-61F6-461D-A480-C196FC091D60}" destId="{4466B403-DC6F-4E11-817A-EAD1C5D738AA}" srcOrd="1" destOrd="0" presId="urn:microsoft.com/office/officeart/2008/layout/HalfCircleOrganizationChart"/>
    <dgm:cxn modelId="{554D88A4-2801-464A-81AF-CE989E64F59A}" srcId="{AA8F3579-761A-415B-A816-630F0731445F}" destId="{52B44A90-A16D-43D2-822D-AE88290AB40C}" srcOrd="0" destOrd="0" parTransId="{BA247DC7-3706-4114-9CA1-8B3BE7B3044B}" sibTransId="{550C58A7-2374-4210-B8D7-74B064AC56BF}"/>
    <dgm:cxn modelId="{86DB60A6-2DCF-40F6-8A3D-A551241F2FCC}" type="presOf" srcId="{E0AA92FA-6B72-4144-9285-497030ED8234}" destId="{A2552B81-E41B-45D4-AC4B-831FEEB6CD9E}" srcOrd="1" destOrd="0" presId="urn:microsoft.com/office/officeart/2008/layout/HalfCircleOrganizationChart"/>
    <dgm:cxn modelId="{C0E699A6-6B32-4681-85FD-71A0B2D34229}" type="presOf" srcId="{F83604D4-D2FB-40BF-BDE5-BF060126A90C}" destId="{3D34074D-A2C2-45B0-B7F1-D3B7718406C1}" srcOrd="0" destOrd="0" presId="urn:microsoft.com/office/officeart/2008/layout/HalfCircleOrganizationChart"/>
    <dgm:cxn modelId="{CCA40CA8-0DDB-46E7-B1D8-B1C5BCA6A10B}" type="presOf" srcId="{44E7636C-C3C6-45F1-94A9-14535D28A69F}" destId="{E24A8105-C15A-4522-AA3B-A36A61F195BE}" srcOrd="1" destOrd="0" presId="urn:microsoft.com/office/officeart/2008/layout/HalfCircleOrganizationChart"/>
    <dgm:cxn modelId="{AD01B4A9-0603-4443-818C-26C5D848F725}" type="presOf" srcId="{BB64D9CF-FBAC-4188-B293-C46FE56908BC}" destId="{166D8004-8F71-4DCA-921B-2C6E5C377A5C}" srcOrd="0" destOrd="0" presId="urn:microsoft.com/office/officeart/2008/layout/HalfCircleOrganizationChart"/>
    <dgm:cxn modelId="{A84594B0-8501-4C9E-AF3F-BACEDC40F004}" type="presOf" srcId="{AD413DD1-7349-4CFD-9A6F-642420A2EA6C}" destId="{60397C23-121D-4046-9412-9425161253D9}" srcOrd="0" destOrd="0" presId="urn:microsoft.com/office/officeart/2008/layout/HalfCircleOrganizationChart"/>
    <dgm:cxn modelId="{289769B6-A902-4A39-B3B9-8C2CE79D1D16}" type="presOf" srcId="{0AD2B75D-FF03-4C6E-9801-F859E30BEDF2}" destId="{349881CD-5B6D-434C-9620-03106B473D31}" srcOrd="0" destOrd="0" presId="urn:microsoft.com/office/officeart/2008/layout/HalfCircleOrganizationChart"/>
    <dgm:cxn modelId="{E90B84BC-A001-41AF-8418-ECF3446E594A}" type="presOf" srcId="{52B44A90-A16D-43D2-822D-AE88290AB40C}" destId="{F2C31BAD-975B-4A57-B214-6B6D78E5A9CE}" srcOrd="0" destOrd="0" presId="urn:microsoft.com/office/officeart/2008/layout/HalfCircleOrganizationChart"/>
    <dgm:cxn modelId="{B16105C3-EA17-4BB6-BBD6-CF1837467684}" type="presOf" srcId="{F83604D4-D2FB-40BF-BDE5-BF060126A90C}" destId="{BB14D9A3-C3CD-41C0-A595-19AB8ACCA082}" srcOrd="1" destOrd="0" presId="urn:microsoft.com/office/officeart/2008/layout/HalfCircleOrganizationChart"/>
    <dgm:cxn modelId="{94E72DD6-C282-4B24-8492-AEEC0F58A321}" type="presOf" srcId="{77BA2E94-209F-49C1-B09D-A30CE772D10A}" destId="{7310EEE4-ECCA-47BA-A555-32E40A3F0AD8}" srcOrd="1" destOrd="0" presId="urn:microsoft.com/office/officeart/2008/layout/HalfCircleOrganizationChart"/>
    <dgm:cxn modelId="{3A5D34E0-31CC-4E2E-9747-8E2D56769095}" type="presOf" srcId="{77BA2E94-209F-49C1-B09D-A30CE772D10A}" destId="{D3CF6C81-81D5-4F92-960E-A205C580A9A6}" srcOrd="0" destOrd="0" presId="urn:microsoft.com/office/officeart/2008/layout/HalfCircleOrganizationChart"/>
    <dgm:cxn modelId="{F30D95E4-E039-4C4E-BC41-E567EDF2011F}" type="presOf" srcId="{DE59B976-FBA4-4952-911C-9A02CB064F9A}" destId="{102A3943-1A8D-4222-9060-A056D0407092}" srcOrd="0" destOrd="0" presId="urn:microsoft.com/office/officeart/2008/layout/HalfCircleOrganizationChart"/>
    <dgm:cxn modelId="{548EBDE9-BE06-4458-99A1-F82594A89B83}" type="presOf" srcId="{3A706D37-F2CC-4759-AC29-8128D7FF01D8}" destId="{63B7B8D3-0FD6-46C4-9D4B-21BE46CD45DA}" srcOrd="0" destOrd="0" presId="urn:microsoft.com/office/officeart/2008/layout/HalfCircleOrganizationChart"/>
    <dgm:cxn modelId="{FCA476EF-BE8A-4B77-BFB7-2E9584C23A58}" srcId="{C4EAD7F2-9DF2-441B-9A70-24A9454615FB}" destId="{AD413DD1-7349-4CFD-9A6F-642420A2EA6C}" srcOrd="6" destOrd="0" parTransId="{B63927B2-1A8F-4160-8BF4-C03A14C96972}" sibTransId="{DCCC8A50-C8D4-4EEB-B62E-76245884AA2B}"/>
    <dgm:cxn modelId="{D0C5BDF0-5227-4905-87EE-F02D70ACBD0D}" type="presOf" srcId="{E2BE29D3-7C74-4103-80A7-03449B2A4463}" destId="{48C064BE-134B-4511-B4BC-4140B86706CD}" srcOrd="1" destOrd="0" presId="urn:microsoft.com/office/officeart/2008/layout/HalfCircleOrganizationChart"/>
    <dgm:cxn modelId="{161D27F7-4158-4EA4-9421-6BE481CDB930}" type="presOf" srcId="{3637AC07-28A9-4EE2-8FB8-2846ADF92A65}" destId="{865D5885-1FCC-4D96-ABAF-3D85DE4BB968}" srcOrd="0" destOrd="0" presId="urn:microsoft.com/office/officeart/2008/layout/HalfCircleOrganizationChart"/>
    <dgm:cxn modelId="{9A9E68FD-0135-4086-A0F7-DB40FA1740D4}" type="presOf" srcId="{9EAD29EA-7EC8-42AB-9100-33A124E0781C}" destId="{146CFC8C-0E54-4F75-8651-69CEC56647C7}" srcOrd="1" destOrd="0" presId="urn:microsoft.com/office/officeart/2008/layout/HalfCircleOrganizationChart"/>
    <dgm:cxn modelId="{5A8989FE-7810-4074-AE89-43A0F24ABEB5}" type="presOf" srcId="{DC4B7213-9845-4DD9-B2BB-90C05A0A84BD}" destId="{7CD36DA3-28AD-4ECA-B8BF-D5D3695AE032}" srcOrd="1" destOrd="0" presId="urn:microsoft.com/office/officeart/2008/layout/HalfCircleOrganizationChart"/>
    <dgm:cxn modelId="{7A49E364-B6E4-423F-9A26-031D0C4EBB6F}" type="presParOf" srcId="{4E1AB72D-0DE1-49F1-BBD0-8AEE11569921}" destId="{4F7AA85E-225B-4A39-B4E3-E3F6CA9963E1}" srcOrd="0" destOrd="0" presId="urn:microsoft.com/office/officeart/2008/layout/HalfCircleOrganizationChart"/>
    <dgm:cxn modelId="{C25E4B57-B96E-4655-A21F-BBC941A63FA8}" type="presParOf" srcId="{4F7AA85E-225B-4A39-B4E3-E3F6CA9963E1}" destId="{D0402C0A-AB5D-4D77-92D3-AC46DAE5187A}" srcOrd="0" destOrd="0" presId="urn:microsoft.com/office/officeart/2008/layout/HalfCircleOrganizationChart"/>
    <dgm:cxn modelId="{56BC56ED-EFB0-45A2-AE24-ED008FDBA66C}" type="presParOf" srcId="{D0402C0A-AB5D-4D77-92D3-AC46DAE5187A}" destId="{086095FD-8851-4B35-8831-A9140D364D1F}" srcOrd="0" destOrd="0" presId="urn:microsoft.com/office/officeart/2008/layout/HalfCircleOrganizationChart"/>
    <dgm:cxn modelId="{81429570-81F3-4F96-9AF2-B3D4A23C5D5B}" type="presParOf" srcId="{D0402C0A-AB5D-4D77-92D3-AC46DAE5187A}" destId="{A74858F3-4ECE-4C2C-B562-0793C19AE074}" srcOrd="1" destOrd="0" presId="urn:microsoft.com/office/officeart/2008/layout/HalfCircleOrganizationChart"/>
    <dgm:cxn modelId="{BD4BBC06-B171-43FA-871E-EC5B179CB6BB}" type="presParOf" srcId="{D0402C0A-AB5D-4D77-92D3-AC46DAE5187A}" destId="{2FD62B0C-D827-4ABE-9454-8DAD3B341BA2}" srcOrd="2" destOrd="0" presId="urn:microsoft.com/office/officeart/2008/layout/HalfCircleOrganizationChart"/>
    <dgm:cxn modelId="{613A2E84-D9E9-466D-93C7-D361CAEC04CC}" type="presParOf" srcId="{D0402C0A-AB5D-4D77-92D3-AC46DAE5187A}" destId="{5B23F7B4-84AB-42B8-9A04-202A275D90D7}" srcOrd="3" destOrd="0" presId="urn:microsoft.com/office/officeart/2008/layout/HalfCircleOrganizationChart"/>
    <dgm:cxn modelId="{45D61AD5-5F44-4270-95F6-00A0B3FE3A5F}" type="presParOf" srcId="{4F7AA85E-225B-4A39-B4E3-E3F6CA9963E1}" destId="{00CA6D7B-D7EF-452B-972D-FA2A2C861E7A}" srcOrd="1" destOrd="0" presId="urn:microsoft.com/office/officeart/2008/layout/HalfCircleOrganizationChart"/>
    <dgm:cxn modelId="{E666980F-0BF1-4CF8-87EC-2C6C641A9067}" type="presParOf" srcId="{00CA6D7B-D7EF-452B-972D-FA2A2C861E7A}" destId="{9B06259F-9898-4722-BB28-7878C5FD0D3A}" srcOrd="0" destOrd="0" presId="urn:microsoft.com/office/officeart/2008/layout/HalfCircleOrganizationChart"/>
    <dgm:cxn modelId="{A660B1AA-31AF-4124-9EED-7D674D68192A}" type="presParOf" srcId="{00CA6D7B-D7EF-452B-972D-FA2A2C861E7A}" destId="{22898B06-215B-4F41-A943-BD1AE6FE0E74}" srcOrd="1" destOrd="0" presId="urn:microsoft.com/office/officeart/2008/layout/HalfCircleOrganizationChart"/>
    <dgm:cxn modelId="{BCA0A85A-00F3-4387-9A0F-37D4F4900CDA}" type="presParOf" srcId="{22898B06-215B-4F41-A943-BD1AE6FE0E74}" destId="{3AB2978B-3D4B-45B1-AD5B-00C505D997DF}" srcOrd="0" destOrd="0" presId="urn:microsoft.com/office/officeart/2008/layout/HalfCircleOrganizationChart"/>
    <dgm:cxn modelId="{F60D61AB-76FF-4319-A9AE-EA6E5EB35102}" type="presParOf" srcId="{3AB2978B-3D4B-45B1-AD5B-00C505D997DF}" destId="{E5D11782-430E-4B3D-96A0-2A56DB6F9412}" srcOrd="0" destOrd="0" presId="urn:microsoft.com/office/officeart/2008/layout/HalfCircleOrganizationChart"/>
    <dgm:cxn modelId="{33F70082-865F-4940-8CE5-84E3423394DD}" type="presParOf" srcId="{3AB2978B-3D4B-45B1-AD5B-00C505D997DF}" destId="{54091088-1EB2-4B71-8353-53D2F66BE42A}" srcOrd="1" destOrd="0" presId="urn:microsoft.com/office/officeart/2008/layout/HalfCircleOrganizationChart"/>
    <dgm:cxn modelId="{95A5F96A-0199-4D01-9F85-C7E607D1512B}" type="presParOf" srcId="{3AB2978B-3D4B-45B1-AD5B-00C505D997DF}" destId="{23E54E4F-AFD2-408F-9893-4EF8A4E8612C}" srcOrd="2" destOrd="0" presId="urn:microsoft.com/office/officeart/2008/layout/HalfCircleOrganizationChart"/>
    <dgm:cxn modelId="{4789D7AE-F685-47E6-8E3B-B033F4169441}" type="presParOf" srcId="{3AB2978B-3D4B-45B1-AD5B-00C505D997DF}" destId="{4466B403-DC6F-4E11-817A-EAD1C5D738AA}" srcOrd="3" destOrd="0" presId="urn:microsoft.com/office/officeart/2008/layout/HalfCircleOrganizationChart"/>
    <dgm:cxn modelId="{7F085955-9160-46C8-B49C-FF5494C144F3}" type="presParOf" srcId="{22898B06-215B-4F41-A943-BD1AE6FE0E74}" destId="{5DE9578D-214B-4978-A462-89D77CC7D056}" srcOrd="1" destOrd="0" presId="urn:microsoft.com/office/officeart/2008/layout/HalfCircleOrganizationChart"/>
    <dgm:cxn modelId="{4161DD17-4C01-440A-9639-54F96F746D7F}" type="presParOf" srcId="{5DE9578D-214B-4978-A462-89D77CC7D056}" destId="{DD736D10-73E4-4C22-9F9C-4B33787B697A}" srcOrd="0" destOrd="0" presId="urn:microsoft.com/office/officeart/2008/layout/HalfCircleOrganizationChart"/>
    <dgm:cxn modelId="{7C4E8FE9-4EE7-4F13-AD97-327336B26E83}" type="presParOf" srcId="{5DE9578D-214B-4978-A462-89D77CC7D056}" destId="{57755591-7741-4E6C-A0E9-4E6F99496257}" srcOrd="1" destOrd="0" presId="urn:microsoft.com/office/officeart/2008/layout/HalfCircleOrganizationChart"/>
    <dgm:cxn modelId="{8E47CEB4-F8AC-496A-B2C5-70B2AE2CB4B1}" type="presParOf" srcId="{57755591-7741-4E6C-A0E9-4E6F99496257}" destId="{800035D6-03FD-4417-BE1C-6205A4374479}" srcOrd="0" destOrd="0" presId="urn:microsoft.com/office/officeart/2008/layout/HalfCircleOrganizationChart"/>
    <dgm:cxn modelId="{017BD2AE-D502-4B0C-A29E-2FEDFB951903}" type="presParOf" srcId="{800035D6-03FD-4417-BE1C-6205A4374479}" destId="{8CD044FE-01C5-4D35-8D70-6CCB0DD0F680}" srcOrd="0" destOrd="0" presId="urn:microsoft.com/office/officeart/2008/layout/HalfCircleOrganizationChart"/>
    <dgm:cxn modelId="{B77994DB-E18C-4F10-B0AF-4818C027E081}" type="presParOf" srcId="{800035D6-03FD-4417-BE1C-6205A4374479}" destId="{A08352BA-9ED4-482A-8CCE-AA12E252E598}" srcOrd="1" destOrd="0" presId="urn:microsoft.com/office/officeart/2008/layout/HalfCircleOrganizationChart"/>
    <dgm:cxn modelId="{9758435E-0466-4DC0-B25C-517ABECFAFF1}" type="presParOf" srcId="{800035D6-03FD-4417-BE1C-6205A4374479}" destId="{402E74A7-1354-4DF8-BB31-0013C9CDD63E}" srcOrd="2" destOrd="0" presId="urn:microsoft.com/office/officeart/2008/layout/HalfCircleOrganizationChart"/>
    <dgm:cxn modelId="{6F35C9EA-94E4-49E9-9B9C-44E832E0B1E0}" type="presParOf" srcId="{800035D6-03FD-4417-BE1C-6205A4374479}" destId="{C510A4CF-C03D-4370-9BDC-6740BC74A48B}" srcOrd="3" destOrd="0" presId="urn:microsoft.com/office/officeart/2008/layout/HalfCircleOrganizationChart"/>
    <dgm:cxn modelId="{158C977A-FF2F-4993-89AE-6E61BCE642D8}" type="presParOf" srcId="{57755591-7741-4E6C-A0E9-4E6F99496257}" destId="{CACBE0A2-C44B-4933-BA70-F3223701FBA9}" srcOrd="1" destOrd="0" presId="urn:microsoft.com/office/officeart/2008/layout/HalfCircleOrganizationChart"/>
    <dgm:cxn modelId="{8177F6D8-CB31-4753-A2F8-D2E59469C4EC}" type="presParOf" srcId="{57755591-7741-4E6C-A0E9-4E6F99496257}" destId="{60B206D6-6246-457D-8058-6690EBECD8C0}" srcOrd="2" destOrd="0" presId="urn:microsoft.com/office/officeart/2008/layout/HalfCircleOrganizationChart"/>
    <dgm:cxn modelId="{B8CC79BF-7289-4B8A-B10D-CF62B67F864F}" type="presParOf" srcId="{22898B06-215B-4F41-A943-BD1AE6FE0E74}" destId="{416BA14E-3AEA-44EE-B214-31A489AAE149}" srcOrd="2" destOrd="0" presId="urn:microsoft.com/office/officeart/2008/layout/HalfCircleOrganizationChart"/>
    <dgm:cxn modelId="{4E286B4E-BAD2-4E71-BD4F-415FE6747B4D}" type="presParOf" srcId="{00CA6D7B-D7EF-452B-972D-FA2A2C861E7A}" destId="{1F99C2E3-15D6-4430-951D-E4E568B2B3B4}" srcOrd="2" destOrd="0" presId="urn:microsoft.com/office/officeart/2008/layout/HalfCircleOrganizationChart"/>
    <dgm:cxn modelId="{12915433-D589-4069-8CE5-DA3E70C2EE92}" type="presParOf" srcId="{00CA6D7B-D7EF-452B-972D-FA2A2C861E7A}" destId="{4223A4B1-FB80-4AE1-A3AA-1A3331C13E41}" srcOrd="3" destOrd="0" presId="urn:microsoft.com/office/officeart/2008/layout/HalfCircleOrganizationChart"/>
    <dgm:cxn modelId="{7E845635-B6B6-478B-B765-7F9CAE865D97}" type="presParOf" srcId="{4223A4B1-FB80-4AE1-A3AA-1A3331C13E41}" destId="{0100FC13-1214-466C-92C1-2DB33492E369}" srcOrd="0" destOrd="0" presId="urn:microsoft.com/office/officeart/2008/layout/HalfCircleOrganizationChart"/>
    <dgm:cxn modelId="{FB06C4BE-3E79-491C-91E1-B7DF1D82890C}" type="presParOf" srcId="{0100FC13-1214-466C-92C1-2DB33492E369}" destId="{FB261FB3-FF77-4195-8849-951CFA835D3D}" srcOrd="0" destOrd="0" presId="urn:microsoft.com/office/officeart/2008/layout/HalfCircleOrganizationChart"/>
    <dgm:cxn modelId="{63364F86-D3AA-4889-87C9-CD3132002C5C}" type="presParOf" srcId="{0100FC13-1214-466C-92C1-2DB33492E369}" destId="{B0F89817-2193-4C07-B23C-B99603ACED52}" srcOrd="1" destOrd="0" presId="urn:microsoft.com/office/officeart/2008/layout/HalfCircleOrganizationChart"/>
    <dgm:cxn modelId="{D6E55DEA-156A-4499-B8C3-4B0235FE4CFC}" type="presParOf" srcId="{0100FC13-1214-466C-92C1-2DB33492E369}" destId="{9AD3649A-EEE1-4776-8BBC-69C817DBFD31}" srcOrd="2" destOrd="0" presId="urn:microsoft.com/office/officeart/2008/layout/HalfCircleOrganizationChart"/>
    <dgm:cxn modelId="{DABD5BBF-92F3-4335-902E-7146BD919606}" type="presParOf" srcId="{0100FC13-1214-466C-92C1-2DB33492E369}" destId="{146CFC8C-0E54-4F75-8651-69CEC56647C7}" srcOrd="3" destOrd="0" presId="urn:microsoft.com/office/officeart/2008/layout/HalfCircleOrganizationChart"/>
    <dgm:cxn modelId="{E8DE01C3-03FE-4BCE-B9F7-5A8E64BBF260}" type="presParOf" srcId="{4223A4B1-FB80-4AE1-A3AA-1A3331C13E41}" destId="{E27B9583-491D-45D5-8228-A8D91893258E}" srcOrd="1" destOrd="0" presId="urn:microsoft.com/office/officeart/2008/layout/HalfCircleOrganizationChart"/>
    <dgm:cxn modelId="{AEEDE514-61A0-49DC-9683-E9124BF2D457}" type="presParOf" srcId="{E27B9583-491D-45D5-8228-A8D91893258E}" destId="{68976272-818E-4DFC-A31E-4656ACD06383}" srcOrd="0" destOrd="0" presId="urn:microsoft.com/office/officeart/2008/layout/HalfCircleOrganizationChart"/>
    <dgm:cxn modelId="{3FF1AA82-4A04-4AD5-AF6D-9BE9D31597BD}" type="presParOf" srcId="{E27B9583-491D-45D5-8228-A8D91893258E}" destId="{6442E1CA-B260-4F4E-B111-E2674617AF92}" srcOrd="1" destOrd="0" presId="urn:microsoft.com/office/officeart/2008/layout/HalfCircleOrganizationChart"/>
    <dgm:cxn modelId="{42088E40-9E51-41CE-83EC-8E4E5D4D5CBA}" type="presParOf" srcId="{6442E1CA-B260-4F4E-B111-E2674617AF92}" destId="{0556A5C7-E129-456E-89EB-C25A59D74975}" srcOrd="0" destOrd="0" presId="urn:microsoft.com/office/officeart/2008/layout/HalfCircleOrganizationChart"/>
    <dgm:cxn modelId="{2E0064A2-5A04-4A33-8909-D5EDEDB52D47}" type="presParOf" srcId="{0556A5C7-E129-456E-89EB-C25A59D74975}" destId="{F7113FA4-5CCC-44F6-967E-6512375B0A67}" srcOrd="0" destOrd="0" presId="urn:microsoft.com/office/officeart/2008/layout/HalfCircleOrganizationChart"/>
    <dgm:cxn modelId="{88083318-6EB0-47C9-AA7E-86E3C71405BE}" type="presParOf" srcId="{0556A5C7-E129-456E-89EB-C25A59D74975}" destId="{69387F67-5D38-4E45-BE7B-8131EF8E9FC2}" srcOrd="1" destOrd="0" presId="urn:microsoft.com/office/officeart/2008/layout/HalfCircleOrganizationChart"/>
    <dgm:cxn modelId="{7F413801-0D49-48DC-8385-9543DFD43F76}" type="presParOf" srcId="{0556A5C7-E129-456E-89EB-C25A59D74975}" destId="{E487DEBC-2D01-4279-ACF0-0181B3BE4545}" srcOrd="2" destOrd="0" presId="urn:microsoft.com/office/officeart/2008/layout/HalfCircleOrganizationChart"/>
    <dgm:cxn modelId="{CDD5AFA7-6479-4ED1-A223-F2680A4C4638}" type="presParOf" srcId="{0556A5C7-E129-456E-89EB-C25A59D74975}" destId="{A2552B81-E41B-45D4-AC4B-831FEEB6CD9E}" srcOrd="3" destOrd="0" presId="urn:microsoft.com/office/officeart/2008/layout/HalfCircleOrganizationChart"/>
    <dgm:cxn modelId="{ED1D8951-59F3-4381-901E-8E285192E2BF}" type="presParOf" srcId="{6442E1CA-B260-4F4E-B111-E2674617AF92}" destId="{FE9907BB-6EF3-4CF4-AFFA-0A0FCB024562}" srcOrd="1" destOrd="0" presId="urn:microsoft.com/office/officeart/2008/layout/HalfCircleOrganizationChart"/>
    <dgm:cxn modelId="{5494E9BD-FF1D-49F3-B6FD-D12BEFA03A01}" type="presParOf" srcId="{FE9907BB-6EF3-4CF4-AFFA-0A0FCB024562}" destId="{2BC35462-DC50-489F-89BA-3A8ADDDC1517}" srcOrd="0" destOrd="0" presId="urn:microsoft.com/office/officeart/2008/layout/HalfCircleOrganizationChart"/>
    <dgm:cxn modelId="{3644E79E-E2EA-44D6-8E82-12B8AC28FCA8}" type="presParOf" srcId="{FE9907BB-6EF3-4CF4-AFFA-0A0FCB024562}" destId="{A6F288A3-4368-4DB5-934A-42FA170F6534}" srcOrd="1" destOrd="0" presId="urn:microsoft.com/office/officeart/2008/layout/HalfCircleOrganizationChart"/>
    <dgm:cxn modelId="{1C3FBDEA-6D48-41B8-B063-4A107B9EBEBB}" type="presParOf" srcId="{A6F288A3-4368-4DB5-934A-42FA170F6534}" destId="{069799A0-443F-4876-B00D-6A061E827DEB}" srcOrd="0" destOrd="0" presId="urn:microsoft.com/office/officeart/2008/layout/HalfCircleOrganizationChart"/>
    <dgm:cxn modelId="{74421DFC-4E52-4F9A-B814-D91110433DD9}" type="presParOf" srcId="{069799A0-443F-4876-B00D-6A061E827DEB}" destId="{63B7B8D3-0FD6-46C4-9D4B-21BE46CD45DA}" srcOrd="0" destOrd="0" presId="urn:microsoft.com/office/officeart/2008/layout/HalfCircleOrganizationChart"/>
    <dgm:cxn modelId="{717B3C6B-F261-463C-B351-70DCC8E3F4A9}" type="presParOf" srcId="{069799A0-443F-4876-B00D-6A061E827DEB}" destId="{E4EFFE76-B22B-4F6B-878A-2CEAFB99DCCB}" srcOrd="1" destOrd="0" presId="urn:microsoft.com/office/officeart/2008/layout/HalfCircleOrganizationChart"/>
    <dgm:cxn modelId="{96725E32-6E47-49B9-A4ED-B900A04F548B}" type="presParOf" srcId="{069799A0-443F-4876-B00D-6A061E827DEB}" destId="{C50E70FF-7BEA-4975-8DAE-689BE5A5A058}" srcOrd="2" destOrd="0" presId="urn:microsoft.com/office/officeart/2008/layout/HalfCircleOrganizationChart"/>
    <dgm:cxn modelId="{09C8A4B2-7066-4FA5-ABA3-67012CFFB2DF}" type="presParOf" srcId="{069799A0-443F-4876-B00D-6A061E827DEB}" destId="{69914B64-7E16-4C91-85CB-BED784E3DB01}" srcOrd="3" destOrd="0" presId="urn:microsoft.com/office/officeart/2008/layout/HalfCircleOrganizationChart"/>
    <dgm:cxn modelId="{C2BD7DD0-E843-43C6-9EEE-893350182BCC}" type="presParOf" srcId="{A6F288A3-4368-4DB5-934A-42FA170F6534}" destId="{567E153C-94C6-46AA-815E-9586C310F446}" srcOrd="1" destOrd="0" presId="urn:microsoft.com/office/officeart/2008/layout/HalfCircleOrganizationChart"/>
    <dgm:cxn modelId="{38F59C58-7E12-48A1-B9FF-9F513BA8B083}" type="presParOf" srcId="{A6F288A3-4368-4DB5-934A-42FA170F6534}" destId="{D840B6C9-4230-44E6-A822-A73B5501F907}" srcOrd="2" destOrd="0" presId="urn:microsoft.com/office/officeart/2008/layout/HalfCircleOrganizationChart"/>
    <dgm:cxn modelId="{4056EB33-B96C-43F2-9DCC-3EA16F63D7C4}" type="presParOf" srcId="{FE9907BB-6EF3-4CF4-AFFA-0A0FCB024562}" destId="{C310B676-8A11-444B-97D4-F2AF70CC3814}" srcOrd="2" destOrd="0" presId="urn:microsoft.com/office/officeart/2008/layout/HalfCircleOrganizationChart"/>
    <dgm:cxn modelId="{709BF8A3-7DAD-4992-BD0B-1B0B65422A1D}" type="presParOf" srcId="{FE9907BB-6EF3-4CF4-AFFA-0A0FCB024562}" destId="{6E340A81-8BFA-4D8A-BB44-BB018DDCE859}" srcOrd="3" destOrd="0" presId="urn:microsoft.com/office/officeart/2008/layout/HalfCircleOrganizationChart"/>
    <dgm:cxn modelId="{CCBF7B80-73AA-4B69-9AFD-3EBF09F70D18}" type="presParOf" srcId="{6E340A81-8BFA-4D8A-BB44-BB018DDCE859}" destId="{EF97FFAF-160B-4CD0-923B-04C0F9F46D56}" srcOrd="0" destOrd="0" presId="urn:microsoft.com/office/officeart/2008/layout/HalfCircleOrganizationChart"/>
    <dgm:cxn modelId="{716A7CE0-A8A8-4133-B9C5-B106F197E753}" type="presParOf" srcId="{EF97FFAF-160B-4CD0-923B-04C0F9F46D56}" destId="{349881CD-5B6D-434C-9620-03106B473D31}" srcOrd="0" destOrd="0" presId="urn:microsoft.com/office/officeart/2008/layout/HalfCircleOrganizationChart"/>
    <dgm:cxn modelId="{043749CD-D5BA-4E3D-8A59-1F3FF938A720}" type="presParOf" srcId="{EF97FFAF-160B-4CD0-923B-04C0F9F46D56}" destId="{4B890AEA-CE0C-487B-B25E-3A7D2F788685}" srcOrd="1" destOrd="0" presId="urn:microsoft.com/office/officeart/2008/layout/HalfCircleOrganizationChart"/>
    <dgm:cxn modelId="{4FA21410-C361-4B39-B326-ABC7D2FAA421}" type="presParOf" srcId="{EF97FFAF-160B-4CD0-923B-04C0F9F46D56}" destId="{F45E7F44-F8C8-48E2-A184-69B69A4889FE}" srcOrd="2" destOrd="0" presId="urn:microsoft.com/office/officeart/2008/layout/HalfCircleOrganizationChart"/>
    <dgm:cxn modelId="{4A0D43F9-1A21-40FE-B065-768B5DC621C7}" type="presParOf" srcId="{EF97FFAF-160B-4CD0-923B-04C0F9F46D56}" destId="{36DF54E9-AFA3-4402-9942-7042D3CC43ED}" srcOrd="3" destOrd="0" presId="urn:microsoft.com/office/officeart/2008/layout/HalfCircleOrganizationChart"/>
    <dgm:cxn modelId="{74C9D530-8C5E-4597-BBCE-41F7E05BB910}" type="presParOf" srcId="{6E340A81-8BFA-4D8A-BB44-BB018DDCE859}" destId="{178CAADA-0C3A-4DAE-92DE-ECCA49B1A69C}" srcOrd="1" destOrd="0" presId="urn:microsoft.com/office/officeart/2008/layout/HalfCircleOrganizationChart"/>
    <dgm:cxn modelId="{640B571E-AA30-4581-8284-5437F1270BEF}" type="presParOf" srcId="{6E340A81-8BFA-4D8A-BB44-BB018DDCE859}" destId="{8D042C28-801A-4221-BB05-E44335827D5A}" srcOrd="2" destOrd="0" presId="urn:microsoft.com/office/officeart/2008/layout/HalfCircleOrganizationChart"/>
    <dgm:cxn modelId="{5CE37810-F934-4A7E-AE0B-4872CFF44804}" type="presParOf" srcId="{6442E1CA-B260-4F4E-B111-E2674617AF92}" destId="{6202F6CD-DFFD-4EE4-9B91-BCFDDDC09A0C}" srcOrd="2" destOrd="0" presId="urn:microsoft.com/office/officeart/2008/layout/HalfCircleOrganizationChart"/>
    <dgm:cxn modelId="{2B05AB31-B0C0-41B6-9EF3-379DBFB4D87F}" type="presParOf" srcId="{4223A4B1-FB80-4AE1-A3AA-1A3331C13E41}" destId="{F51A7772-B134-4976-B77C-B13AF95A836B}" srcOrd="2" destOrd="0" presId="urn:microsoft.com/office/officeart/2008/layout/HalfCircleOrganizationChart"/>
    <dgm:cxn modelId="{738D963B-F794-4C75-BBED-BE8E165E6C15}" type="presParOf" srcId="{00CA6D7B-D7EF-452B-972D-FA2A2C861E7A}" destId="{102A3943-1A8D-4222-9060-A056D0407092}" srcOrd="4" destOrd="0" presId="urn:microsoft.com/office/officeart/2008/layout/HalfCircleOrganizationChart"/>
    <dgm:cxn modelId="{7A86F66D-A38A-4BCE-B569-5C04B4087A43}" type="presParOf" srcId="{00CA6D7B-D7EF-452B-972D-FA2A2C861E7A}" destId="{8E7A79EA-12D5-4E47-BFAC-C8B218A92CC2}" srcOrd="5" destOrd="0" presId="urn:microsoft.com/office/officeart/2008/layout/HalfCircleOrganizationChart"/>
    <dgm:cxn modelId="{1623207F-B5F3-429E-9104-1451A9EE67E9}" type="presParOf" srcId="{8E7A79EA-12D5-4E47-BFAC-C8B218A92CC2}" destId="{B1FE8DAA-AC81-4470-8BD2-37121C0F2486}" srcOrd="0" destOrd="0" presId="urn:microsoft.com/office/officeart/2008/layout/HalfCircleOrganizationChart"/>
    <dgm:cxn modelId="{967F3613-3FC6-4601-94BC-9911D7C563DA}" type="presParOf" srcId="{B1FE8DAA-AC81-4470-8BD2-37121C0F2486}" destId="{0B27E646-6E8D-4F21-949B-F695B03FFA28}" srcOrd="0" destOrd="0" presId="urn:microsoft.com/office/officeart/2008/layout/HalfCircleOrganizationChart"/>
    <dgm:cxn modelId="{69E5BFCE-58EB-4B11-BEA7-2A31A45105A1}" type="presParOf" srcId="{B1FE8DAA-AC81-4470-8BD2-37121C0F2486}" destId="{2F79DF37-F205-466F-BD6F-8997C74B15C5}" srcOrd="1" destOrd="0" presId="urn:microsoft.com/office/officeart/2008/layout/HalfCircleOrganizationChart"/>
    <dgm:cxn modelId="{29EFEA9E-EADB-4BBE-A247-DD5E7F7A1453}" type="presParOf" srcId="{B1FE8DAA-AC81-4470-8BD2-37121C0F2486}" destId="{416AE26F-F34F-4A93-B163-EBB86246F789}" srcOrd="2" destOrd="0" presId="urn:microsoft.com/office/officeart/2008/layout/HalfCircleOrganizationChart"/>
    <dgm:cxn modelId="{55871667-89CB-4361-8FF1-DF1D06F67A41}" type="presParOf" srcId="{B1FE8DAA-AC81-4470-8BD2-37121C0F2486}" destId="{121ECAD6-5DD2-41D9-B5F9-F3F1FF3B0F00}" srcOrd="3" destOrd="0" presId="urn:microsoft.com/office/officeart/2008/layout/HalfCircleOrganizationChart"/>
    <dgm:cxn modelId="{1AA804AA-58AE-4FDE-898B-E1BE0A2CB2E1}" type="presParOf" srcId="{8E7A79EA-12D5-4E47-BFAC-C8B218A92CC2}" destId="{D2410458-ECD5-43A7-8804-19AF81BA4D55}" srcOrd="1" destOrd="0" presId="urn:microsoft.com/office/officeart/2008/layout/HalfCircleOrganizationChart"/>
    <dgm:cxn modelId="{35F77C5C-9733-43BE-8B36-D31C478F5CE1}" type="presParOf" srcId="{D2410458-ECD5-43A7-8804-19AF81BA4D55}" destId="{865D5885-1FCC-4D96-ABAF-3D85DE4BB968}" srcOrd="0" destOrd="0" presId="urn:microsoft.com/office/officeart/2008/layout/HalfCircleOrganizationChart"/>
    <dgm:cxn modelId="{0094BD23-DDF4-45A1-B9EE-B826A867E339}" type="presParOf" srcId="{D2410458-ECD5-43A7-8804-19AF81BA4D55}" destId="{920D3982-063B-4055-8302-A524CB52A5D1}" srcOrd="1" destOrd="0" presId="urn:microsoft.com/office/officeart/2008/layout/HalfCircleOrganizationChart"/>
    <dgm:cxn modelId="{50C7D990-0A6D-486E-A3ED-CBD82DF4803E}" type="presParOf" srcId="{920D3982-063B-4055-8302-A524CB52A5D1}" destId="{72E0B2A3-3410-471C-B35C-62024EEB40A5}" srcOrd="0" destOrd="0" presId="urn:microsoft.com/office/officeart/2008/layout/HalfCircleOrganizationChart"/>
    <dgm:cxn modelId="{DB83237B-069E-472E-9044-95F429C07B07}" type="presParOf" srcId="{72E0B2A3-3410-471C-B35C-62024EEB40A5}" destId="{166D8004-8F71-4DCA-921B-2C6E5C377A5C}" srcOrd="0" destOrd="0" presId="urn:microsoft.com/office/officeart/2008/layout/HalfCircleOrganizationChart"/>
    <dgm:cxn modelId="{9045744D-1845-4AD0-BAF7-94894DA98910}" type="presParOf" srcId="{72E0B2A3-3410-471C-B35C-62024EEB40A5}" destId="{29D35A6A-7D44-4FE5-AC0E-25A47B0E7FA8}" srcOrd="1" destOrd="0" presId="urn:microsoft.com/office/officeart/2008/layout/HalfCircleOrganizationChart"/>
    <dgm:cxn modelId="{DD783793-2A16-4A56-89D6-88BD488B0DDF}" type="presParOf" srcId="{72E0B2A3-3410-471C-B35C-62024EEB40A5}" destId="{8363D82D-A9B8-4311-8F6E-39687E8A0D6A}" srcOrd="2" destOrd="0" presId="urn:microsoft.com/office/officeart/2008/layout/HalfCircleOrganizationChart"/>
    <dgm:cxn modelId="{3C067C85-FEB4-4344-AF4B-AFAAEB8A4900}" type="presParOf" srcId="{72E0B2A3-3410-471C-B35C-62024EEB40A5}" destId="{F1D70211-2882-4A68-B832-4E90973FB465}" srcOrd="3" destOrd="0" presId="urn:microsoft.com/office/officeart/2008/layout/HalfCircleOrganizationChart"/>
    <dgm:cxn modelId="{CF9E7597-E42B-4DD6-8E68-DAD7A97B20FB}" type="presParOf" srcId="{920D3982-063B-4055-8302-A524CB52A5D1}" destId="{EA32B4C0-815D-4A29-8A0B-EE66D5BAA666}" srcOrd="1" destOrd="0" presId="urn:microsoft.com/office/officeart/2008/layout/HalfCircleOrganizationChart"/>
    <dgm:cxn modelId="{07A2A09E-CD73-4A9C-8093-A96391FAC5E0}" type="presParOf" srcId="{EA32B4C0-815D-4A29-8A0B-EE66D5BAA666}" destId="{3FF3CD52-1463-41E2-987B-4B020E71653B}" srcOrd="0" destOrd="0" presId="urn:microsoft.com/office/officeart/2008/layout/HalfCircleOrganizationChart"/>
    <dgm:cxn modelId="{AB0A72D3-B46D-45A7-854D-527758AB118C}" type="presParOf" srcId="{EA32B4C0-815D-4A29-8A0B-EE66D5BAA666}" destId="{0C96A776-222B-4569-BA9B-8819B653824B}" srcOrd="1" destOrd="0" presId="urn:microsoft.com/office/officeart/2008/layout/HalfCircleOrganizationChart"/>
    <dgm:cxn modelId="{2353326D-70EF-4C1A-AFE2-BB534C15504C}" type="presParOf" srcId="{0C96A776-222B-4569-BA9B-8819B653824B}" destId="{F628CB55-693D-4C14-9179-83767B15F436}" srcOrd="0" destOrd="0" presId="urn:microsoft.com/office/officeart/2008/layout/HalfCircleOrganizationChart"/>
    <dgm:cxn modelId="{61470B42-0385-4BF0-B603-E8B8C7CDA252}" type="presParOf" srcId="{F628CB55-693D-4C14-9179-83767B15F436}" destId="{B203776D-8506-46F4-94C6-58CFACF277DE}" srcOrd="0" destOrd="0" presId="urn:microsoft.com/office/officeart/2008/layout/HalfCircleOrganizationChart"/>
    <dgm:cxn modelId="{E1D0C18B-4BE5-40EA-9A1C-0F6A8815E8EB}" type="presParOf" srcId="{F628CB55-693D-4C14-9179-83767B15F436}" destId="{8DF3F662-B2D5-4955-AB6A-06AC4715A276}" srcOrd="1" destOrd="0" presId="urn:microsoft.com/office/officeart/2008/layout/HalfCircleOrganizationChart"/>
    <dgm:cxn modelId="{EBC9D66C-3BF2-473D-B979-41E82C4AEFDA}" type="presParOf" srcId="{F628CB55-693D-4C14-9179-83767B15F436}" destId="{1159C77E-E114-410B-B0F4-07E97DC3283B}" srcOrd="2" destOrd="0" presId="urn:microsoft.com/office/officeart/2008/layout/HalfCircleOrganizationChart"/>
    <dgm:cxn modelId="{E56CD47B-E21A-43B8-B14E-13B6D450337E}" type="presParOf" srcId="{F628CB55-693D-4C14-9179-83767B15F436}" destId="{E24A8105-C15A-4522-AA3B-A36A61F195BE}" srcOrd="3" destOrd="0" presId="urn:microsoft.com/office/officeart/2008/layout/HalfCircleOrganizationChart"/>
    <dgm:cxn modelId="{6A7A954A-DDD6-485B-8F4A-FF8D2D008D71}" type="presParOf" srcId="{0C96A776-222B-4569-BA9B-8819B653824B}" destId="{B4D49313-E4A6-42D1-9850-5CEA10E86B5C}" srcOrd="1" destOrd="0" presId="urn:microsoft.com/office/officeart/2008/layout/HalfCircleOrganizationChart"/>
    <dgm:cxn modelId="{D8E481BF-7B78-45CA-B14B-509462B76AFD}" type="presParOf" srcId="{0C96A776-222B-4569-BA9B-8819B653824B}" destId="{CB27B8CE-100A-42C2-80BE-F10C8D781BF4}" srcOrd="2" destOrd="0" presId="urn:microsoft.com/office/officeart/2008/layout/HalfCircleOrganizationChart"/>
    <dgm:cxn modelId="{9CA812C4-569A-4B7D-85BB-E80A9C80E240}" type="presParOf" srcId="{EA32B4C0-815D-4A29-8A0B-EE66D5BAA666}" destId="{2513FB52-6C90-44FF-8C07-7349D9DFA6CF}" srcOrd="2" destOrd="0" presId="urn:microsoft.com/office/officeart/2008/layout/HalfCircleOrganizationChart"/>
    <dgm:cxn modelId="{CEB5B7AA-DDA2-45B0-8BB6-5C75884C5B56}" type="presParOf" srcId="{EA32B4C0-815D-4A29-8A0B-EE66D5BAA666}" destId="{B0990782-6C4D-47C9-971B-619CB8F194E9}" srcOrd="3" destOrd="0" presId="urn:microsoft.com/office/officeart/2008/layout/HalfCircleOrganizationChart"/>
    <dgm:cxn modelId="{7756BBED-DA39-4150-877C-F95181D1B9AA}" type="presParOf" srcId="{B0990782-6C4D-47C9-971B-619CB8F194E9}" destId="{3C3D8D94-586A-4C31-A8F5-E5CA1863DA91}" srcOrd="0" destOrd="0" presId="urn:microsoft.com/office/officeart/2008/layout/HalfCircleOrganizationChart"/>
    <dgm:cxn modelId="{0DFAC5D0-27CE-4488-852C-6936E5FFE97A}" type="presParOf" srcId="{3C3D8D94-586A-4C31-A8F5-E5CA1863DA91}" destId="{D3CF6C81-81D5-4F92-960E-A205C580A9A6}" srcOrd="0" destOrd="0" presId="urn:microsoft.com/office/officeart/2008/layout/HalfCircleOrganizationChart"/>
    <dgm:cxn modelId="{9799F5CA-992D-4827-B11E-6C53C2796FBD}" type="presParOf" srcId="{3C3D8D94-586A-4C31-A8F5-E5CA1863DA91}" destId="{EB4502A7-B162-42D1-B80B-D74953193DC8}" srcOrd="1" destOrd="0" presId="urn:microsoft.com/office/officeart/2008/layout/HalfCircleOrganizationChart"/>
    <dgm:cxn modelId="{1EE8D561-A685-428C-B269-4E2EA405F841}" type="presParOf" srcId="{3C3D8D94-586A-4C31-A8F5-E5CA1863DA91}" destId="{2E82AD7F-C6FA-4EC9-99CB-D6F896898649}" srcOrd="2" destOrd="0" presId="urn:microsoft.com/office/officeart/2008/layout/HalfCircleOrganizationChart"/>
    <dgm:cxn modelId="{97383E9A-32E2-4AD3-BEEA-EBA7FC642621}" type="presParOf" srcId="{3C3D8D94-586A-4C31-A8F5-E5CA1863DA91}" destId="{7310EEE4-ECCA-47BA-A555-32E40A3F0AD8}" srcOrd="3" destOrd="0" presId="urn:microsoft.com/office/officeart/2008/layout/HalfCircleOrganizationChart"/>
    <dgm:cxn modelId="{FFD73B29-E1DF-47B6-83E5-7587AB125697}" type="presParOf" srcId="{B0990782-6C4D-47C9-971B-619CB8F194E9}" destId="{9178E92D-9205-4530-B3A2-CD1AEECFFB0B}" srcOrd="1" destOrd="0" presId="urn:microsoft.com/office/officeart/2008/layout/HalfCircleOrganizationChart"/>
    <dgm:cxn modelId="{8DF26038-9EC2-45E8-8D3F-C3126649FF1C}" type="presParOf" srcId="{B0990782-6C4D-47C9-971B-619CB8F194E9}" destId="{A3A6FF8E-CD3E-47CF-BD6C-6EFCDAC3E77E}" srcOrd="2" destOrd="0" presId="urn:microsoft.com/office/officeart/2008/layout/HalfCircleOrganizationChart"/>
    <dgm:cxn modelId="{A973FE8D-34F6-4290-811A-9D7D4B9CAA67}" type="presParOf" srcId="{920D3982-063B-4055-8302-A524CB52A5D1}" destId="{EB4F6665-5DFD-4DD4-B1C1-7EA2913B939E}" srcOrd="2" destOrd="0" presId="urn:microsoft.com/office/officeart/2008/layout/HalfCircleOrganizationChart"/>
    <dgm:cxn modelId="{730DA892-F5E5-4254-9F5E-518AD88D9A37}" type="presParOf" srcId="{8E7A79EA-12D5-4E47-BFAC-C8B218A92CC2}" destId="{C3C70391-A2FD-4279-ADDD-2820DF506EEC}" srcOrd="2" destOrd="0" presId="urn:microsoft.com/office/officeart/2008/layout/HalfCircleOrganizationChart"/>
    <dgm:cxn modelId="{7F7091AF-FC80-4A34-A85A-0F63E381BE57}" type="presParOf" srcId="{00CA6D7B-D7EF-452B-972D-FA2A2C861E7A}" destId="{EAE204D2-37F1-4C54-8E8F-DFD3FA7219D2}" srcOrd="6" destOrd="0" presId="urn:microsoft.com/office/officeart/2008/layout/HalfCircleOrganizationChart"/>
    <dgm:cxn modelId="{4E471F6E-F07F-49D8-98A2-332B09C7884F}" type="presParOf" srcId="{00CA6D7B-D7EF-452B-972D-FA2A2C861E7A}" destId="{7E56A829-B728-462A-BC01-17943DE8AC43}" srcOrd="7" destOrd="0" presId="urn:microsoft.com/office/officeart/2008/layout/HalfCircleOrganizationChart"/>
    <dgm:cxn modelId="{70FB2009-E523-4FA6-ACB0-7993D1D61FB7}" type="presParOf" srcId="{7E56A829-B728-462A-BC01-17943DE8AC43}" destId="{A09DF34D-774A-44BA-8B76-910FF34BBDE9}" srcOrd="0" destOrd="0" presId="urn:microsoft.com/office/officeart/2008/layout/HalfCircleOrganizationChart"/>
    <dgm:cxn modelId="{14CB5BAB-590B-440E-B848-0533406B1441}" type="presParOf" srcId="{A09DF34D-774A-44BA-8B76-910FF34BBDE9}" destId="{3562449C-3FC9-4FB0-9DA4-4387EBE98DC9}" srcOrd="0" destOrd="0" presId="urn:microsoft.com/office/officeart/2008/layout/HalfCircleOrganizationChart"/>
    <dgm:cxn modelId="{2BE3B314-3881-4FF6-82D4-FEC9FDF1F6A6}" type="presParOf" srcId="{A09DF34D-774A-44BA-8B76-910FF34BBDE9}" destId="{69DD8F62-766C-4CBE-BE3B-590094E45521}" srcOrd="1" destOrd="0" presId="urn:microsoft.com/office/officeart/2008/layout/HalfCircleOrganizationChart"/>
    <dgm:cxn modelId="{8DCD7682-F0BE-4A27-93CA-A281C9E281C7}" type="presParOf" srcId="{A09DF34D-774A-44BA-8B76-910FF34BBDE9}" destId="{1616277F-4DDE-4AFB-8119-709539B03BEA}" srcOrd="2" destOrd="0" presId="urn:microsoft.com/office/officeart/2008/layout/HalfCircleOrganizationChart"/>
    <dgm:cxn modelId="{0A1D6EDE-3907-4CCE-A8C3-6801292FCA60}" type="presParOf" srcId="{A09DF34D-774A-44BA-8B76-910FF34BBDE9}" destId="{2B4E4EFD-0474-4727-AF15-FAE2CE4565F8}" srcOrd="3" destOrd="0" presId="urn:microsoft.com/office/officeart/2008/layout/HalfCircleOrganizationChart"/>
    <dgm:cxn modelId="{9020ABF7-709D-48B9-BE92-AB491BD2F07B}" type="presParOf" srcId="{7E56A829-B728-462A-BC01-17943DE8AC43}" destId="{CCD88B61-DED7-4EE3-A772-D74EE1DF7C2A}" srcOrd="1" destOrd="0" presId="urn:microsoft.com/office/officeart/2008/layout/HalfCircleOrganizationChart"/>
    <dgm:cxn modelId="{AF8D1F96-E790-41B0-B53F-C75C5EE36F63}" type="presParOf" srcId="{CCD88B61-DED7-4EE3-A772-D74EE1DF7C2A}" destId="{CC610E29-2AD2-4000-AFAA-71C1BD632AA3}" srcOrd="0" destOrd="0" presId="urn:microsoft.com/office/officeart/2008/layout/HalfCircleOrganizationChart"/>
    <dgm:cxn modelId="{7A6CA181-E2CD-41F1-8F44-FB7446C6AE68}" type="presParOf" srcId="{CCD88B61-DED7-4EE3-A772-D74EE1DF7C2A}" destId="{E942D02B-9DB9-4913-A881-B4EFE1531629}" srcOrd="1" destOrd="0" presId="urn:microsoft.com/office/officeart/2008/layout/HalfCircleOrganizationChart"/>
    <dgm:cxn modelId="{F8D491BF-E218-44EB-A4DA-072908D27327}" type="presParOf" srcId="{E942D02B-9DB9-4913-A881-B4EFE1531629}" destId="{5586B4EB-CC77-4CCA-B2CA-1ECF73709E5A}" srcOrd="0" destOrd="0" presId="urn:microsoft.com/office/officeart/2008/layout/HalfCircleOrganizationChart"/>
    <dgm:cxn modelId="{1B29760D-820B-4196-8ADB-1C60C9373A07}" type="presParOf" srcId="{5586B4EB-CC77-4CCA-B2CA-1ECF73709E5A}" destId="{F2C31BAD-975B-4A57-B214-6B6D78E5A9CE}" srcOrd="0" destOrd="0" presId="urn:microsoft.com/office/officeart/2008/layout/HalfCircleOrganizationChart"/>
    <dgm:cxn modelId="{F9265D17-858B-410E-B05A-CEE105F7FC3B}" type="presParOf" srcId="{5586B4EB-CC77-4CCA-B2CA-1ECF73709E5A}" destId="{1F60B52C-6D96-4AFF-9FD4-937F9047F009}" srcOrd="1" destOrd="0" presId="urn:microsoft.com/office/officeart/2008/layout/HalfCircleOrganizationChart"/>
    <dgm:cxn modelId="{C20AEEC7-F89D-4BDA-B8B8-C3EABC17794F}" type="presParOf" srcId="{5586B4EB-CC77-4CCA-B2CA-1ECF73709E5A}" destId="{53F8EEF2-C513-49F3-BB8C-AF3430079022}" srcOrd="2" destOrd="0" presId="urn:microsoft.com/office/officeart/2008/layout/HalfCircleOrganizationChart"/>
    <dgm:cxn modelId="{DCEFB414-9FA9-4A1E-AEB8-FA81334467DA}" type="presParOf" srcId="{5586B4EB-CC77-4CCA-B2CA-1ECF73709E5A}" destId="{72014FAC-6051-48CD-B332-F392B2549C44}" srcOrd="3" destOrd="0" presId="urn:microsoft.com/office/officeart/2008/layout/HalfCircleOrganizationChart"/>
    <dgm:cxn modelId="{DE39B5F6-DB7D-4E3E-95CE-36FEE1EB8B93}" type="presParOf" srcId="{E942D02B-9DB9-4913-A881-B4EFE1531629}" destId="{EF670E94-56D5-43E7-9F57-17C706904D96}" srcOrd="1" destOrd="0" presId="urn:microsoft.com/office/officeart/2008/layout/HalfCircleOrganizationChart"/>
    <dgm:cxn modelId="{B48356EA-2A6F-4A55-92F4-A60EB51DD055}" type="presParOf" srcId="{E942D02B-9DB9-4913-A881-B4EFE1531629}" destId="{4151C42B-9CE2-4AC5-BF3E-77ADADC456F5}" srcOrd="2" destOrd="0" presId="urn:microsoft.com/office/officeart/2008/layout/HalfCircleOrganizationChart"/>
    <dgm:cxn modelId="{D009B2ED-B6DE-47A1-845C-D88F71166E0B}" type="presParOf" srcId="{7E56A829-B728-462A-BC01-17943DE8AC43}" destId="{48B7B7E5-127B-49D1-B480-0CCEB4F229D2}" srcOrd="2" destOrd="0" presId="urn:microsoft.com/office/officeart/2008/layout/HalfCircleOrganizationChart"/>
    <dgm:cxn modelId="{CD717F65-246E-4C29-92C8-DCD1AA49884B}" type="presParOf" srcId="{00CA6D7B-D7EF-452B-972D-FA2A2C861E7A}" destId="{B64314BF-DC4F-48C5-998B-65070FE6A531}" srcOrd="8" destOrd="0" presId="urn:microsoft.com/office/officeart/2008/layout/HalfCircleOrganizationChart"/>
    <dgm:cxn modelId="{A83A0E9D-553B-4770-A2E8-243EE5FB2E0B}" type="presParOf" srcId="{00CA6D7B-D7EF-452B-972D-FA2A2C861E7A}" destId="{2BFA10D0-76C6-493F-BFCF-8A2572D22814}" srcOrd="9" destOrd="0" presId="urn:microsoft.com/office/officeart/2008/layout/HalfCircleOrganizationChart"/>
    <dgm:cxn modelId="{3EDCB3A6-46F1-4263-B981-D62CEE35DD2A}" type="presParOf" srcId="{2BFA10D0-76C6-493F-BFCF-8A2572D22814}" destId="{F6E1764F-95AA-4812-A0CE-4B86BD6353F4}" srcOrd="0" destOrd="0" presId="urn:microsoft.com/office/officeart/2008/layout/HalfCircleOrganizationChart"/>
    <dgm:cxn modelId="{D45AFD11-0BDA-45E3-8610-CEC102C537D3}" type="presParOf" srcId="{F6E1764F-95AA-4812-A0CE-4B86BD6353F4}" destId="{469B4CC7-75E0-48B0-B8C4-78DA6999D8D4}" srcOrd="0" destOrd="0" presId="urn:microsoft.com/office/officeart/2008/layout/HalfCircleOrganizationChart"/>
    <dgm:cxn modelId="{F1797F44-B3F7-4BC1-BE01-6C29146077B5}" type="presParOf" srcId="{F6E1764F-95AA-4812-A0CE-4B86BD6353F4}" destId="{F63B4BDB-93A7-4C1A-85FE-88A4601607EE}" srcOrd="1" destOrd="0" presId="urn:microsoft.com/office/officeart/2008/layout/HalfCircleOrganizationChart"/>
    <dgm:cxn modelId="{9225D4DF-673A-4E1E-AA85-7E6A318EF333}" type="presParOf" srcId="{F6E1764F-95AA-4812-A0CE-4B86BD6353F4}" destId="{D4E44547-1E94-47CA-A1E9-BEE5989AFCF4}" srcOrd="2" destOrd="0" presId="urn:microsoft.com/office/officeart/2008/layout/HalfCircleOrganizationChart"/>
    <dgm:cxn modelId="{F9700DA2-94F5-4E81-9795-3FC7150EB9B0}" type="presParOf" srcId="{F6E1764F-95AA-4812-A0CE-4B86BD6353F4}" destId="{7CD36DA3-28AD-4ECA-B8BF-D5D3695AE032}" srcOrd="3" destOrd="0" presId="urn:microsoft.com/office/officeart/2008/layout/HalfCircleOrganizationChart"/>
    <dgm:cxn modelId="{E2F9E48F-3667-4FCC-AB8B-7C06711BAAEF}" type="presParOf" srcId="{2BFA10D0-76C6-493F-BFCF-8A2572D22814}" destId="{A4B16CAE-EDA0-42EC-AD6B-9F21F1EA3AD0}" srcOrd="1" destOrd="0" presId="urn:microsoft.com/office/officeart/2008/layout/HalfCircleOrganizationChart"/>
    <dgm:cxn modelId="{68933160-85E4-4E0A-84EE-C6EFD6FF1530}" type="presParOf" srcId="{A4B16CAE-EDA0-42EC-AD6B-9F21F1EA3AD0}" destId="{4B18E898-4C68-4367-BAA0-44331FC4C4F9}" srcOrd="0" destOrd="0" presId="urn:microsoft.com/office/officeart/2008/layout/HalfCircleOrganizationChart"/>
    <dgm:cxn modelId="{26EAA227-70D1-489F-BE7F-B5758F8453E6}" type="presParOf" srcId="{A4B16CAE-EDA0-42EC-AD6B-9F21F1EA3AD0}" destId="{62D64F71-8786-4054-BACC-9687DEAEB8C6}" srcOrd="1" destOrd="0" presId="urn:microsoft.com/office/officeart/2008/layout/HalfCircleOrganizationChart"/>
    <dgm:cxn modelId="{23A491A7-228F-47DB-9425-EF8FD40521C7}" type="presParOf" srcId="{62D64F71-8786-4054-BACC-9687DEAEB8C6}" destId="{F79D74C1-23D6-41AB-BAF1-E76A7A190AEE}" srcOrd="0" destOrd="0" presId="urn:microsoft.com/office/officeart/2008/layout/HalfCircleOrganizationChart"/>
    <dgm:cxn modelId="{BDB642C5-6A45-4A26-B4D0-3A56BF52448E}" type="presParOf" srcId="{F79D74C1-23D6-41AB-BAF1-E76A7A190AEE}" destId="{ACE40F8F-A8C1-4B31-B8B2-7B81654A624F}" srcOrd="0" destOrd="0" presId="urn:microsoft.com/office/officeart/2008/layout/HalfCircleOrganizationChart"/>
    <dgm:cxn modelId="{D6170FCC-3E32-4CB7-B8EE-6A74FD53BDAF}" type="presParOf" srcId="{F79D74C1-23D6-41AB-BAF1-E76A7A190AEE}" destId="{34330A6B-9F4E-4B5F-84DE-5CD4B9136151}" srcOrd="1" destOrd="0" presId="urn:microsoft.com/office/officeart/2008/layout/HalfCircleOrganizationChart"/>
    <dgm:cxn modelId="{859D8265-E2B2-4D92-B16A-7CE6D519FEFF}" type="presParOf" srcId="{F79D74C1-23D6-41AB-BAF1-E76A7A190AEE}" destId="{B087FA2D-B4E7-4D15-9157-3446D9DD8E90}" srcOrd="2" destOrd="0" presId="urn:microsoft.com/office/officeart/2008/layout/HalfCircleOrganizationChart"/>
    <dgm:cxn modelId="{B758B543-4ABE-4EE8-8F11-DE2CAE4BA164}" type="presParOf" srcId="{F79D74C1-23D6-41AB-BAF1-E76A7A190AEE}" destId="{D8D86517-6522-4EA0-9903-BC474DC120D6}" srcOrd="3" destOrd="0" presId="urn:microsoft.com/office/officeart/2008/layout/HalfCircleOrganizationChart"/>
    <dgm:cxn modelId="{D82AEA64-EFD3-439D-963E-A4668D46C085}" type="presParOf" srcId="{62D64F71-8786-4054-BACC-9687DEAEB8C6}" destId="{980FEF4C-0F0E-4CB3-840A-18863745D2C9}" srcOrd="1" destOrd="0" presId="urn:microsoft.com/office/officeart/2008/layout/HalfCircleOrganizationChart"/>
    <dgm:cxn modelId="{FC4EBEA4-BB19-4FF4-AE3A-89F5C85B8A26}" type="presParOf" srcId="{62D64F71-8786-4054-BACC-9687DEAEB8C6}" destId="{4CFA34AE-E4EA-4804-BE1E-FD32C695E4C7}" srcOrd="2" destOrd="0" presId="urn:microsoft.com/office/officeart/2008/layout/HalfCircleOrganizationChart"/>
    <dgm:cxn modelId="{9BD9CDDF-90BA-4484-AAC6-C4C7CA58B974}" type="presParOf" srcId="{2BFA10D0-76C6-493F-BFCF-8A2572D22814}" destId="{18A37530-E539-4AE1-BA75-05E69086B98A}" srcOrd="2" destOrd="0" presId="urn:microsoft.com/office/officeart/2008/layout/HalfCircleOrganizationChart"/>
    <dgm:cxn modelId="{FC50BF67-08E4-4B00-A036-A80BB3FD8309}" type="presParOf" srcId="{00CA6D7B-D7EF-452B-972D-FA2A2C861E7A}" destId="{7845FC2C-FA7F-4718-993D-BED48B91C29D}" srcOrd="10" destOrd="0" presId="urn:microsoft.com/office/officeart/2008/layout/HalfCircleOrganizationChart"/>
    <dgm:cxn modelId="{3EE2CD9A-ADDA-492A-A395-2A025FA4BAF9}" type="presParOf" srcId="{00CA6D7B-D7EF-452B-972D-FA2A2C861E7A}" destId="{0D8BA2E4-AF82-4550-B922-EC2906D879A1}" srcOrd="11" destOrd="0" presId="urn:microsoft.com/office/officeart/2008/layout/HalfCircleOrganizationChart"/>
    <dgm:cxn modelId="{B1442951-96F9-49C2-A4D9-7E299BD60EA2}" type="presParOf" srcId="{0D8BA2E4-AF82-4550-B922-EC2906D879A1}" destId="{F35154AD-D697-4F1C-8AA0-71B73C5C7CA7}" srcOrd="0" destOrd="0" presId="urn:microsoft.com/office/officeart/2008/layout/HalfCircleOrganizationChart"/>
    <dgm:cxn modelId="{B72DD360-98F9-4CDE-9782-E704700BA6B5}" type="presParOf" srcId="{F35154AD-D697-4F1C-8AA0-71B73C5C7CA7}" destId="{60397C23-121D-4046-9412-9425161253D9}" srcOrd="0" destOrd="0" presId="urn:microsoft.com/office/officeart/2008/layout/HalfCircleOrganizationChart"/>
    <dgm:cxn modelId="{601FC9B5-9F57-499E-820C-62A20F301AF1}" type="presParOf" srcId="{F35154AD-D697-4F1C-8AA0-71B73C5C7CA7}" destId="{386164B4-A1EC-484E-AF63-112BCD514A52}" srcOrd="1" destOrd="0" presId="urn:microsoft.com/office/officeart/2008/layout/HalfCircleOrganizationChart"/>
    <dgm:cxn modelId="{35CB08F5-FF60-4F53-8324-F4075D334F2A}" type="presParOf" srcId="{F35154AD-D697-4F1C-8AA0-71B73C5C7CA7}" destId="{85D4DAC6-BBA4-4640-9E79-FA90FD99CBFB}" srcOrd="2" destOrd="0" presId="urn:microsoft.com/office/officeart/2008/layout/HalfCircleOrganizationChart"/>
    <dgm:cxn modelId="{AB3CA3B0-7E0B-48F2-AECD-6B7B749CAF7E}" type="presParOf" srcId="{F35154AD-D697-4F1C-8AA0-71B73C5C7CA7}" destId="{858E87F2-80EC-45C7-9494-C4DB63AC9909}" srcOrd="3" destOrd="0" presId="urn:microsoft.com/office/officeart/2008/layout/HalfCircleOrganizationChart"/>
    <dgm:cxn modelId="{6B0A76BC-607A-406D-BBBF-FF5BF052D89B}" type="presParOf" srcId="{0D8BA2E4-AF82-4550-B922-EC2906D879A1}" destId="{50AA675E-363C-45A8-9856-06ADBCA89BD4}" srcOrd="1" destOrd="0" presId="urn:microsoft.com/office/officeart/2008/layout/HalfCircleOrganizationChart"/>
    <dgm:cxn modelId="{6D5B7713-F155-4AED-9AA4-F355F4BB321E}" type="presParOf" srcId="{50AA675E-363C-45A8-9856-06ADBCA89BD4}" destId="{5130872A-4383-4A0C-B6DC-18CC3A751AFC}" srcOrd="0" destOrd="0" presId="urn:microsoft.com/office/officeart/2008/layout/HalfCircleOrganizationChart"/>
    <dgm:cxn modelId="{DE75CC19-6B86-4ACC-8E61-763750582596}" type="presParOf" srcId="{50AA675E-363C-45A8-9856-06ADBCA89BD4}" destId="{74D4E957-659F-4E6F-818B-A3B96E0EAD64}" srcOrd="1" destOrd="0" presId="urn:microsoft.com/office/officeart/2008/layout/HalfCircleOrganizationChart"/>
    <dgm:cxn modelId="{B064E6AF-D82F-4B70-9A18-02D06838755B}" type="presParOf" srcId="{74D4E957-659F-4E6F-818B-A3B96E0EAD64}" destId="{8824296D-B116-48F2-A798-78468947A813}" srcOrd="0" destOrd="0" presId="urn:microsoft.com/office/officeart/2008/layout/HalfCircleOrganizationChart"/>
    <dgm:cxn modelId="{190780EB-62F2-4260-91FC-25DEDE223237}" type="presParOf" srcId="{8824296D-B116-48F2-A798-78468947A813}" destId="{0C63A6C2-D718-485E-AF9E-356CDFDE4778}" srcOrd="0" destOrd="0" presId="urn:microsoft.com/office/officeart/2008/layout/HalfCircleOrganizationChart"/>
    <dgm:cxn modelId="{A156625B-4A8B-4F23-A91E-B5E0839C045B}" type="presParOf" srcId="{8824296D-B116-48F2-A798-78468947A813}" destId="{FC1A2A6B-349C-40B4-8E7E-6299FB5D57D9}" srcOrd="1" destOrd="0" presId="urn:microsoft.com/office/officeart/2008/layout/HalfCircleOrganizationChart"/>
    <dgm:cxn modelId="{78E9297A-EBC9-435E-81C9-EDD4F9646A18}" type="presParOf" srcId="{8824296D-B116-48F2-A798-78468947A813}" destId="{89A58E4A-B741-4509-A86A-93B9B1AF9E2D}" srcOrd="2" destOrd="0" presId="urn:microsoft.com/office/officeart/2008/layout/HalfCircleOrganizationChart"/>
    <dgm:cxn modelId="{5A31DA15-92D0-405D-A048-891D2FE381BF}" type="presParOf" srcId="{8824296D-B116-48F2-A798-78468947A813}" destId="{48C064BE-134B-4511-B4BC-4140B86706CD}" srcOrd="3" destOrd="0" presId="urn:microsoft.com/office/officeart/2008/layout/HalfCircleOrganizationChart"/>
    <dgm:cxn modelId="{9680AEA0-C8A3-443E-9569-A53A5BE9B2E2}" type="presParOf" srcId="{74D4E957-659F-4E6F-818B-A3B96E0EAD64}" destId="{2BB47A68-3BFD-4440-9D8D-0AC98ACEAAE8}" srcOrd="1" destOrd="0" presId="urn:microsoft.com/office/officeart/2008/layout/HalfCircleOrganizationChart"/>
    <dgm:cxn modelId="{D78FF7B1-7507-41C9-AA1E-C40144A02D73}" type="presParOf" srcId="{74D4E957-659F-4E6F-818B-A3B96E0EAD64}" destId="{31089317-2E4D-47DA-8964-D393084754FD}" srcOrd="2" destOrd="0" presId="urn:microsoft.com/office/officeart/2008/layout/HalfCircleOrganizationChart"/>
    <dgm:cxn modelId="{98F25845-4877-4E52-85A2-BCF83087708E}" type="presParOf" srcId="{0D8BA2E4-AF82-4550-B922-EC2906D879A1}" destId="{85EF0987-1201-4CAA-9117-65F5E526DA0F}" srcOrd="2" destOrd="0" presId="urn:microsoft.com/office/officeart/2008/layout/HalfCircleOrganizationChart"/>
    <dgm:cxn modelId="{7918DD06-6E72-4501-B9AD-3CE5852A42E4}" type="presParOf" srcId="{4F7AA85E-225B-4A39-B4E3-E3F6CA9963E1}" destId="{BF065D23-B6B9-482D-836F-E0797DDB11A3}" srcOrd="2" destOrd="0" presId="urn:microsoft.com/office/officeart/2008/layout/HalfCircleOrganizationChart"/>
    <dgm:cxn modelId="{50029A54-38A6-47B3-BAD0-AE2FF7F6AA29}" type="presParOf" srcId="{BF065D23-B6B9-482D-836F-E0797DDB11A3}" destId="{1C045DF1-5B4B-448C-BE50-F8A673A5B652}" srcOrd="0" destOrd="0" presId="urn:microsoft.com/office/officeart/2008/layout/HalfCircleOrganizationChart"/>
    <dgm:cxn modelId="{715A7E6C-C87B-4FBB-90A6-9F2AACAC04A0}" type="presParOf" srcId="{BF065D23-B6B9-482D-836F-E0797DDB11A3}" destId="{BDBE2961-E847-489C-983E-9C5D8C70EF38}" srcOrd="1" destOrd="0" presId="urn:microsoft.com/office/officeart/2008/layout/HalfCircleOrganizationChart"/>
    <dgm:cxn modelId="{F07AEAFF-054A-4113-B713-9B5936D7FF8A}" type="presParOf" srcId="{BDBE2961-E847-489C-983E-9C5D8C70EF38}" destId="{6DDEADED-280A-4833-A1C4-6155B8A79EB5}" srcOrd="0" destOrd="0" presId="urn:microsoft.com/office/officeart/2008/layout/HalfCircleOrganizationChart"/>
    <dgm:cxn modelId="{B31D9031-7E77-4E29-AFD4-1B99C1B3D56B}" type="presParOf" srcId="{6DDEADED-280A-4833-A1C4-6155B8A79EB5}" destId="{3D34074D-A2C2-45B0-B7F1-D3B7718406C1}" srcOrd="0" destOrd="0" presId="urn:microsoft.com/office/officeart/2008/layout/HalfCircleOrganizationChart"/>
    <dgm:cxn modelId="{B9E3CDE8-660C-42CB-930B-C5CB53558350}" type="presParOf" srcId="{6DDEADED-280A-4833-A1C4-6155B8A79EB5}" destId="{5F2D1C88-43FF-49B0-947A-9FC0CEDC6787}" srcOrd="1" destOrd="0" presId="urn:microsoft.com/office/officeart/2008/layout/HalfCircleOrganizationChart"/>
    <dgm:cxn modelId="{0B017E9E-D5BB-485E-BE9D-E7EDDC2DF7E9}" type="presParOf" srcId="{6DDEADED-280A-4833-A1C4-6155B8A79EB5}" destId="{011C37FC-6C8C-45CD-B8D2-A17AFE458B27}" srcOrd="2" destOrd="0" presId="urn:microsoft.com/office/officeart/2008/layout/HalfCircleOrganizationChart"/>
    <dgm:cxn modelId="{79F1CAD3-0208-4E42-9D19-9F26C86B70FB}" type="presParOf" srcId="{6DDEADED-280A-4833-A1C4-6155B8A79EB5}" destId="{BB14D9A3-C3CD-41C0-A595-19AB8ACCA082}" srcOrd="3" destOrd="0" presId="urn:microsoft.com/office/officeart/2008/layout/HalfCircleOrganizationChart"/>
    <dgm:cxn modelId="{BC2E6D1E-E63F-417A-9BD8-4C85F0073087}" type="presParOf" srcId="{BDBE2961-E847-489C-983E-9C5D8C70EF38}" destId="{4F230371-238B-496B-9CBD-6EAB466DD451}" srcOrd="1" destOrd="0" presId="urn:microsoft.com/office/officeart/2008/layout/HalfCircleOrganizationChart"/>
    <dgm:cxn modelId="{0DD1EDE3-C7FC-4DAF-B867-F3BFCCFDD325}" type="presParOf" srcId="{BDBE2961-E847-489C-983E-9C5D8C70EF38}" destId="{0DFB8D57-1946-4895-8DE7-848067058E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45DF1-5B4B-448C-BE50-F8A673A5B652}">
      <dsp:nvSpPr>
        <dsp:cNvPr id="0" name=""/>
        <dsp:cNvSpPr/>
      </dsp:nvSpPr>
      <dsp:spPr>
        <a:xfrm>
          <a:off x="4422148" y="698827"/>
          <a:ext cx="578025" cy="417849"/>
        </a:xfrm>
        <a:custGeom>
          <a:avLst/>
          <a:gdLst/>
          <a:ahLst/>
          <a:cxnLst/>
          <a:rect l="0" t="0" r="0" b="0"/>
          <a:pathLst>
            <a:path>
              <a:moveTo>
                <a:pt x="578025" y="0"/>
              </a:moveTo>
              <a:lnTo>
                <a:pt x="578025" y="417849"/>
              </a:lnTo>
              <a:lnTo>
                <a:pt x="0" y="4178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46D56-DB64-4571-949A-670F0C3D2563}">
      <dsp:nvSpPr>
        <dsp:cNvPr id="0" name=""/>
        <dsp:cNvSpPr/>
      </dsp:nvSpPr>
      <dsp:spPr>
        <a:xfrm>
          <a:off x="6685499" y="3665558"/>
          <a:ext cx="640702" cy="140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59"/>
              </a:lnTo>
              <a:lnTo>
                <a:pt x="640702" y="14067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6A7E-D1F8-4B10-B5B9-87EB39D934CD}">
      <dsp:nvSpPr>
        <dsp:cNvPr id="0" name=""/>
        <dsp:cNvSpPr/>
      </dsp:nvSpPr>
      <dsp:spPr>
        <a:xfrm>
          <a:off x="6685499" y="3665558"/>
          <a:ext cx="640702" cy="41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49"/>
              </a:lnTo>
              <a:lnTo>
                <a:pt x="640702" y="4178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E1309-8C3A-4218-9DB9-BB75E1D69B9E}">
      <dsp:nvSpPr>
        <dsp:cNvPr id="0" name=""/>
        <dsp:cNvSpPr/>
      </dsp:nvSpPr>
      <dsp:spPr>
        <a:xfrm>
          <a:off x="6639779" y="2676648"/>
          <a:ext cx="91440" cy="292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4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04D2-37F1-4C54-8E8F-DFD3FA7219D2}">
      <dsp:nvSpPr>
        <dsp:cNvPr id="0" name=""/>
        <dsp:cNvSpPr/>
      </dsp:nvSpPr>
      <dsp:spPr>
        <a:xfrm>
          <a:off x="5000173" y="698827"/>
          <a:ext cx="1685326" cy="128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57"/>
              </a:lnTo>
              <a:lnTo>
                <a:pt x="1685326" y="1135157"/>
              </a:lnTo>
              <a:lnTo>
                <a:pt x="1685326" y="12814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4D50-FBCE-45D2-A96A-66E1F04FF113}">
      <dsp:nvSpPr>
        <dsp:cNvPr id="0" name=""/>
        <dsp:cNvSpPr/>
      </dsp:nvSpPr>
      <dsp:spPr>
        <a:xfrm>
          <a:off x="5000173" y="3665558"/>
          <a:ext cx="640702" cy="140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59"/>
              </a:lnTo>
              <a:lnTo>
                <a:pt x="640702" y="14067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3CD52-1463-41E2-987B-4B020E71653B}">
      <dsp:nvSpPr>
        <dsp:cNvPr id="0" name=""/>
        <dsp:cNvSpPr/>
      </dsp:nvSpPr>
      <dsp:spPr>
        <a:xfrm>
          <a:off x="5000173" y="3665558"/>
          <a:ext cx="640702" cy="41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49"/>
              </a:lnTo>
              <a:lnTo>
                <a:pt x="640702" y="4178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D5885-1FCC-4D96-ABAF-3D85DE4BB968}">
      <dsp:nvSpPr>
        <dsp:cNvPr id="0" name=""/>
        <dsp:cNvSpPr/>
      </dsp:nvSpPr>
      <dsp:spPr>
        <a:xfrm>
          <a:off x="4954453" y="2676648"/>
          <a:ext cx="91440" cy="292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4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A3943-1A8D-4222-9060-A056D0407092}">
      <dsp:nvSpPr>
        <dsp:cNvPr id="0" name=""/>
        <dsp:cNvSpPr/>
      </dsp:nvSpPr>
      <dsp:spPr>
        <a:xfrm>
          <a:off x="4954453" y="698827"/>
          <a:ext cx="91440" cy="128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14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E4EA8-A44F-4AC1-BAC7-F2FF62D692C1}">
      <dsp:nvSpPr>
        <dsp:cNvPr id="0" name=""/>
        <dsp:cNvSpPr/>
      </dsp:nvSpPr>
      <dsp:spPr>
        <a:xfrm>
          <a:off x="3314847" y="3665558"/>
          <a:ext cx="640702" cy="140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59"/>
              </a:lnTo>
              <a:lnTo>
                <a:pt x="640702" y="14067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76272-818E-4DFC-A31E-4656ACD06383}">
      <dsp:nvSpPr>
        <dsp:cNvPr id="0" name=""/>
        <dsp:cNvSpPr/>
      </dsp:nvSpPr>
      <dsp:spPr>
        <a:xfrm>
          <a:off x="3314847" y="3665558"/>
          <a:ext cx="640702" cy="41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49"/>
              </a:lnTo>
              <a:lnTo>
                <a:pt x="640702" y="4178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C2E3-15D6-4430-951D-E4E568B2B3B4}">
      <dsp:nvSpPr>
        <dsp:cNvPr id="0" name=""/>
        <dsp:cNvSpPr/>
      </dsp:nvSpPr>
      <dsp:spPr>
        <a:xfrm>
          <a:off x="3269127" y="2676648"/>
          <a:ext cx="91440" cy="292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4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6259F-9898-4722-BB28-7878C5FD0D3A}">
      <dsp:nvSpPr>
        <dsp:cNvPr id="0" name=""/>
        <dsp:cNvSpPr/>
      </dsp:nvSpPr>
      <dsp:spPr>
        <a:xfrm>
          <a:off x="3314847" y="698827"/>
          <a:ext cx="1685326" cy="1281405"/>
        </a:xfrm>
        <a:custGeom>
          <a:avLst/>
          <a:gdLst/>
          <a:ahLst/>
          <a:cxnLst/>
          <a:rect l="0" t="0" r="0" b="0"/>
          <a:pathLst>
            <a:path>
              <a:moveTo>
                <a:pt x="1685326" y="0"/>
              </a:moveTo>
              <a:lnTo>
                <a:pt x="1685326" y="1135157"/>
              </a:lnTo>
              <a:lnTo>
                <a:pt x="0" y="1135157"/>
              </a:lnTo>
              <a:lnTo>
                <a:pt x="0" y="12814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58F3-4ECE-4C2C-B562-0793C19AE074}">
      <dsp:nvSpPr>
        <dsp:cNvPr id="0" name=""/>
        <dsp:cNvSpPr/>
      </dsp:nvSpPr>
      <dsp:spPr>
        <a:xfrm>
          <a:off x="4651965" y="2411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62B0C-D827-4ABE-9454-8DAD3B341BA2}">
      <dsp:nvSpPr>
        <dsp:cNvPr id="0" name=""/>
        <dsp:cNvSpPr/>
      </dsp:nvSpPr>
      <dsp:spPr>
        <a:xfrm>
          <a:off x="4651965" y="2411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095FD-8851-4B35-8831-A9140D364D1F}">
      <dsp:nvSpPr>
        <dsp:cNvPr id="0" name=""/>
        <dsp:cNvSpPr/>
      </dsp:nvSpPr>
      <dsp:spPr>
        <a:xfrm>
          <a:off x="4303757" y="127766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Hardware Department</a:t>
          </a:r>
        </a:p>
      </dsp:txBody>
      <dsp:txXfrm>
        <a:off x="4303757" y="127766"/>
        <a:ext cx="1392831" cy="445706"/>
      </dsp:txXfrm>
    </dsp:sp>
    <dsp:sp modelId="{54091088-1EB2-4B71-8353-53D2F66BE42A}">
      <dsp:nvSpPr>
        <dsp:cNvPr id="0" name=""/>
        <dsp:cNvSpPr/>
      </dsp:nvSpPr>
      <dsp:spPr>
        <a:xfrm>
          <a:off x="2966639" y="198023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4E4F-AFD2-408F-9893-4EF8A4E8612C}">
      <dsp:nvSpPr>
        <dsp:cNvPr id="0" name=""/>
        <dsp:cNvSpPr/>
      </dsp:nvSpPr>
      <dsp:spPr>
        <a:xfrm>
          <a:off x="2966639" y="198023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1782-430E-4B3D-96A0-2A56DB6F9412}">
      <dsp:nvSpPr>
        <dsp:cNvPr id="0" name=""/>
        <dsp:cNvSpPr/>
      </dsp:nvSpPr>
      <dsp:spPr>
        <a:xfrm>
          <a:off x="2618431" y="2105587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Electronics</a:t>
          </a:r>
        </a:p>
      </dsp:txBody>
      <dsp:txXfrm>
        <a:off x="2618431" y="2105587"/>
        <a:ext cx="1392831" cy="445706"/>
      </dsp:txXfrm>
    </dsp:sp>
    <dsp:sp modelId="{B0F89817-2193-4C07-B23C-B99603ACED52}">
      <dsp:nvSpPr>
        <dsp:cNvPr id="0" name=""/>
        <dsp:cNvSpPr/>
      </dsp:nvSpPr>
      <dsp:spPr>
        <a:xfrm>
          <a:off x="2966639" y="296914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3649A-EEE1-4776-8BBC-69C817DBFD31}">
      <dsp:nvSpPr>
        <dsp:cNvPr id="0" name=""/>
        <dsp:cNvSpPr/>
      </dsp:nvSpPr>
      <dsp:spPr>
        <a:xfrm>
          <a:off x="2966639" y="296914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61FB3-FF77-4195-8849-951CFA835D3D}">
      <dsp:nvSpPr>
        <dsp:cNvPr id="0" name=""/>
        <dsp:cNvSpPr/>
      </dsp:nvSpPr>
      <dsp:spPr>
        <a:xfrm>
          <a:off x="2618431" y="3094497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Tarek </a:t>
          </a:r>
          <a:r>
            <a:rPr lang="en-US" sz="1200" kern="1200" dirty="0" err="1"/>
            <a:t>Sherbo</a:t>
          </a:r>
          <a:r>
            <a:rPr lang="en-US" sz="1200" kern="1200" dirty="0"/>
            <a:t> 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2618431" y="3094497"/>
        <a:ext cx="1392831" cy="445706"/>
      </dsp:txXfrm>
    </dsp:sp>
    <dsp:sp modelId="{69387F67-5D38-4E45-BE7B-8131EF8E9FC2}">
      <dsp:nvSpPr>
        <dsp:cNvPr id="0" name=""/>
        <dsp:cNvSpPr/>
      </dsp:nvSpPr>
      <dsp:spPr>
        <a:xfrm>
          <a:off x="3871980" y="3958053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7DEBC-2D01-4279-ACF0-0181B3BE4545}">
      <dsp:nvSpPr>
        <dsp:cNvPr id="0" name=""/>
        <dsp:cNvSpPr/>
      </dsp:nvSpPr>
      <dsp:spPr>
        <a:xfrm>
          <a:off x="3871980" y="3958053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13FA4-5CCC-44F6-967E-6512375B0A67}">
      <dsp:nvSpPr>
        <dsp:cNvPr id="0" name=""/>
        <dsp:cNvSpPr/>
      </dsp:nvSpPr>
      <dsp:spPr>
        <a:xfrm>
          <a:off x="3523772" y="4083408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Adam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(Junior)</a:t>
          </a:r>
        </a:p>
      </dsp:txBody>
      <dsp:txXfrm>
        <a:off x="3523772" y="4083408"/>
        <a:ext cx="1392831" cy="445706"/>
      </dsp:txXfrm>
    </dsp:sp>
    <dsp:sp modelId="{3431FD02-2A98-4EA5-B7EA-521B741F0858}">
      <dsp:nvSpPr>
        <dsp:cNvPr id="0" name=""/>
        <dsp:cNvSpPr/>
      </dsp:nvSpPr>
      <dsp:spPr>
        <a:xfrm>
          <a:off x="3871980" y="4946963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D3D6A-2529-4A7E-A4CA-2E3F8E2C7023}">
      <dsp:nvSpPr>
        <dsp:cNvPr id="0" name=""/>
        <dsp:cNvSpPr/>
      </dsp:nvSpPr>
      <dsp:spPr>
        <a:xfrm>
          <a:off x="3871980" y="4946963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65718-E0BB-4DFF-941F-9949B75D0100}">
      <dsp:nvSpPr>
        <dsp:cNvPr id="0" name=""/>
        <dsp:cNvSpPr/>
      </dsp:nvSpPr>
      <dsp:spPr>
        <a:xfrm>
          <a:off x="3523772" y="5072318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Amir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(Junior)</a:t>
          </a:r>
        </a:p>
      </dsp:txBody>
      <dsp:txXfrm>
        <a:off x="3523772" y="5072318"/>
        <a:ext cx="1392831" cy="445706"/>
      </dsp:txXfrm>
    </dsp:sp>
    <dsp:sp modelId="{2F79DF37-F205-466F-BD6F-8997C74B15C5}">
      <dsp:nvSpPr>
        <dsp:cNvPr id="0" name=""/>
        <dsp:cNvSpPr/>
      </dsp:nvSpPr>
      <dsp:spPr>
        <a:xfrm>
          <a:off x="4651965" y="198023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E26F-F34F-4A93-B163-EBB86246F789}">
      <dsp:nvSpPr>
        <dsp:cNvPr id="0" name=""/>
        <dsp:cNvSpPr/>
      </dsp:nvSpPr>
      <dsp:spPr>
        <a:xfrm>
          <a:off x="4651965" y="198023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646-6E8D-4F21-949B-F695B03FFA28}">
      <dsp:nvSpPr>
        <dsp:cNvPr id="0" name=""/>
        <dsp:cNvSpPr/>
      </dsp:nvSpPr>
      <dsp:spPr>
        <a:xfrm>
          <a:off x="4303757" y="2105587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Electrical</a:t>
          </a:r>
        </a:p>
      </dsp:txBody>
      <dsp:txXfrm>
        <a:off x="4303757" y="2105587"/>
        <a:ext cx="1392831" cy="445706"/>
      </dsp:txXfrm>
    </dsp:sp>
    <dsp:sp modelId="{29D35A6A-7D44-4FE5-AC0E-25A47B0E7FA8}">
      <dsp:nvSpPr>
        <dsp:cNvPr id="0" name=""/>
        <dsp:cNvSpPr/>
      </dsp:nvSpPr>
      <dsp:spPr>
        <a:xfrm>
          <a:off x="4651965" y="296914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D82D-A9B8-4311-8F6E-39687E8A0D6A}">
      <dsp:nvSpPr>
        <dsp:cNvPr id="0" name=""/>
        <dsp:cNvSpPr/>
      </dsp:nvSpPr>
      <dsp:spPr>
        <a:xfrm>
          <a:off x="4651965" y="296914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D8004-8F71-4DCA-921B-2C6E5C377A5C}">
      <dsp:nvSpPr>
        <dsp:cNvPr id="0" name=""/>
        <dsp:cNvSpPr/>
      </dsp:nvSpPr>
      <dsp:spPr>
        <a:xfrm>
          <a:off x="4303757" y="3094497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Ahmad Elwaly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4303757" y="3094497"/>
        <a:ext cx="1392831" cy="445706"/>
      </dsp:txXfrm>
    </dsp:sp>
    <dsp:sp modelId="{8DF3F662-B2D5-4955-AB6A-06AC4715A276}">
      <dsp:nvSpPr>
        <dsp:cNvPr id="0" name=""/>
        <dsp:cNvSpPr/>
      </dsp:nvSpPr>
      <dsp:spPr>
        <a:xfrm>
          <a:off x="5557306" y="3958053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9C77E-E114-410B-B0F4-07E97DC3283B}">
      <dsp:nvSpPr>
        <dsp:cNvPr id="0" name=""/>
        <dsp:cNvSpPr/>
      </dsp:nvSpPr>
      <dsp:spPr>
        <a:xfrm>
          <a:off x="5557306" y="3958053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776D-8506-46F4-94C6-58CFACF277DE}">
      <dsp:nvSpPr>
        <dsp:cNvPr id="0" name=""/>
        <dsp:cNvSpPr/>
      </dsp:nvSpPr>
      <dsp:spPr>
        <a:xfrm>
          <a:off x="5209098" y="4083408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Afnan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(Junior)</a:t>
          </a:r>
        </a:p>
      </dsp:txBody>
      <dsp:txXfrm>
        <a:off x="5209098" y="4083408"/>
        <a:ext cx="1392831" cy="445706"/>
      </dsp:txXfrm>
    </dsp:sp>
    <dsp:sp modelId="{A8437C56-06FE-40EB-848E-32522B045AF8}">
      <dsp:nvSpPr>
        <dsp:cNvPr id="0" name=""/>
        <dsp:cNvSpPr/>
      </dsp:nvSpPr>
      <dsp:spPr>
        <a:xfrm>
          <a:off x="5557306" y="4946963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50F7B-0E0A-411B-9F33-20DBBF544A6D}">
      <dsp:nvSpPr>
        <dsp:cNvPr id="0" name=""/>
        <dsp:cNvSpPr/>
      </dsp:nvSpPr>
      <dsp:spPr>
        <a:xfrm>
          <a:off x="5557306" y="4946963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5EB40-E71C-4A36-9CBA-D152F9B8913B}">
      <dsp:nvSpPr>
        <dsp:cNvPr id="0" name=""/>
        <dsp:cNvSpPr/>
      </dsp:nvSpPr>
      <dsp:spPr>
        <a:xfrm>
          <a:off x="5209098" y="5072318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Mahamed</a:t>
          </a:r>
          <a:r>
            <a:rPr lang="en-US" sz="1200" kern="1200" dirty="0"/>
            <a:t> </a:t>
          </a:r>
          <a:r>
            <a:rPr lang="en-US" sz="1200" kern="1200" dirty="0" err="1"/>
            <a:t>Rifaz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5209098" y="5072318"/>
        <a:ext cx="1392831" cy="445706"/>
      </dsp:txXfrm>
    </dsp:sp>
    <dsp:sp modelId="{69DD8F62-766C-4CBE-BE3B-590094E45521}">
      <dsp:nvSpPr>
        <dsp:cNvPr id="0" name=""/>
        <dsp:cNvSpPr/>
      </dsp:nvSpPr>
      <dsp:spPr>
        <a:xfrm>
          <a:off x="6337292" y="198023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6277F-4DDE-4AFB-8119-709539B03BEA}">
      <dsp:nvSpPr>
        <dsp:cNvPr id="0" name=""/>
        <dsp:cNvSpPr/>
      </dsp:nvSpPr>
      <dsp:spPr>
        <a:xfrm>
          <a:off x="6337292" y="198023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449C-3FC9-4FB0-9DA4-4387EBE98DC9}">
      <dsp:nvSpPr>
        <dsp:cNvPr id="0" name=""/>
        <dsp:cNvSpPr/>
      </dsp:nvSpPr>
      <dsp:spPr>
        <a:xfrm>
          <a:off x="5989084" y="2105587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Embedded Software</a:t>
          </a:r>
        </a:p>
      </dsp:txBody>
      <dsp:txXfrm>
        <a:off x="5989084" y="2105587"/>
        <a:ext cx="1392831" cy="445706"/>
      </dsp:txXfrm>
    </dsp:sp>
    <dsp:sp modelId="{1CA07CED-F9FA-4388-B436-7F2F57BD5F06}">
      <dsp:nvSpPr>
        <dsp:cNvPr id="0" name=""/>
        <dsp:cNvSpPr/>
      </dsp:nvSpPr>
      <dsp:spPr>
        <a:xfrm>
          <a:off x="6337292" y="296914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0645B-A948-4196-8E6A-753209D0EFCE}">
      <dsp:nvSpPr>
        <dsp:cNvPr id="0" name=""/>
        <dsp:cNvSpPr/>
      </dsp:nvSpPr>
      <dsp:spPr>
        <a:xfrm>
          <a:off x="6337292" y="296914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49B6E-DC14-47AA-8C67-11C6229D9BDC}">
      <dsp:nvSpPr>
        <dsp:cNvPr id="0" name=""/>
        <dsp:cNvSpPr/>
      </dsp:nvSpPr>
      <dsp:spPr>
        <a:xfrm>
          <a:off x="5989084" y="3094497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Ahmed Farag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5989084" y="3094497"/>
        <a:ext cx="1392831" cy="445706"/>
      </dsp:txXfrm>
    </dsp:sp>
    <dsp:sp modelId="{6DE77556-B49B-4DDD-8D4F-BEF2D267DACD}">
      <dsp:nvSpPr>
        <dsp:cNvPr id="0" name=""/>
        <dsp:cNvSpPr/>
      </dsp:nvSpPr>
      <dsp:spPr>
        <a:xfrm>
          <a:off x="7242632" y="3958053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6E325-C7B9-4DEE-B1C3-C13578295C53}">
      <dsp:nvSpPr>
        <dsp:cNvPr id="0" name=""/>
        <dsp:cNvSpPr/>
      </dsp:nvSpPr>
      <dsp:spPr>
        <a:xfrm>
          <a:off x="7242632" y="3958053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96AF-A0F9-4D40-9F48-CAEB401287D2}">
      <dsp:nvSpPr>
        <dsp:cNvPr id="0" name=""/>
        <dsp:cNvSpPr/>
      </dsp:nvSpPr>
      <dsp:spPr>
        <a:xfrm>
          <a:off x="6894424" y="4083408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1200" kern="1200" dirty="0"/>
            <a:t>Ahmed Mohamad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6894424" y="4083408"/>
        <a:ext cx="1392831" cy="445706"/>
      </dsp:txXfrm>
    </dsp:sp>
    <dsp:sp modelId="{F33D7011-2918-4466-9985-62D2C442A787}">
      <dsp:nvSpPr>
        <dsp:cNvPr id="0" name=""/>
        <dsp:cNvSpPr/>
      </dsp:nvSpPr>
      <dsp:spPr>
        <a:xfrm>
          <a:off x="7242632" y="4946963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67D2B-9B72-4AA4-84F3-911C0EA5B15F}">
      <dsp:nvSpPr>
        <dsp:cNvPr id="0" name=""/>
        <dsp:cNvSpPr/>
      </dsp:nvSpPr>
      <dsp:spPr>
        <a:xfrm>
          <a:off x="7242632" y="4946963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1B9E4-B56D-4A9E-AA7E-086FBB0DEACE}">
      <dsp:nvSpPr>
        <dsp:cNvPr id="0" name=""/>
        <dsp:cNvSpPr/>
      </dsp:nvSpPr>
      <dsp:spPr>
        <a:xfrm>
          <a:off x="6894424" y="5072318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Helen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(Junior)</a:t>
          </a:r>
        </a:p>
      </dsp:txBody>
      <dsp:txXfrm>
        <a:off x="6894424" y="5072318"/>
        <a:ext cx="1392831" cy="445706"/>
      </dsp:txXfrm>
    </dsp:sp>
    <dsp:sp modelId="{5F2D1C88-43FF-49B0-947A-9FC0CEDC6787}">
      <dsp:nvSpPr>
        <dsp:cNvPr id="0" name=""/>
        <dsp:cNvSpPr/>
      </dsp:nvSpPr>
      <dsp:spPr>
        <a:xfrm>
          <a:off x="3809302" y="991322"/>
          <a:ext cx="696415" cy="6964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C37FC-6C8C-45CD-B8D2-A17AFE458B27}">
      <dsp:nvSpPr>
        <dsp:cNvPr id="0" name=""/>
        <dsp:cNvSpPr/>
      </dsp:nvSpPr>
      <dsp:spPr>
        <a:xfrm>
          <a:off x="3809302" y="991322"/>
          <a:ext cx="696415" cy="6964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074D-A2C2-45B0-B7F1-D3B7718406C1}">
      <dsp:nvSpPr>
        <dsp:cNvPr id="0" name=""/>
        <dsp:cNvSpPr/>
      </dsp:nvSpPr>
      <dsp:spPr>
        <a:xfrm>
          <a:off x="3461094" y="1116676"/>
          <a:ext cx="1392831" cy="4457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Ahmad Elwaly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3461094" y="1116676"/>
        <a:ext cx="1392831" cy="44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45DF1-5B4B-448C-BE50-F8A673A5B652}">
      <dsp:nvSpPr>
        <dsp:cNvPr id="0" name=""/>
        <dsp:cNvSpPr/>
      </dsp:nvSpPr>
      <dsp:spPr>
        <a:xfrm>
          <a:off x="4202956" y="846722"/>
          <a:ext cx="700950" cy="506711"/>
        </a:xfrm>
        <a:custGeom>
          <a:avLst/>
          <a:gdLst/>
          <a:ahLst/>
          <a:cxnLst/>
          <a:rect l="0" t="0" r="0" b="0"/>
          <a:pathLst>
            <a:path>
              <a:moveTo>
                <a:pt x="700950" y="0"/>
              </a:moveTo>
              <a:lnTo>
                <a:pt x="700950" y="506711"/>
              </a:lnTo>
              <a:lnTo>
                <a:pt x="0" y="5067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6A7E-D1F8-4B10-B5B9-87EB39D934CD}">
      <dsp:nvSpPr>
        <dsp:cNvPr id="0" name=""/>
        <dsp:cNvSpPr/>
      </dsp:nvSpPr>
      <dsp:spPr>
        <a:xfrm>
          <a:off x="7969509" y="4444371"/>
          <a:ext cx="776957" cy="50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1"/>
              </a:lnTo>
              <a:lnTo>
                <a:pt x="776957" y="5067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E1309-8C3A-4218-9DB9-BB75E1D69B9E}">
      <dsp:nvSpPr>
        <dsp:cNvPr id="0" name=""/>
        <dsp:cNvSpPr/>
      </dsp:nvSpPr>
      <dsp:spPr>
        <a:xfrm>
          <a:off x="7923789" y="3245154"/>
          <a:ext cx="91440" cy="35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04D2-37F1-4C54-8E8F-DFD3FA7219D2}">
      <dsp:nvSpPr>
        <dsp:cNvPr id="0" name=""/>
        <dsp:cNvSpPr/>
      </dsp:nvSpPr>
      <dsp:spPr>
        <a:xfrm>
          <a:off x="4903906" y="846722"/>
          <a:ext cx="3065602" cy="1553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565"/>
              </a:lnTo>
              <a:lnTo>
                <a:pt x="3065602" y="1376565"/>
              </a:lnTo>
              <a:lnTo>
                <a:pt x="3065602" y="15539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3CD52-1463-41E2-987B-4B020E71653B}">
      <dsp:nvSpPr>
        <dsp:cNvPr id="0" name=""/>
        <dsp:cNvSpPr/>
      </dsp:nvSpPr>
      <dsp:spPr>
        <a:xfrm>
          <a:off x="5925774" y="4444371"/>
          <a:ext cx="776957" cy="50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1"/>
              </a:lnTo>
              <a:lnTo>
                <a:pt x="776957" y="5067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D5885-1FCC-4D96-ABAF-3D85DE4BB968}">
      <dsp:nvSpPr>
        <dsp:cNvPr id="0" name=""/>
        <dsp:cNvSpPr/>
      </dsp:nvSpPr>
      <dsp:spPr>
        <a:xfrm>
          <a:off x="5880054" y="3245154"/>
          <a:ext cx="91440" cy="35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A3943-1A8D-4222-9060-A056D0407092}">
      <dsp:nvSpPr>
        <dsp:cNvPr id="0" name=""/>
        <dsp:cNvSpPr/>
      </dsp:nvSpPr>
      <dsp:spPr>
        <a:xfrm>
          <a:off x="4903906" y="846722"/>
          <a:ext cx="1021867" cy="1553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565"/>
              </a:lnTo>
              <a:lnTo>
                <a:pt x="1021867" y="1376565"/>
              </a:lnTo>
              <a:lnTo>
                <a:pt x="1021867" y="15539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5462-DC50-489F-89BA-3A8ADDDC1517}">
      <dsp:nvSpPr>
        <dsp:cNvPr id="0" name=""/>
        <dsp:cNvSpPr/>
      </dsp:nvSpPr>
      <dsp:spPr>
        <a:xfrm>
          <a:off x="3882039" y="4444371"/>
          <a:ext cx="776957" cy="50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1"/>
              </a:lnTo>
              <a:lnTo>
                <a:pt x="776957" y="5067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76272-818E-4DFC-A31E-4656ACD06383}">
      <dsp:nvSpPr>
        <dsp:cNvPr id="0" name=""/>
        <dsp:cNvSpPr/>
      </dsp:nvSpPr>
      <dsp:spPr>
        <a:xfrm>
          <a:off x="3836319" y="3245154"/>
          <a:ext cx="91440" cy="35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C2E3-15D6-4430-951D-E4E568B2B3B4}">
      <dsp:nvSpPr>
        <dsp:cNvPr id="0" name=""/>
        <dsp:cNvSpPr/>
      </dsp:nvSpPr>
      <dsp:spPr>
        <a:xfrm>
          <a:off x="3882039" y="846722"/>
          <a:ext cx="1021867" cy="1553914"/>
        </a:xfrm>
        <a:custGeom>
          <a:avLst/>
          <a:gdLst/>
          <a:ahLst/>
          <a:cxnLst/>
          <a:rect l="0" t="0" r="0" b="0"/>
          <a:pathLst>
            <a:path>
              <a:moveTo>
                <a:pt x="1021867" y="0"/>
              </a:moveTo>
              <a:lnTo>
                <a:pt x="1021867" y="1376565"/>
              </a:lnTo>
              <a:lnTo>
                <a:pt x="0" y="1376565"/>
              </a:lnTo>
              <a:lnTo>
                <a:pt x="0" y="15539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85ECF-C5C4-454D-890A-86E34BDCFFCB}">
      <dsp:nvSpPr>
        <dsp:cNvPr id="0" name=""/>
        <dsp:cNvSpPr/>
      </dsp:nvSpPr>
      <dsp:spPr>
        <a:xfrm>
          <a:off x="1838304" y="4444371"/>
          <a:ext cx="776957" cy="50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1"/>
              </a:lnTo>
              <a:lnTo>
                <a:pt x="776957" y="5067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10-73E4-4C22-9F9C-4B33787B697A}">
      <dsp:nvSpPr>
        <dsp:cNvPr id="0" name=""/>
        <dsp:cNvSpPr/>
      </dsp:nvSpPr>
      <dsp:spPr>
        <a:xfrm>
          <a:off x="1792584" y="3245154"/>
          <a:ext cx="91440" cy="35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6259F-9898-4722-BB28-7878C5FD0D3A}">
      <dsp:nvSpPr>
        <dsp:cNvPr id="0" name=""/>
        <dsp:cNvSpPr/>
      </dsp:nvSpPr>
      <dsp:spPr>
        <a:xfrm>
          <a:off x="1838304" y="846722"/>
          <a:ext cx="3065602" cy="1553914"/>
        </a:xfrm>
        <a:custGeom>
          <a:avLst/>
          <a:gdLst/>
          <a:ahLst/>
          <a:cxnLst/>
          <a:rect l="0" t="0" r="0" b="0"/>
          <a:pathLst>
            <a:path>
              <a:moveTo>
                <a:pt x="3065602" y="0"/>
              </a:moveTo>
              <a:lnTo>
                <a:pt x="3065602" y="1376565"/>
              </a:lnTo>
              <a:lnTo>
                <a:pt x="0" y="1376565"/>
              </a:lnTo>
              <a:lnTo>
                <a:pt x="0" y="15539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58F3-4ECE-4C2C-B562-0793C19AE074}">
      <dsp:nvSpPr>
        <dsp:cNvPr id="0" name=""/>
        <dsp:cNvSpPr/>
      </dsp:nvSpPr>
      <dsp:spPr>
        <a:xfrm>
          <a:off x="4423907" y="2203"/>
          <a:ext cx="959997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62B0C-D827-4ABE-9454-8DAD3B341BA2}">
      <dsp:nvSpPr>
        <dsp:cNvPr id="0" name=""/>
        <dsp:cNvSpPr/>
      </dsp:nvSpPr>
      <dsp:spPr>
        <a:xfrm>
          <a:off x="4423907" y="2203"/>
          <a:ext cx="959997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095FD-8851-4B35-8831-A9140D364D1F}">
      <dsp:nvSpPr>
        <dsp:cNvPr id="0" name=""/>
        <dsp:cNvSpPr/>
      </dsp:nvSpPr>
      <dsp:spPr>
        <a:xfrm>
          <a:off x="3943908" y="154216"/>
          <a:ext cx="1919995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Autonomous Software Department</a:t>
          </a:r>
        </a:p>
      </dsp:txBody>
      <dsp:txXfrm>
        <a:off x="3943908" y="154216"/>
        <a:ext cx="1919995" cy="540491"/>
      </dsp:txXfrm>
    </dsp:sp>
    <dsp:sp modelId="{54091088-1EB2-4B71-8353-53D2F66BE42A}">
      <dsp:nvSpPr>
        <dsp:cNvPr id="0" name=""/>
        <dsp:cNvSpPr/>
      </dsp:nvSpPr>
      <dsp:spPr>
        <a:xfrm>
          <a:off x="1416045" y="2400636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4E4F-AFD2-408F-9893-4EF8A4E8612C}">
      <dsp:nvSpPr>
        <dsp:cNvPr id="0" name=""/>
        <dsp:cNvSpPr/>
      </dsp:nvSpPr>
      <dsp:spPr>
        <a:xfrm>
          <a:off x="1416045" y="2400636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1782-430E-4B3D-96A0-2A56DB6F9412}">
      <dsp:nvSpPr>
        <dsp:cNvPr id="0" name=""/>
        <dsp:cNvSpPr/>
      </dsp:nvSpPr>
      <dsp:spPr>
        <a:xfrm>
          <a:off x="993786" y="2552649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Control &amp; Simulation</a:t>
          </a:r>
        </a:p>
      </dsp:txBody>
      <dsp:txXfrm>
        <a:off x="993786" y="2552649"/>
        <a:ext cx="1689037" cy="540491"/>
      </dsp:txXfrm>
    </dsp:sp>
    <dsp:sp modelId="{A08352BA-9ED4-482A-8CCE-AA12E252E598}">
      <dsp:nvSpPr>
        <dsp:cNvPr id="0" name=""/>
        <dsp:cNvSpPr/>
      </dsp:nvSpPr>
      <dsp:spPr>
        <a:xfrm>
          <a:off x="1416045" y="3599852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E74A7-1354-4DF8-BB31-0013C9CDD63E}">
      <dsp:nvSpPr>
        <dsp:cNvPr id="0" name=""/>
        <dsp:cNvSpPr/>
      </dsp:nvSpPr>
      <dsp:spPr>
        <a:xfrm>
          <a:off x="1416045" y="3599852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044FE-01C5-4D35-8D70-6CCB0DD0F680}">
      <dsp:nvSpPr>
        <dsp:cNvPr id="0" name=""/>
        <dsp:cNvSpPr/>
      </dsp:nvSpPr>
      <dsp:spPr>
        <a:xfrm>
          <a:off x="993786" y="3751865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Abdelrahman                         (Mid Level) </a:t>
          </a:r>
        </a:p>
      </dsp:txBody>
      <dsp:txXfrm>
        <a:off x="993786" y="3751865"/>
        <a:ext cx="1689037" cy="540491"/>
      </dsp:txXfrm>
    </dsp:sp>
    <dsp:sp modelId="{26D4E791-A5B5-4D63-82CB-6A2325AC444B}">
      <dsp:nvSpPr>
        <dsp:cNvPr id="0" name=""/>
        <dsp:cNvSpPr/>
      </dsp:nvSpPr>
      <dsp:spPr>
        <a:xfrm>
          <a:off x="2513919" y="4799068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7F154-3143-46F9-B24A-B5203755B541}">
      <dsp:nvSpPr>
        <dsp:cNvPr id="0" name=""/>
        <dsp:cNvSpPr/>
      </dsp:nvSpPr>
      <dsp:spPr>
        <a:xfrm>
          <a:off x="2513919" y="4799068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DC06-BC12-4812-B956-E8C0DE3AAD54}">
      <dsp:nvSpPr>
        <dsp:cNvPr id="0" name=""/>
        <dsp:cNvSpPr/>
      </dsp:nvSpPr>
      <dsp:spPr>
        <a:xfrm>
          <a:off x="2091660" y="4951082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Eslam                       (Mid Level)</a:t>
          </a:r>
        </a:p>
      </dsp:txBody>
      <dsp:txXfrm>
        <a:off x="2091660" y="4951082"/>
        <a:ext cx="1689037" cy="540491"/>
      </dsp:txXfrm>
    </dsp:sp>
    <dsp:sp modelId="{B0F89817-2193-4C07-B23C-B99603ACED52}">
      <dsp:nvSpPr>
        <dsp:cNvPr id="0" name=""/>
        <dsp:cNvSpPr/>
      </dsp:nvSpPr>
      <dsp:spPr>
        <a:xfrm>
          <a:off x="3459780" y="2400636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3649A-EEE1-4776-8BBC-69C817DBFD31}">
      <dsp:nvSpPr>
        <dsp:cNvPr id="0" name=""/>
        <dsp:cNvSpPr/>
      </dsp:nvSpPr>
      <dsp:spPr>
        <a:xfrm>
          <a:off x="3459780" y="2400636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61FB3-FF77-4195-8849-951CFA835D3D}">
      <dsp:nvSpPr>
        <dsp:cNvPr id="0" name=""/>
        <dsp:cNvSpPr/>
      </dsp:nvSpPr>
      <dsp:spPr>
        <a:xfrm>
          <a:off x="3037520" y="2552649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Perception</a:t>
          </a:r>
        </a:p>
      </dsp:txBody>
      <dsp:txXfrm>
        <a:off x="3037520" y="2552649"/>
        <a:ext cx="1689037" cy="540491"/>
      </dsp:txXfrm>
    </dsp:sp>
    <dsp:sp modelId="{69387F67-5D38-4E45-BE7B-8131EF8E9FC2}">
      <dsp:nvSpPr>
        <dsp:cNvPr id="0" name=""/>
        <dsp:cNvSpPr/>
      </dsp:nvSpPr>
      <dsp:spPr>
        <a:xfrm>
          <a:off x="3459780" y="3599852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7DEBC-2D01-4279-ACF0-0181B3BE4545}">
      <dsp:nvSpPr>
        <dsp:cNvPr id="0" name=""/>
        <dsp:cNvSpPr/>
      </dsp:nvSpPr>
      <dsp:spPr>
        <a:xfrm>
          <a:off x="3459780" y="3599852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13FA4-5CCC-44F6-967E-6512375B0A67}">
      <dsp:nvSpPr>
        <dsp:cNvPr id="0" name=""/>
        <dsp:cNvSpPr/>
      </dsp:nvSpPr>
      <dsp:spPr>
        <a:xfrm>
          <a:off x="3037520" y="3751865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Amer                        (Mid Level)</a:t>
          </a:r>
        </a:p>
      </dsp:txBody>
      <dsp:txXfrm>
        <a:off x="3037520" y="3751865"/>
        <a:ext cx="1689037" cy="540491"/>
      </dsp:txXfrm>
    </dsp:sp>
    <dsp:sp modelId="{E4EFFE76-B22B-4F6B-878A-2CEAFB99DCCB}">
      <dsp:nvSpPr>
        <dsp:cNvPr id="0" name=""/>
        <dsp:cNvSpPr/>
      </dsp:nvSpPr>
      <dsp:spPr>
        <a:xfrm>
          <a:off x="4557654" y="4799068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E70FF-7BEA-4975-8DAE-689BE5A5A058}">
      <dsp:nvSpPr>
        <dsp:cNvPr id="0" name=""/>
        <dsp:cNvSpPr/>
      </dsp:nvSpPr>
      <dsp:spPr>
        <a:xfrm>
          <a:off x="4557654" y="4799068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7B8D3-0FD6-46C4-9D4B-21BE46CD45DA}">
      <dsp:nvSpPr>
        <dsp:cNvPr id="0" name=""/>
        <dsp:cNvSpPr/>
      </dsp:nvSpPr>
      <dsp:spPr>
        <a:xfrm>
          <a:off x="4135395" y="4951082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 be Hired</a:t>
          </a:r>
        </a:p>
      </dsp:txBody>
      <dsp:txXfrm>
        <a:off x="4135395" y="4951082"/>
        <a:ext cx="1689037" cy="540491"/>
      </dsp:txXfrm>
    </dsp:sp>
    <dsp:sp modelId="{2F79DF37-F205-466F-BD6F-8997C74B15C5}">
      <dsp:nvSpPr>
        <dsp:cNvPr id="0" name=""/>
        <dsp:cNvSpPr/>
      </dsp:nvSpPr>
      <dsp:spPr>
        <a:xfrm>
          <a:off x="5503515" y="2400636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E26F-F34F-4A93-B163-EBB86246F789}">
      <dsp:nvSpPr>
        <dsp:cNvPr id="0" name=""/>
        <dsp:cNvSpPr/>
      </dsp:nvSpPr>
      <dsp:spPr>
        <a:xfrm>
          <a:off x="5503515" y="2400636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646-6E8D-4F21-949B-F695B03FFA28}">
      <dsp:nvSpPr>
        <dsp:cNvPr id="0" name=""/>
        <dsp:cNvSpPr/>
      </dsp:nvSpPr>
      <dsp:spPr>
        <a:xfrm>
          <a:off x="5081255" y="2552649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Navigation</a:t>
          </a:r>
        </a:p>
      </dsp:txBody>
      <dsp:txXfrm>
        <a:off x="5081255" y="2552649"/>
        <a:ext cx="1689037" cy="540491"/>
      </dsp:txXfrm>
    </dsp:sp>
    <dsp:sp modelId="{29D35A6A-7D44-4FE5-AC0E-25A47B0E7FA8}">
      <dsp:nvSpPr>
        <dsp:cNvPr id="0" name=""/>
        <dsp:cNvSpPr/>
      </dsp:nvSpPr>
      <dsp:spPr>
        <a:xfrm>
          <a:off x="5503515" y="3599852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D82D-A9B8-4311-8F6E-39687E8A0D6A}">
      <dsp:nvSpPr>
        <dsp:cNvPr id="0" name=""/>
        <dsp:cNvSpPr/>
      </dsp:nvSpPr>
      <dsp:spPr>
        <a:xfrm>
          <a:off x="5503515" y="3599852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D8004-8F71-4DCA-921B-2C6E5C377A5C}">
      <dsp:nvSpPr>
        <dsp:cNvPr id="0" name=""/>
        <dsp:cNvSpPr/>
      </dsp:nvSpPr>
      <dsp:spPr>
        <a:xfrm>
          <a:off x="5081255" y="3751865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Wajih                        (Mid Level)</a:t>
          </a:r>
        </a:p>
      </dsp:txBody>
      <dsp:txXfrm>
        <a:off x="5081255" y="3751865"/>
        <a:ext cx="1689037" cy="540491"/>
      </dsp:txXfrm>
    </dsp:sp>
    <dsp:sp modelId="{8DF3F662-B2D5-4955-AB6A-06AC4715A276}">
      <dsp:nvSpPr>
        <dsp:cNvPr id="0" name=""/>
        <dsp:cNvSpPr/>
      </dsp:nvSpPr>
      <dsp:spPr>
        <a:xfrm>
          <a:off x="6601389" y="4799068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9C77E-E114-410B-B0F4-07E97DC3283B}">
      <dsp:nvSpPr>
        <dsp:cNvPr id="0" name=""/>
        <dsp:cNvSpPr/>
      </dsp:nvSpPr>
      <dsp:spPr>
        <a:xfrm>
          <a:off x="6601389" y="4799068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776D-8506-46F4-94C6-58CFACF277DE}">
      <dsp:nvSpPr>
        <dsp:cNvPr id="0" name=""/>
        <dsp:cNvSpPr/>
      </dsp:nvSpPr>
      <dsp:spPr>
        <a:xfrm>
          <a:off x="6179129" y="4951082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Sara                       (Junior)</a:t>
          </a:r>
        </a:p>
      </dsp:txBody>
      <dsp:txXfrm>
        <a:off x="6179129" y="4951082"/>
        <a:ext cx="1689037" cy="540491"/>
      </dsp:txXfrm>
    </dsp:sp>
    <dsp:sp modelId="{69DD8F62-766C-4CBE-BE3B-590094E45521}">
      <dsp:nvSpPr>
        <dsp:cNvPr id="0" name=""/>
        <dsp:cNvSpPr/>
      </dsp:nvSpPr>
      <dsp:spPr>
        <a:xfrm>
          <a:off x="7547249" y="2400636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6277F-4DDE-4AFB-8119-709539B03BEA}">
      <dsp:nvSpPr>
        <dsp:cNvPr id="0" name=""/>
        <dsp:cNvSpPr/>
      </dsp:nvSpPr>
      <dsp:spPr>
        <a:xfrm>
          <a:off x="7547249" y="2400636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449C-3FC9-4FB0-9DA4-4387EBE98DC9}">
      <dsp:nvSpPr>
        <dsp:cNvPr id="0" name=""/>
        <dsp:cNvSpPr/>
      </dsp:nvSpPr>
      <dsp:spPr>
        <a:xfrm>
          <a:off x="7124990" y="2552649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Integration and Testing </a:t>
          </a:r>
        </a:p>
      </dsp:txBody>
      <dsp:txXfrm>
        <a:off x="7124990" y="2552649"/>
        <a:ext cx="1689037" cy="540491"/>
      </dsp:txXfrm>
    </dsp:sp>
    <dsp:sp modelId="{1CA07CED-F9FA-4388-B436-7F2F57BD5F06}">
      <dsp:nvSpPr>
        <dsp:cNvPr id="0" name=""/>
        <dsp:cNvSpPr/>
      </dsp:nvSpPr>
      <dsp:spPr>
        <a:xfrm>
          <a:off x="7547249" y="3599852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0645B-A948-4196-8E6A-753209D0EFCE}">
      <dsp:nvSpPr>
        <dsp:cNvPr id="0" name=""/>
        <dsp:cNvSpPr/>
      </dsp:nvSpPr>
      <dsp:spPr>
        <a:xfrm>
          <a:off x="7547249" y="3599852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49B6E-DC14-47AA-8C67-11C6229D9BDC}">
      <dsp:nvSpPr>
        <dsp:cNvPr id="0" name=""/>
        <dsp:cNvSpPr/>
      </dsp:nvSpPr>
      <dsp:spPr>
        <a:xfrm>
          <a:off x="7124990" y="3751865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Eslam                       (Mid Level)</a:t>
          </a:r>
        </a:p>
      </dsp:txBody>
      <dsp:txXfrm>
        <a:off x="7124990" y="3751865"/>
        <a:ext cx="1689037" cy="540491"/>
      </dsp:txXfrm>
    </dsp:sp>
    <dsp:sp modelId="{6DE77556-B49B-4DDD-8D4F-BEF2D267DACD}">
      <dsp:nvSpPr>
        <dsp:cNvPr id="0" name=""/>
        <dsp:cNvSpPr/>
      </dsp:nvSpPr>
      <dsp:spPr>
        <a:xfrm>
          <a:off x="8645124" y="4799068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6E325-C7B9-4DEE-B1C3-C13578295C53}">
      <dsp:nvSpPr>
        <dsp:cNvPr id="0" name=""/>
        <dsp:cNvSpPr/>
      </dsp:nvSpPr>
      <dsp:spPr>
        <a:xfrm>
          <a:off x="8645124" y="4799068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96AF-A0F9-4D40-9F48-CAEB401287D2}">
      <dsp:nvSpPr>
        <dsp:cNvPr id="0" name=""/>
        <dsp:cNvSpPr/>
      </dsp:nvSpPr>
      <dsp:spPr>
        <a:xfrm>
          <a:off x="8222864" y="4951082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Amer                        (Mid Level)</a:t>
          </a:r>
        </a:p>
      </dsp:txBody>
      <dsp:txXfrm>
        <a:off x="8222864" y="4951082"/>
        <a:ext cx="1689037" cy="540491"/>
      </dsp:txXfrm>
    </dsp:sp>
    <dsp:sp modelId="{5F2D1C88-43FF-49B0-947A-9FC0CEDC6787}">
      <dsp:nvSpPr>
        <dsp:cNvPr id="0" name=""/>
        <dsp:cNvSpPr/>
      </dsp:nvSpPr>
      <dsp:spPr>
        <a:xfrm>
          <a:off x="3459780" y="1201419"/>
          <a:ext cx="844518" cy="8445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C37FC-6C8C-45CD-B8D2-A17AFE458B27}">
      <dsp:nvSpPr>
        <dsp:cNvPr id="0" name=""/>
        <dsp:cNvSpPr/>
      </dsp:nvSpPr>
      <dsp:spPr>
        <a:xfrm>
          <a:off x="3459780" y="1201419"/>
          <a:ext cx="844518" cy="8445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074D-A2C2-45B0-B7F1-D3B7718406C1}">
      <dsp:nvSpPr>
        <dsp:cNvPr id="0" name=""/>
        <dsp:cNvSpPr/>
      </dsp:nvSpPr>
      <dsp:spPr>
        <a:xfrm>
          <a:off x="3037520" y="1353433"/>
          <a:ext cx="1689037" cy="5404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Abdelrahman Youssef     (Mid Level)</a:t>
          </a:r>
        </a:p>
      </dsp:txBody>
      <dsp:txXfrm>
        <a:off x="3037520" y="1353433"/>
        <a:ext cx="1689037" cy="540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45DF1-5B4B-448C-BE50-F8A673A5B652}">
      <dsp:nvSpPr>
        <dsp:cNvPr id="0" name=""/>
        <dsp:cNvSpPr/>
      </dsp:nvSpPr>
      <dsp:spPr>
        <a:xfrm>
          <a:off x="4576075" y="595430"/>
          <a:ext cx="491701" cy="355446"/>
        </a:xfrm>
        <a:custGeom>
          <a:avLst/>
          <a:gdLst/>
          <a:ahLst/>
          <a:cxnLst/>
          <a:rect l="0" t="0" r="0" b="0"/>
          <a:pathLst>
            <a:path>
              <a:moveTo>
                <a:pt x="491701" y="0"/>
              </a:moveTo>
              <a:lnTo>
                <a:pt x="491701" y="355446"/>
              </a:lnTo>
              <a:lnTo>
                <a:pt x="0" y="3554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D5885-1FCC-4D96-ABAF-3D85DE4BB968}">
      <dsp:nvSpPr>
        <dsp:cNvPr id="0" name=""/>
        <dsp:cNvSpPr/>
      </dsp:nvSpPr>
      <dsp:spPr>
        <a:xfrm>
          <a:off x="5784594" y="2277877"/>
          <a:ext cx="545018" cy="35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446"/>
              </a:lnTo>
              <a:lnTo>
                <a:pt x="545018" y="3554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A3943-1A8D-4222-9060-A056D0407092}">
      <dsp:nvSpPr>
        <dsp:cNvPr id="0" name=""/>
        <dsp:cNvSpPr/>
      </dsp:nvSpPr>
      <dsp:spPr>
        <a:xfrm>
          <a:off x="5067776" y="595430"/>
          <a:ext cx="716817" cy="109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629"/>
              </a:lnTo>
              <a:lnTo>
                <a:pt x="716817" y="965629"/>
              </a:lnTo>
              <a:lnTo>
                <a:pt x="716817" y="10900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1ADB2-AD78-4596-BD7E-1B4563994B18}">
      <dsp:nvSpPr>
        <dsp:cNvPr id="0" name=""/>
        <dsp:cNvSpPr/>
      </dsp:nvSpPr>
      <dsp:spPr>
        <a:xfrm>
          <a:off x="4350959" y="3119101"/>
          <a:ext cx="545018" cy="203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893"/>
              </a:lnTo>
              <a:lnTo>
                <a:pt x="545018" y="20378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E4EA8-A44F-4AC1-BAC7-F2FF62D692C1}">
      <dsp:nvSpPr>
        <dsp:cNvPr id="0" name=""/>
        <dsp:cNvSpPr/>
      </dsp:nvSpPr>
      <dsp:spPr>
        <a:xfrm>
          <a:off x="4350959" y="3119101"/>
          <a:ext cx="545018" cy="1196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670"/>
              </a:lnTo>
              <a:lnTo>
                <a:pt x="545018" y="11966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76272-818E-4DFC-A31E-4656ACD06383}">
      <dsp:nvSpPr>
        <dsp:cNvPr id="0" name=""/>
        <dsp:cNvSpPr/>
      </dsp:nvSpPr>
      <dsp:spPr>
        <a:xfrm>
          <a:off x="4350959" y="3119101"/>
          <a:ext cx="545018" cy="35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446"/>
              </a:lnTo>
              <a:lnTo>
                <a:pt x="545018" y="355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C2E3-15D6-4430-951D-E4E568B2B3B4}">
      <dsp:nvSpPr>
        <dsp:cNvPr id="0" name=""/>
        <dsp:cNvSpPr/>
      </dsp:nvSpPr>
      <dsp:spPr>
        <a:xfrm>
          <a:off x="4305239" y="2277877"/>
          <a:ext cx="91440" cy="2488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6259F-9898-4722-BB28-7878C5FD0D3A}">
      <dsp:nvSpPr>
        <dsp:cNvPr id="0" name=""/>
        <dsp:cNvSpPr/>
      </dsp:nvSpPr>
      <dsp:spPr>
        <a:xfrm>
          <a:off x="4350959" y="595430"/>
          <a:ext cx="716817" cy="1090036"/>
        </a:xfrm>
        <a:custGeom>
          <a:avLst/>
          <a:gdLst/>
          <a:ahLst/>
          <a:cxnLst/>
          <a:rect l="0" t="0" r="0" b="0"/>
          <a:pathLst>
            <a:path>
              <a:moveTo>
                <a:pt x="716817" y="0"/>
              </a:moveTo>
              <a:lnTo>
                <a:pt x="716817" y="965629"/>
              </a:lnTo>
              <a:lnTo>
                <a:pt x="0" y="965629"/>
              </a:lnTo>
              <a:lnTo>
                <a:pt x="0" y="10900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58F3-4ECE-4C2C-B562-0793C19AE074}">
      <dsp:nvSpPr>
        <dsp:cNvPr id="0" name=""/>
        <dsp:cNvSpPr/>
      </dsp:nvSpPr>
      <dsp:spPr>
        <a:xfrm>
          <a:off x="4771571" y="3018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62B0C-D827-4ABE-9454-8DAD3B341BA2}">
      <dsp:nvSpPr>
        <dsp:cNvPr id="0" name=""/>
        <dsp:cNvSpPr/>
      </dsp:nvSpPr>
      <dsp:spPr>
        <a:xfrm>
          <a:off x="4771571" y="3018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095FD-8851-4B35-8831-A9140D364D1F}">
      <dsp:nvSpPr>
        <dsp:cNvPr id="0" name=""/>
        <dsp:cNvSpPr/>
      </dsp:nvSpPr>
      <dsp:spPr>
        <a:xfrm>
          <a:off x="4475365" y="109652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Mechanical Department</a:t>
          </a:r>
        </a:p>
      </dsp:txBody>
      <dsp:txXfrm>
        <a:off x="4475365" y="109652"/>
        <a:ext cx="1184822" cy="379143"/>
      </dsp:txXfrm>
    </dsp:sp>
    <dsp:sp modelId="{54091088-1EB2-4B71-8353-53D2F66BE42A}">
      <dsp:nvSpPr>
        <dsp:cNvPr id="0" name=""/>
        <dsp:cNvSpPr/>
      </dsp:nvSpPr>
      <dsp:spPr>
        <a:xfrm>
          <a:off x="4054753" y="1685466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4E4F-AFD2-408F-9893-4EF8A4E8612C}">
      <dsp:nvSpPr>
        <dsp:cNvPr id="0" name=""/>
        <dsp:cNvSpPr/>
      </dsp:nvSpPr>
      <dsp:spPr>
        <a:xfrm>
          <a:off x="4054753" y="1685466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1782-430E-4B3D-96A0-2A56DB6F9412}">
      <dsp:nvSpPr>
        <dsp:cNvPr id="0" name=""/>
        <dsp:cNvSpPr/>
      </dsp:nvSpPr>
      <dsp:spPr>
        <a:xfrm>
          <a:off x="3758548" y="1792100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Design</a:t>
          </a:r>
        </a:p>
      </dsp:txBody>
      <dsp:txXfrm>
        <a:off x="3758548" y="1792100"/>
        <a:ext cx="1184822" cy="379143"/>
      </dsp:txXfrm>
    </dsp:sp>
    <dsp:sp modelId="{B0F89817-2193-4C07-B23C-B99603ACED52}">
      <dsp:nvSpPr>
        <dsp:cNvPr id="0" name=""/>
        <dsp:cNvSpPr/>
      </dsp:nvSpPr>
      <dsp:spPr>
        <a:xfrm>
          <a:off x="4054753" y="2526689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3649A-EEE1-4776-8BBC-69C817DBFD31}">
      <dsp:nvSpPr>
        <dsp:cNvPr id="0" name=""/>
        <dsp:cNvSpPr/>
      </dsp:nvSpPr>
      <dsp:spPr>
        <a:xfrm>
          <a:off x="4054753" y="2526689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61FB3-FF77-4195-8849-951CFA835D3D}">
      <dsp:nvSpPr>
        <dsp:cNvPr id="0" name=""/>
        <dsp:cNvSpPr/>
      </dsp:nvSpPr>
      <dsp:spPr>
        <a:xfrm>
          <a:off x="3758548" y="2633323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Chacko</a:t>
          </a:r>
          <a:endParaRPr lang="en-AE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(Mid Level)</a:t>
          </a:r>
        </a:p>
      </dsp:txBody>
      <dsp:txXfrm>
        <a:off x="3758548" y="2633323"/>
        <a:ext cx="1184822" cy="379143"/>
      </dsp:txXfrm>
    </dsp:sp>
    <dsp:sp modelId="{69387F67-5D38-4E45-BE7B-8131EF8E9FC2}">
      <dsp:nvSpPr>
        <dsp:cNvPr id="0" name=""/>
        <dsp:cNvSpPr/>
      </dsp:nvSpPr>
      <dsp:spPr>
        <a:xfrm>
          <a:off x="4824888" y="3367913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7DEBC-2D01-4279-ACF0-0181B3BE4545}">
      <dsp:nvSpPr>
        <dsp:cNvPr id="0" name=""/>
        <dsp:cNvSpPr/>
      </dsp:nvSpPr>
      <dsp:spPr>
        <a:xfrm>
          <a:off x="4824888" y="3367913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13FA4-5CCC-44F6-967E-6512375B0A67}">
      <dsp:nvSpPr>
        <dsp:cNvPr id="0" name=""/>
        <dsp:cNvSpPr/>
      </dsp:nvSpPr>
      <dsp:spPr>
        <a:xfrm>
          <a:off x="4528682" y="3474547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Rudy</a:t>
          </a:r>
          <a:endParaRPr lang="en-AE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(Senior)</a:t>
          </a:r>
        </a:p>
      </dsp:txBody>
      <dsp:txXfrm>
        <a:off x="4528682" y="3474547"/>
        <a:ext cx="1184822" cy="379143"/>
      </dsp:txXfrm>
    </dsp:sp>
    <dsp:sp modelId="{3431FD02-2A98-4EA5-B7EA-521B741F0858}">
      <dsp:nvSpPr>
        <dsp:cNvPr id="0" name=""/>
        <dsp:cNvSpPr/>
      </dsp:nvSpPr>
      <dsp:spPr>
        <a:xfrm>
          <a:off x="4824888" y="4209137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D3D6A-2529-4A7E-A4CA-2E3F8E2C7023}">
      <dsp:nvSpPr>
        <dsp:cNvPr id="0" name=""/>
        <dsp:cNvSpPr/>
      </dsp:nvSpPr>
      <dsp:spPr>
        <a:xfrm>
          <a:off x="4824888" y="4209137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65718-E0BB-4DFF-941F-9949B75D0100}">
      <dsp:nvSpPr>
        <dsp:cNvPr id="0" name=""/>
        <dsp:cNvSpPr/>
      </dsp:nvSpPr>
      <dsp:spPr>
        <a:xfrm>
          <a:off x="4528682" y="4315771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Elsayed</a:t>
          </a:r>
          <a:endParaRPr lang="en-AE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(Mid Level)</a:t>
          </a:r>
        </a:p>
      </dsp:txBody>
      <dsp:txXfrm>
        <a:off x="4528682" y="4315771"/>
        <a:ext cx="1184822" cy="379143"/>
      </dsp:txXfrm>
    </dsp:sp>
    <dsp:sp modelId="{6A14E7D7-2ACB-40A1-9600-3E9DFB70C500}">
      <dsp:nvSpPr>
        <dsp:cNvPr id="0" name=""/>
        <dsp:cNvSpPr/>
      </dsp:nvSpPr>
      <dsp:spPr>
        <a:xfrm>
          <a:off x="4824888" y="5050360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1F5F-BE43-42B9-A398-50BD28708163}">
      <dsp:nvSpPr>
        <dsp:cNvPr id="0" name=""/>
        <dsp:cNvSpPr/>
      </dsp:nvSpPr>
      <dsp:spPr>
        <a:xfrm>
          <a:off x="4824888" y="5050360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934BD-7D0E-47BD-9EE0-05A68106DF56}">
      <dsp:nvSpPr>
        <dsp:cNvPr id="0" name=""/>
        <dsp:cNvSpPr/>
      </dsp:nvSpPr>
      <dsp:spPr>
        <a:xfrm>
          <a:off x="4528682" y="5156994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Aldan</a:t>
          </a:r>
          <a:endParaRPr lang="en-AE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(Mid Level)</a:t>
          </a:r>
        </a:p>
      </dsp:txBody>
      <dsp:txXfrm>
        <a:off x="4528682" y="5156994"/>
        <a:ext cx="1184822" cy="379143"/>
      </dsp:txXfrm>
    </dsp:sp>
    <dsp:sp modelId="{2F79DF37-F205-466F-BD6F-8997C74B15C5}">
      <dsp:nvSpPr>
        <dsp:cNvPr id="0" name=""/>
        <dsp:cNvSpPr/>
      </dsp:nvSpPr>
      <dsp:spPr>
        <a:xfrm>
          <a:off x="5488388" y="1685466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E26F-F34F-4A93-B163-EBB86246F789}">
      <dsp:nvSpPr>
        <dsp:cNvPr id="0" name=""/>
        <dsp:cNvSpPr/>
      </dsp:nvSpPr>
      <dsp:spPr>
        <a:xfrm>
          <a:off x="5488388" y="1685466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646-6E8D-4F21-949B-F695B03FFA28}">
      <dsp:nvSpPr>
        <dsp:cNvPr id="0" name=""/>
        <dsp:cNvSpPr/>
      </dsp:nvSpPr>
      <dsp:spPr>
        <a:xfrm>
          <a:off x="5192183" y="1792100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Simulation</a:t>
          </a:r>
        </a:p>
      </dsp:txBody>
      <dsp:txXfrm>
        <a:off x="5192183" y="1792100"/>
        <a:ext cx="1184822" cy="379143"/>
      </dsp:txXfrm>
    </dsp:sp>
    <dsp:sp modelId="{29D35A6A-7D44-4FE5-AC0E-25A47B0E7FA8}">
      <dsp:nvSpPr>
        <dsp:cNvPr id="0" name=""/>
        <dsp:cNvSpPr/>
      </dsp:nvSpPr>
      <dsp:spPr>
        <a:xfrm>
          <a:off x="6258523" y="2526689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D82D-A9B8-4311-8F6E-39687E8A0D6A}">
      <dsp:nvSpPr>
        <dsp:cNvPr id="0" name=""/>
        <dsp:cNvSpPr/>
      </dsp:nvSpPr>
      <dsp:spPr>
        <a:xfrm>
          <a:off x="6258523" y="2526689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D8004-8F71-4DCA-921B-2C6E5C377A5C}">
      <dsp:nvSpPr>
        <dsp:cNvPr id="0" name=""/>
        <dsp:cNvSpPr/>
      </dsp:nvSpPr>
      <dsp:spPr>
        <a:xfrm>
          <a:off x="5962317" y="2633323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be Hired</a:t>
          </a:r>
        </a:p>
      </dsp:txBody>
      <dsp:txXfrm>
        <a:off x="5962317" y="2633323"/>
        <a:ext cx="1184822" cy="379143"/>
      </dsp:txXfrm>
    </dsp:sp>
    <dsp:sp modelId="{5F2D1C88-43FF-49B0-947A-9FC0CEDC6787}">
      <dsp:nvSpPr>
        <dsp:cNvPr id="0" name=""/>
        <dsp:cNvSpPr/>
      </dsp:nvSpPr>
      <dsp:spPr>
        <a:xfrm>
          <a:off x="4054753" y="844242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C37FC-6C8C-45CD-B8D2-A17AFE458B27}">
      <dsp:nvSpPr>
        <dsp:cNvPr id="0" name=""/>
        <dsp:cNvSpPr/>
      </dsp:nvSpPr>
      <dsp:spPr>
        <a:xfrm>
          <a:off x="4054753" y="844242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074D-A2C2-45B0-B7F1-D3B7718406C1}">
      <dsp:nvSpPr>
        <dsp:cNvPr id="0" name=""/>
        <dsp:cNvSpPr/>
      </dsp:nvSpPr>
      <dsp:spPr>
        <a:xfrm>
          <a:off x="3758548" y="950876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58548" y="950876"/>
        <a:ext cx="1184822" cy="379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45DF1-5B4B-448C-BE50-F8A673A5B652}">
      <dsp:nvSpPr>
        <dsp:cNvPr id="0" name=""/>
        <dsp:cNvSpPr/>
      </dsp:nvSpPr>
      <dsp:spPr>
        <a:xfrm>
          <a:off x="4576075" y="595430"/>
          <a:ext cx="491701" cy="355446"/>
        </a:xfrm>
        <a:custGeom>
          <a:avLst/>
          <a:gdLst/>
          <a:ahLst/>
          <a:cxnLst/>
          <a:rect l="0" t="0" r="0" b="0"/>
          <a:pathLst>
            <a:path>
              <a:moveTo>
                <a:pt x="491701" y="0"/>
              </a:moveTo>
              <a:lnTo>
                <a:pt x="491701" y="355446"/>
              </a:lnTo>
              <a:lnTo>
                <a:pt x="0" y="3554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6A7E-D1F8-4B10-B5B9-87EB39D934CD}">
      <dsp:nvSpPr>
        <dsp:cNvPr id="0" name=""/>
        <dsp:cNvSpPr/>
      </dsp:nvSpPr>
      <dsp:spPr>
        <a:xfrm>
          <a:off x="6501411" y="3119101"/>
          <a:ext cx="545018" cy="35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446"/>
              </a:lnTo>
              <a:lnTo>
                <a:pt x="545018" y="355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E1309-8C3A-4218-9DB9-BB75E1D69B9E}">
      <dsp:nvSpPr>
        <dsp:cNvPr id="0" name=""/>
        <dsp:cNvSpPr/>
      </dsp:nvSpPr>
      <dsp:spPr>
        <a:xfrm>
          <a:off x="6455691" y="2277877"/>
          <a:ext cx="91440" cy="2488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04D2-37F1-4C54-8E8F-DFD3FA7219D2}">
      <dsp:nvSpPr>
        <dsp:cNvPr id="0" name=""/>
        <dsp:cNvSpPr/>
      </dsp:nvSpPr>
      <dsp:spPr>
        <a:xfrm>
          <a:off x="5067776" y="595430"/>
          <a:ext cx="1433634" cy="109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629"/>
              </a:lnTo>
              <a:lnTo>
                <a:pt x="1433634" y="965629"/>
              </a:lnTo>
              <a:lnTo>
                <a:pt x="1433634" y="10900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A5CA7-D473-475A-AA67-F30D9E920E9D}">
      <dsp:nvSpPr>
        <dsp:cNvPr id="0" name=""/>
        <dsp:cNvSpPr/>
      </dsp:nvSpPr>
      <dsp:spPr>
        <a:xfrm>
          <a:off x="5067776" y="3119101"/>
          <a:ext cx="545018" cy="203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893"/>
              </a:lnTo>
              <a:lnTo>
                <a:pt x="545018" y="20378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4D50-FBCE-45D2-A96A-66E1F04FF113}">
      <dsp:nvSpPr>
        <dsp:cNvPr id="0" name=""/>
        <dsp:cNvSpPr/>
      </dsp:nvSpPr>
      <dsp:spPr>
        <a:xfrm>
          <a:off x="5067776" y="3119101"/>
          <a:ext cx="545018" cy="1196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670"/>
              </a:lnTo>
              <a:lnTo>
                <a:pt x="545018" y="11966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3CD52-1463-41E2-987B-4B020E71653B}">
      <dsp:nvSpPr>
        <dsp:cNvPr id="0" name=""/>
        <dsp:cNvSpPr/>
      </dsp:nvSpPr>
      <dsp:spPr>
        <a:xfrm>
          <a:off x="5067776" y="3119101"/>
          <a:ext cx="545018" cy="35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446"/>
              </a:lnTo>
              <a:lnTo>
                <a:pt x="545018" y="355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D5885-1FCC-4D96-ABAF-3D85DE4BB968}">
      <dsp:nvSpPr>
        <dsp:cNvPr id="0" name=""/>
        <dsp:cNvSpPr/>
      </dsp:nvSpPr>
      <dsp:spPr>
        <a:xfrm>
          <a:off x="5022056" y="2277877"/>
          <a:ext cx="91440" cy="2488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A3943-1A8D-4222-9060-A056D0407092}">
      <dsp:nvSpPr>
        <dsp:cNvPr id="0" name=""/>
        <dsp:cNvSpPr/>
      </dsp:nvSpPr>
      <dsp:spPr>
        <a:xfrm>
          <a:off x="5022056" y="595430"/>
          <a:ext cx="91440" cy="1090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00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76272-818E-4DFC-A31E-4656ACD06383}">
      <dsp:nvSpPr>
        <dsp:cNvPr id="0" name=""/>
        <dsp:cNvSpPr/>
      </dsp:nvSpPr>
      <dsp:spPr>
        <a:xfrm>
          <a:off x="3634142" y="3119101"/>
          <a:ext cx="545018" cy="35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446"/>
              </a:lnTo>
              <a:lnTo>
                <a:pt x="545018" y="355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C2E3-15D6-4430-951D-E4E568B2B3B4}">
      <dsp:nvSpPr>
        <dsp:cNvPr id="0" name=""/>
        <dsp:cNvSpPr/>
      </dsp:nvSpPr>
      <dsp:spPr>
        <a:xfrm>
          <a:off x="3588422" y="2277877"/>
          <a:ext cx="91440" cy="2488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6259F-9898-4722-BB28-7878C5FD0D3A}">
      <dsp:nvSpPr>
        <dsp:cNvPr id="0" name=""/>
        <dsp:cNvSpPr/>
      </dsp:nvSpPr>
      <dsp:spPr>
        <a:xfrm>
          <a:off x="3634142" y="595430"/>
          <a:ext cx="1433634" cy="1090036"/>
        </a:xfrm>
        <a:custGeom>
          <a:avLst/>
          <a:gdLst/>
          <a:ahLst/>
          <a:cxnLst/>
          <a:rect l="0" t="0" r="0" b="0"/>
          <a:pathLst>
            <a:path>
              <a:moveTo>
                <a:pt x="1433634" y="0"/>
              </a:moveTo>
              <a:lnTo>
                <a:pt x="1433634" y="965629"/>
              </a:lnTo>
              <a:lnTo>
                <a:pt x="0" y="965629"/>
              </a:lnTo>
              <a:lnTo>
                <a:pt x="0" y="10900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58F3-4ECE-4C2C-B562-0793C19AE074}">
      <dsp:nvSpPr>
        <dsp:cNvPr id="0" name=""/>
        <dsp:cNvSpPr/>
      </dsp:nvSpPr>
      <dsp:spPr>
        <a:xfrm>
          <a:off x="4771571" y="3018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62B0C-D827-4ABE-9454-8DAD3B341BA2}">
      <dsp:nvSpPr>
        <dsp:cNvPr id="0" name=""/>
        <dsp:cNvSpPr/>
      </dsp:nvSpPr>
      <dsp:spPr>
        <a:xfrm>
          <a:off x="4771571" y="3018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095FD-8851-4B35-8831-A9140D364D1F}">
      <dsp:nvSpPr>
        <dsp:cNvPr id="0" name=""/>
        <dsp:cNvSpPr/>
      </dsp:nvSpPr>
      <dsp:spPr>
        <a:xfrm>
          <a:off x="4475365" y="109652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Production Department</a:t>
          </a:r>
        </a:p>
      </dsp:txBody>
      <dsp:txXfrm>
        <a:off x="4475365" y="109652"/>
        <a:ext cx="1184822" cy="379143"/>
      </dsp:txXfrm>
    </dsp:sp>
    <dsp:sp modelId="{54091088-1EB2-4B71-8353-53D2F66BE42A}">
      <dsp:nvSpPr>
        <dsp:cNvPr id="0" name=""/>
        <dsp:cNvSpPr/>
      </dsp:nvSpPr>
      <dsp:spPr>
        <a:xfrm>
          <a:off x="3337936" y="1685466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4E4F-AFD2-408F-9893-4EF8A4E8612C}">
      <dsp:nvSpPr>
        <dsp:cNvPr id="0" name=""/>
        <dsp:cNvSpPr/>
      </dsp:nvSpPr>
      <dsp:spPr>
        <a:xfrm>
          <a:off x="3337936" y="1685466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1782-430E-4B3D-96A0-2A56DB6F9412}">
      <dsp:nvSpPr>
        <dsp:cNvPr id="0" name=""/>
        <dsp:cNvSpPr/>
      </dsp:nvSpPr>
      <dsp:spPr>
        <a:xfrm>
          <a:off x="3041731" y="1792100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CNC</a:t>
          </a:r>
        </a:p>
      </dsp:txBody>
      <dsp:txXfrm>
        <a:off x="3041731" y="1792100"/>
        <a:ext cx="1184822" cy="379143"/>
      </dsp:txXfrm>
    </dsp:sp>
    <dsp:sp modelId="{B0F89817-2193-4C07-B23C-B99603ACED52}">
      <dsp:nvSpPr>
        <dsp:cNvPr id="0" name=""/>
        <dsp:cNvSpPr/>
      </dsp:nvSpPr>
      <dsp:spPr>
        <a:xfrm>
          <a:off x="3337936" y="2526689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3649A-EEE1-4776-8BBC-69C817DBFD31}">
      <dsp:nvSpPr>
        <dsp:cNvPr id="0" name=""/>
        <dsp:cNvSpPr/>
      </dsp:nvSpPr>
      <dsp:spPr>
        <a:xfrm>
          <a:off x="3337936" y="2526689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61FB3-FF77-4195-8849-951CFA835D3D}">
      <dsp:nvSpPr>
        <dsp:cNvPr id="0" name=""/>
        <dsp:cNvSpPr/>
      </dsp:nvSpPr>
      <dsp:spPr>
        <a:xfrm>
          <a:off x="3041731" y="2633323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Taha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3041731" y="2633323"/>
        <a:ext cx="1184822" cy="379143"/>
      </dsp:txXfrm>
    </dsp:sp>
    <dsp:sp modelId="{69387F67-5D38-4E45-BE7B-8131EF8E9FC2}">
      <dsp:nvSpPr>
        <dsp:cNvPr id="0" name=""/>
        <dsp:cNvSpPr/>
      </dsp:nvSpPr>
      <dsp:spPr>
        <a:xfrm>
          <a:off x="4108070" y="3367913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7DEBC-2D01-4279-ACF0-0181B3BE4545}">
      <dsp:nvSpPr>
        <dsp:cNvPr id="0" name=""/>
        <dsp:cNvSpPr/>
      </dsp:nvSpPr>
      <dsp:spPr>
        <a:xfrm>
          <a:off x="4108070" y="3367913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13FA4-5CCC-44F6-967E-6512375B0A67}">
      <dsp:nvSpPr>
        <dsp:cNvPr id="0" name=""/>
        <dsp:cNvSpPr/>
      </dsp:nvSpPr>
      <dsp:spPr>
        <a:xfrm>
          <a:off x="3811865" y="3474547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Vijay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3811865" y="3474547"/>
        <a:ext cx="1184822" cy="379143"/>
      </dsp:txXfrm>
    </dsp:sp>
    <dsp:sp modelId="{2F79DF37-F205-466F-BD6F-8997C74B15C5}">
      <dsp:nvSpPr>
        <dsp:cNvPr id="0" name=""/>
        <dsp:cNvSpPr/>
      </dsp:nvSpPr>
      <dsp:spPr>
        <a:xfrm>
          <a:off x="4771571" y="1685466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E26F-F34F-4A93-B163-EBB86246F789}">
      <dsp:nvSpPr>
        <dsp:cNvPr id="0" name=""/>
        <dsp:cNvSpPr/>
      </dsp:nvSpPr>
      <dsp:spPr>
        <a:xfrm>
          <a:off x="4771571" y="1685466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646-6E8D-4F21-949B-F695B03FFA28}">
      <dsp:nvSpPr>
        <dsp:cNvPr id="0" name=""/>
        <dsp:cNvSpPr/>
      </dsp:nvSpPr>
      <dsp:spPr>
        <a:xfrm>
          <a:off x="4475365" y="1792100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Assembly</a:t>
          </a:r>
        </a:p>
      </dsp:txBody>
      <dsp:txXfrm>
        <a:off x="4475365" y="1792100"/>
        <a:ext cx="1184822" cy="379143"/>
      </dsp:txXfrm>
    </dsp:sp>
    <dsp:sp modelId="{29D35A6A-7D44-4FE5-AC0E-25A47B0E7FA8}">
      <dsp:nvSpPr>
        <dsp:cNvPr id="0" name=""/>
        <dsp:cNvSpPr/>
      </dsp:nvSpPr>
      <dsp:spPr>
        <a:xfrm>
          <a:off x="4771571" y="2526689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D82D-A9B8-4311-8F6E-39687E8A0D6A}">
      <dsp:nvSpPr>
        <dsp:cNvPr id="0" name=""/>
        <dsp:cNvSpPr/>
      </dsp:nvSpPr>
      <dsp:spPr>
        <a:xfrm>
          <a:off x="4771571" y="2526689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D8004-8F71-4DCA-921B-2C6E5C377A5C}">
      <dsp:nvSpPr>
        <dsp:cNvPr id="0" name=""/>
        <dsp:cNvSpPr/>
      </dsp:nvSpPr>
      <dsp:spPr>
        <a:xfrm>
          <a:off x="4475365" y="2633323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Basil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4475365" y="2633323"/>
        <a:ext cx="1184822" cy="379143"/>
      </dsp:txXfrm>
    </dsp:sp>
    <dsp:sp modelId="{8DF3F662-B2D5-4955-AB6A-06AC4715A276}">
      <dsp:nvSpPr>
        <dsp:cNvPr id="0" name=""/>
        <dsp:cNvSpPr/>
      </dsp:nvSpPr>
      <dsp:spPr>
        <a:xfrm>
          <a:off x="5541705" y="3367913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9C77E-E114-410B-B0F4-07E97DC3283B}">
      <dsp:nvSpPr>
        <dsp:cNvPr id="0" name=""/>
        <dsp:cNvSpPr/>
      </dsp:nvSpPr>
      <dsp:spPr>
        <a:xfrm>
          <a:off x="5541705" y="3367913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776D-8506-46F4-94C6-58CFACF277DE}">
      <dsp:nvSpPr>
        <dsp:cNvPr id="0" name=""/>
        <dsp:cNvSpPr/>
      </dsp:nvSpPr>
      <dsp:spPr>
        <a:xfrm>
          <a:off x="5245500" y="3474547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Eldo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5245500" y="3474547"/>
        <a:ext cx="1184822" cy="379143"/>
      </dsp:txXfrm>
    </dsp:sp>
    <dsp:sp modelId="{A8437C56-06FE-40EB-848E-32522B045AF8}">
      <dsp:nvSpPr>
        <dsp:cNvPr id="0" name=""/>
        <dsp:cNvSpPr/>
      </dsp:nvSpPr>
      <dsp:spPr>
        <a:xfrm>
          <a:off x="5541705" y="4209137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50F7B-0E0A-411B-9F33-20DBBF544A6D}">
      <dsp:nvSpPr>
        <dsp:cNvPr id="0" name=""/>
        <dsp:cNvSpPr/>
      </dsp:nvSpPr>
      <dsp:spPr>
        <a:xfrm>
          <a:off x="5541705" y="4209137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5EB40-E71C-4A36-9CBA-D152F9B8913B}">
      <dsp:nvSpPr>
        <dsp:cNvPr id="0" name=""/>
        <dsp:cNvSpPr/>
      </dsp:nvSpPr>
      <dsp:spPr>
        <a:xfrm>
          <a:off x="5245500" y="4315771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Sujjesh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5245500" y="4315771"/>
        <a:ext cx="1184822" cy="379143"/>
      </dsp:txXfrm>
    </dsp:sp>
    <dsp:sp modelId="{C6D26B1D-7B49-40F5-9091-CF7F704B5C8F}">
      <dsp:nvSpPr>
        <dsp:cNvPr id="0" name=""/>
        <dsp:cNvSpPr/>
      </dsp:nvSpPr>
      <dsp:spPr>
        <a:xfrm>
          <a:off x="5541705" y="5050360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9B026-55A6-42D0-9172-EF9B582FB9CA}">
      <dsp:nvSpPr>
        <dsp:cNvPr id="0" name=""/>
        <dsp:cNvSpPr/>
      </dsp:nvSpPr>
      <dsp:spPr>
        <a:xfrm>
          <a:off x="5541705" y="5050360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65777-381A-4E75-B216-9783841F297D}">
      <dsp:nvSpPr>
        <dsp:cNvPr id="0" name=""/>
        <dsp:cNvSpPr/>
      </dsp:nvSpPr>
      <dsp:spPr>
        <a:xfrm>
          <a:off x="5245500" y="5156994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Muideen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5245500" y="5156994"/>
        <a:ext cx="1184822" cy="379143"/>
      </dsp:txXfrm>
    </dsp:sp>
    <dsp:sp modelId="{69DD8F62-766C-4CBE-BE3B-590094E45521}">
      <dsp:nvSpPr>
        <dsp:cNvPr id="0" name=""/>
        <dsp:cNvSpPr/>
      </dsp:nvSpPr>
      <dsp:spPr>
        <a:xfrm>
          <a:off x="6205206" y="1685466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6277F-4DDE-4AFB-8119-709539B03BEA}">
      <dsp:nvSpPr>
        <dsp:cNvPr id="0" name=""/>
        <dsp:cNvSpPr/>
      </dsp:nvSpPr>
      <dsp:spPr>
        <a:xfrm>
          <a:off x="6205206" y="1685466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449C-3FC9-4FB0-9DA4-4387EBE98DC9}">
      <dsp:nvSpPr>
        <dsp:cNvPr id="0" name=""/>
        <dsp:cNvSpPr/>
      </dsp:nvSpPr>
      <dsp:spPr>
        <a:xfrm>
          <a:off x="5909000" y="1792100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Prototyping</a:t>
          </a:r>
        </a:p>
      </dsp:txBody>
      <dsp:txXfrm>
        <a:off x="5909000" y="1792100"/>
        <a:ext cx="1184822" cy="379143"/>
      </dsp:txXfrm>
    </dsp:sp>
    <dsp:sp modelId="{1CA07CED-F9FA-4388-B436-7F2F57BD5F06}">
      <dsp:nvSpPr>
        <dsp:cNvPr id="0" name=""/>
        <dsp:cNvSpPr/>
      </dsp:nvSpPr>
      <dsp:spPr>
        <a:xfrm>
          <a:off x="6205206" y="2526689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0645B-A948-4196-8E6A-753209D0EFCE}">
      <dsp:nvSpPr>
        <dsp:cNvPr id="0" name=""/>
        <dsp:cNvSpPr/>
      </dsp:nvSpPr>
      <dsp:spPr>
        <a:xfrm>
          <a:off x="6205206" y="2526689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49B6E-DC14-47AA-8C67-11C6229D9BDC}">
      <dsp:nvSpPr>
        <dsp:cNvPr id="0" name=""/>
        <dsp:cNvSpPr/>
      </dsp:nvSpPr>
      <dsp:spPr>
        <a:xfrm>
          <a:off x="5909000" y="2633323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Mohamad </a:t>
          </a:r>
          <a:r>
            <a:rPr lang="en-US" sz="900" kern="1200" dirty="0" err="1"/>
            <a:t>Hassanien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 </a:t>
          </a:r>
        </a:p>
      </dsp:txBody>
      <dsp:txXfrm>
        <a:off x="5909000" y="2633323"/>
        <a:ext cx="1184822" cy="379143"/>
      </dsp:txXfrm>
    </dsp:sp>
    <dsp:sp modelId="{6DE77556-B49B-4DDD-8D4F-BEF2D267DACD}">
      <dsp:nvSpPr>
        <dsp:cNvPr id="0" name=""/>
        <dsp:cNvSpPr/>
      </dsp:nvSpPr>
      <dsp:spPr>
        <a:xfrm>
          <a:off x="6975340" y="3367913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6E325-C7B9-4DEE-B1C3-C13578295C53}">
      <dsp:nvSpPr>
        <dsp:cNvPr id="0" name=""/>
        <dsp:cNvSpPr/>
      </dsp:nvSpPr>
      <dsp:spPr>
        <a:xfrm>
          <a:off x="6975340" y="3367913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96AF-A0F9-4D40-9F48-CAEB401287D2}">
      <dsp:nvSpPr>
        <dsp:cNvPr id="0" name=""/>
        <dsp:cNvSpPr/>
      </dsp:nvSpPr>
      <dsp:spPr>
        <a:xfrm>
          <a:off x="6679134" y="3474547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Omar El </a:t>
          </a:r>
          <a:r>
            <a:rPr lang="en-US" sz="900" kern="1200" dirty="0" err="1"/>
            <a:t>Batal</a:t>
          </a:r>
          <a:endParaRPr lang="en-AE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(Mid Level)</a:t>
          </a:r>
        </a:p>
      </dsp:txBody>
      <dsp:txXfrm>
        <a:off x="6679134" y="3474547"/>
        <a:ext cx="1184822" cy="379143"/>
      </dsp:txXfrm>
    </dsp:sp>
    <dsp:sp modelId="{5F2D1C88-43FF-49B0-947A-9FC0CEDC6787}">
      <dsp:nvSpPr>
        <dsp:cNvPr id="0" name=""/>
        <dsp:cNvSpPr/>
      </dsp:nvSpPr>
      <dsp:spPr>
        <a:xfrm>
          <a:off x="4054753" y="844242"/>
          <a:ext cx="592411" cy="59241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C37FC-6C8C-45CD-B8D2-A17AFE458B27}">
      <dsp:nvSpPr>
        <dsp:cNvPr id="0" name=""/>
        <dsp:cNvSpPr/>
      </dsp:nvSpPr>
      <dsp:spPr>
        <a:xfrm>
          <a:off x="4054753" y="844242"/>
          <a:ext cx="592411" cy="59241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074D-A2C2-45B0-B7F1-D3B7718406C1}">
      <dsp:nvSpPr>
        <dsp:cNvPr id="0" name=""/>
        <dsp:cNvSpPr/>
      </dsp:nvSpPr>
      <dsp:spPr>
        <a:xfrm>
          <a:off x="3758548" y="950876"/>
          <a:ext cx="1184822" cy="379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758548" y="950876"/>
        <a:ext cx="1184822" cy="379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45DF1-5B4B-448C-BE50-F8A673A5B652}">
      <dsp:nvSpPr>
        <dsp:cNvPr id="0" name=""/>
        <dsp:cNvSpPr/>
      </dsp:nvSpPr>
      <dsp:spPr>
        <a:xfrm>
          <a:off x="4487413" y="833326"/>
          <a:ext cx="541423" cy="391390"/>
        </a:xfrm>
        <a:custGeom>
          <a:avLst/>
          <a:gdLst/>
          <a:ahLst/>
          <a:cxnLst/>
          <a:rect l="0" t="0" r="0" b="0"/>
          <a:pathLst>
            <a:path>
              <a:moveTo>
                <a:pt x="541423" y="0"/>
              </a:moveTo>
              <a:lnTo>
                <a:pt x="541423" y="391390"/>
              </a:lnTo>
              <a:lnTo>
                <a:pt x="0" y="39139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0872A-4383-4A0C-B6DC-18CC3A751AFC}">
      <dsp:nvSpPr>
        <dsp:cNvPr id="0" name=""/>
        <dsp:cNvSpPr/>
      </dsp:nvSpPr>
      <dsp:spPr>
        <a:xfrm>
          <a:off x="9399366" y="2685908"/>
          <a:ext cx="600132" cy="39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90"/>
              </a:lnTo>
              <a:lnTo>
                <a:pt x="600132" y="3913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5FC2C-FA7F-4718-993D-BED48B91C29D}">
      <dsp:nvSpPr>
        <dsp:cNvPr id="0" name=""/>
        <dsp:cNvSpPr/>
      </dsp:nvSpPr>
      <dsp:spPr>
        <a:xfrm>
          <a:off x="5028837" y="833326"/>
          <a:ext cx="4370529" cy="120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277"/>
              </a:lnTo>
              <a:lnTo>
                <a:pt x="4370529" y="1063277"/>
              </a:lnTo>
              <a:lnTo>
                <a:pt x="4370529" y="12002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8E898-4C68-4367-BAA0-44331FC4C4F9}">
      <dsp:nvSpPr>
        <dsp:cNvPr id="0" name=""/>
        <dsp:cNvSpPr/>
      </dsp:nvSpPr>
      <dsp:spPr>
        <a:xfrm>
          <a:off x="7820757" y="2685908"/>
          <a:ext cx="600132" cy="39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90"/>
              </a:lnTo>
              <a:lnTo>
                <a:pt x="600132" y="3913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14BF-DC4F-48C5-998B-65070FE6A531}">
      <dsp:nvSpPr>
        <dsp:cNvPr id="0" name=""/>
        <dsp:cNvSpPr/>
      </dsp:nvSpPr>
      <dsp:spPr>
        <a:xfrm>
          <a:off x="5028837" y="833326"/>
          <a:ext cx="2791920" cy="120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277"/>
              </a:lnTo>
              <a:lnTo>
                <a:pt x="2791920" y="1063277"/>
              </a:lnTo>
              <a:lnTo>
                <a:pt x="2791920" y="12002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10E29-2AD2-4000-AFAA-71C1BD632AA3}">
      <dsp:nvSpPr>
        <dsp:cNvPr id="0" name=""/>
        <dsp:cNvSpPr/>
      </dsp:nvSpPr>
      <dsp:spPr>
        <a:xfrm>
          <a:off x="6242148" y="2685908"/>
          <a:ext cx="600132" cy="39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90"/>
              </a:lnTo>
              <a:lnTo>
                <a:pt x="600132" y="3913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04D2-37F1-4C54-8E8F-DFD3FA7219D2}">
      <dsp:nvSpPr>
        <dsp:cNvPr id="0" name=""/>
        <dsp:cNvSpPr/>
      </dsp:nvSpPr>
      <dsp:spPr>
        <a:xfrm>
          <a:off x="5028837" y="833326"/>
          <a:ext cx="1213311" cy="120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277"/>
              </a:lnTo>
              <a:lnTo>
                <a:pt x="1213311" y="1063277"/>
              </a:lnTo>
              <a:lnTo>
                <a:pt x="1213311" y="12002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3FB52-6C90-44FF-8C07-7349D9DFA6CF}">
      <dsp:nvSpPr>
        <dsp:cNvPr id="0" name=""/>
        <dsp:cNvSpPr/>
      </dsp:nvSpPr>
      <dsp:spPr>
        <a:xfrm>
          <a:off x="4663539" y="3612199"/>
          <a:ext cx="600132" cy="131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681"/>
              </a:lnTo>
              <a:lnTo>
                <a:pt x="600132" y="13176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3CD52-1463-41E2-987B-4B020E71653B}">
      <dsp:nvSpPr>
        <dsp:cNvPr id="0" name=""/>
        <dsp:cNvSpPr/>
      </dsp:nvSpPr>
      <dsp:spPr>
        <a:xfrm>
          <a:off x="4663539" y="3612199"/>
          <a:ext cx="600132" cy="39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90"/>
              </a:lnTo>
              <a:lnTo>
                <a:pt x="600132" y="391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D5885-1FCC-4D96-ABAF-3D85DE4BB968}">
      <dsp:nvSpPr>
        <dsp:cNvPr id="0" name=""/>
        <dsp:cNvSpPr/>
      </dsp:nvSpPr>
      <dsp:spPr>
        <a:xfrm>
          <a:off x="4617819" y="2685908"/>
          <a:ext cx="91440" cy="273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A3943-1A8D-4222-9060-A056D0407092}">
      <dsp:nvSpPr>
        <dsp:cNvPr id="0" name=""/>
        <dsp:cNvSpPr/>
      </dsp:nvSpPr>
      <dsp:spPr>
        <a:xfrm>
          <a:off x="4663539" y="833326"/>
          <a:ext cx="365297" cy="1200264"/>
        </a:xfrm>
        <a:custGeom>
          <a:avLst/>
          <a:gdLst/>
          <a:ahLst/>
          <a:cxnLst/>
          <a:rect l="0" t="0" r="0" b="0"/>
          <a:pathLst>
            <a:path>
              <a:moveTo>
                <a:pt x="365297" y="0"/>
              </a:moveTo>
              <a:lnTo>
                <a:pt x="365297" y="1063277"/>
              </a:lnTo>
              <a:lnTo>
                <a:pt x="0" y="1063277"/>
              </a:lnTo>
              <a:lnTo>
                <a:pt x="0" y="12002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0B676-8A11-444B-97D4-F2AF70CC3814}">
      <dsp:nvSpPr>
        <dsp:cNvPr id="0" name=""/>
        <dsp:cNvSpPr/>
      </dsp:nvSpPr>
      <dsp:spPr>
        <a:xfrm>
          <a:off x="3084930" y="3612199"/>
          <a:ext cx="600132" cy="131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681"/>
              </a:lnTo>
              <a:lnTo>
                <a:pt x="600132" y="13176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5462-DC50-489F-89BA-3A8ADDDC1517}">
      <dsp:nvSpPr>
        <dsp:cNvPr id="0" name=""/>
        <dsp:cNvSpPr/>
      </dsp:nvSpPr>
      <dsp:spPr>
        <a:xfrm>
          <a:off x="3084930" y="3612199"/>
          <a:ext cx="600132" cy="39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90"/>
              </a:lnTo>
              <a:lnTo>
                <a:pt x="600132" y="391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76272-818E-4DFC-A31E-4656ACD06383}">
      <dsp:nvSpPr>
        <dsp:cNvPr id="0" name=""/>
        <dsp:cNvSpPr/>
      </dsp:nvSpPr>
      <dsp:spPr>
        <a:xfrm>
          <a:off x="3039210" y="2685908"/>
          <a:ext cx="91440" cy="273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C2E3-15D6-4430-951D-E4E568B2B3B4}">
      <dsp:nvSpPr>
        <dsp:cNvPr id="0" name=""/>
        <dsp:cNvSpPr/>
      </dsp:nvSpPr>
      <dsp:spPr>
        <a:xfrm>
          <a:off x="3084930" y="833326"/>
          <a:ext cx="1943906" cy="1200264"/>
        </a:xfrm>
        <a:custGeom>
          <a:avLst/>
          <a:gdLst/>
          <a:ahLst/>
          <a:cxnLst/>
          <a:rect l="0" t="0" r="0" b="0"/>
          <a:pathLst>
            <a:path>
              <a:moveTo>
                <a:pt x="1943906" y="0"/>
              </a:moveTo>
              <a:lnTo>
                <a:pt x="1943906" y="1063277"/>
              </a:lnTo>
              <a:lnTo>
                <a:pt x="0" y="1063277"/>
              </a:lnTo>
              <a:lnTo>
                <a:pt x="0" y="12002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10-73E4-4C22-9F9C-4B33787B697A}">
      <dsp:nvSpPr>
        <dsp:cNvPr id="0" name=""/>
        <dsp:cNvSpPr/>
      </dsp:nvSpPr>
      <dsp:spPr>
        <a:xfrm>
          <a:off x="658308" y="2685908"/>
          <a:ext cx="600132" cy="39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90"/>
              </a:lnTo>
              <a:lnTo>
                <a:pt x="600132" y="3913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6259F-9898-4722-BB28-7878C5FD0D3A}">
      <dsp:nvSpPr>
        <dsp:cNvPr id="0" name=""/>
        <dsp:cNvSpPr/>
      </dsp:nvSpPr>
      <dsp:spPr>
        <a:xfrm>
          <a:off x="658308" y="833326"/>
          <a:ext cx="4370529" cy="1200264"/>
        </a:xfrm>
        <a:custGeom>
          <a:avLst/>
          <a:gdLst/>
          <a:ahLst/>
          <a:cxnLst/>
          <a:rect l="0" t="0" r="0" b="0"/>
          <a:pathLst>
            <a:path>
              <a:moveTo>
                <a:pt x="4370529" y="0"/>
              </a:moveTo>
              <a:lnTo>
                <a:pt x="4370529" y="1063277"/>
              </a:lnTo>
              <a:lnTo>
                <a:pt x="0" y="1063277"/>
              </a:lnTo>
              <a:lnTo>
                <a:pt x="0" y="12002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58F3-4ECE-4C2C-B562-0793C19AE074}">
      <dsp:nvSpPr>
        <dsp:cNvPr id="0" name=""/>
        <dsp:cNvSpPr/>
      </dsp:nvSpPr>
      <dsp:spPr>
        <a:xfrm>
          <a:off x="4658079" y="181008"/>
          <a:ext cx="741515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62B0C-D827-4ABE-9454-8DAD3B341BA2}">
      <dsp:nvSpPr>
        <dsp:cNvPr id="0" name=""/>
        <dsp:cNvSpPr/>
      </dsp:nvSpPr>
      <dsp:spPr>
        <a:xfrm>
          <a:off x="4658079" y="181008"/>
          <a:ext cx="741515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095FD-8851-4B35-8831-A9140D364D1F}">
      <dsp:nvSpPr>
        <dsp:cNvPr id="0" name=""/>
        <dsp:cNvSpPr/>
      </dsp:nvSpPr>
      <dsp:spPr>
        <a:xfrm>
          <a:off x="4287321" y="298425"/>
          <a:ext cx="1483031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Software Department</a:t>
          </a:r>
        </a:p>
      </dsp:txBody>
      <dsp:txXfrm>
        <a:off x="4287321" y="298425"/>
        <a:ext cx="1483031" cy="417483"/>
      </dsp:txXfrm>
    </dsp:sp>
    <dsp:sp modelId="{54091088-1EB2-4B71-8353-53D2F66BE42A}">
      <dsp:nvSpPr>
        <dsp:cNvPr id="0" name=""/>
        <dsp:cNvSpPr/>
      </dsp:nvSpPr>
      <dsp:spPr>
        <a:xfrm>
          <a:off x="332149" y="2033591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4E4F-AFD2-408F-9893-4EF8A4E8612C}">
      <dsp:nvSpPr>
        <dsp:cNvPr id="0" name=""/>
        <dsp:cNvSpPr/>
      </dsp:nvSpPr>
      <dsp:spPr>
        <a:xfrm>
          <a:off x="332149" y="2033591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1782-430E-4B3D-96A0-2A56DB6F9412}">
      <dsp:nvSpPr>
        <dsp:cNvPr id="0" name=""/>
        <dsp:cNvSpPr/>
      </dsp:nvSpPr>
      <dsp:spPr>
        <a:xfrm>
          <a:off x="5990" y="2151008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Quality Assurance</a:t>
          </a:r>
        </a:p>
      </dsp:txBody>
      <dsp:txXfrm>
        <a:off x="5990" y="2151008"/>
        <a:ext cx="1304635" cy="417483"/>
      </dsp:txXfrm>
    </dsp:sp>
    <dsp:sp modelId="{A08352BA-9ED4-482A-8CCE-AA12E252E598}">
      <dsp:nvSpPr>
        <dsp:cNvPr id="0" name=""/>
        <dsp:cNvSpPr/>
      </dsp:nvSpPr>
      <dsp:spPr>
        <a:xfrm>
          <a:off x="1180162" y="2959882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E74A7-1354-4DF8-BB31-0013C9CDD63E}">
      <dsp:nvSpPr>
        <dsp:cNvPr id="0" name=""/>
        <dsp:cNvSpPr/>
      </dsp:nvSpPr>
      <dsp:spPr>
        <a:xfrm>
          <a:off x="1180162" y="2959882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044FE-01C5-4D35-8D70-6CCB0DD0F680}">
      <dsp:nvSpPr>
        <dsp:cNvPr id="0" name=""/>
        <dsp:cNvSpPr/>
      </dsp:nvSpPr>
      <dsp:spPr>
        <a:xfrm>
          <a:off x="854003" y="3077299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be Hired</a:t>
          </a:r>
        </a:p>
      </dsp:txBody>
      <dsp:txXfrm>
        <a:off x="854003" y="3077299"/>
        <a:ext cx="1304635" cy="417483"/>
      </dsp:txXfrm>
    </dsp:sp>
    <dsp:sp modelId="{B0F89817-2193-4C07-B23C-B99603ACED52}">
      <dsp:nvSpPr>
        <dsp:cNvPr id="0" name=""/>
        <dsp:cNvSpPr/>
      </dsp:nvSpPr>
      <dsp:spPr>
        <a:xfrm>
          <a:off x="2758771" y="2033591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3649A-EEE1-4776-8BBC-69C817DBFD31}">
      <dsp:nvSpPr>
        <dsp:cNvPr id="0" name=""/>
        <dsp:cNvSpPr/>
      </dsp:nvSpPr>
      <dsp:spPr>
        <a:xfrm>
          <a:off x="2758771" y="2033591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61FB3-FF77-4195-8849-951CFA835D3D}">
      <dsp:nvSpPr>
        <dsp:cNvPr id="0" name=""/>
        <dsp:cNvSpPr/>
      </dsp:nvSpPr>
      <dsp:spPr>
        <a:xfrm>
          <a:off x="2432612" y="2151008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Back End</a:t>
          </a:r>
        </a:p>
      </dsp:txBody>
      <dsp:txXfrm>
        <a:off x="2432612" y="2151008"/>
        <a:ext cx="1304635" cy="417483"/>
      </dsp:txXfrm>
    </dsp:sp>
    <dsp:sp modelId="{69387F67-5D38-4E45-BE7B-8131EF8E9FC2}">
      <dsp:nvSpPr>
        <dsp:cNvPr id="0" name=""/>
        <dsp:cNvSpPr/>
      </dsp:nvSpPr>
      <dsp:spPr>
        <a:xfrm>
          <a:off x="2758771" y="2959882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7DEBC-2D01-4279-ACF0-0181B3BE4545}">
      <dsp:nvSpPr>
        <dsp:cNvPr id="0" name=""/>
        <dsp:cNvSpPr/>
      </dsp:nvSpPr>
      <dsp:spPr>
        <a:xfrm>
          <a:off x="2758771" y="2959882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13FA4-5CCC-44F6-967E-6512375B0A67}">
      <dsp:nvSpPr>
        <dsp:cNvPr id="0" name=""/>
        <dsp:cNvSpPr/>
      </dsp:nvSpPr>
      <dsp:spPr>
        <a:xfrm>
          <a:off x="2432612" y="3077299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Ammar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2432612" y="3077299"/>
        <a:ext cx="1304635" cy="417483"/>
      </dsp:txXfrm>
    </dsp:sp>
    <dsp:sp modelId="{E4EFFE76-B22B-4F6B-878A-2CEAFB99DCCB}">
      <dsp:nvSpPr>
        <dsp:cNvPr id="0" name=""/>
        <dsp:cNvSpPr/>
      </dsp:nvSpPr>
      <dsp:spPr>
        <a:xfrm>
          <a:off x="3606784" y="3886173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E70FF-7BEA-4975-8DAE-689BE5A5A058}">
      <dsp:nvSpPr>
        <dsp:cNvPr id="0" name=""/>
        <dsp:cNvSpPr/>
      </dsp:nvSpPr>
      <dsp:spPr>
        <a:xfrm>
          <a:off x="3606784" y="3886173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7B8D3-0FD6-46C4-9D4B-21BE46CD45DA}">
      <dsp:nvSpPr>
        <dsp:cNvPr id="0" name=""/>
        <dsp:cNvSpPr/>
      </dsp:nvSpPr>
      <dsp:spPr>
        <a:xfrm>
          <a:off x="3280625" y="4003590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Mihyar</a:t>
          </a:r>
          <a:r>
            <a:rPr lang="en-US" sz="1200" kern="1200" dirty="0"/>
            <a:t>	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3280625" y="4003590"/>
        <a:ext cx="1304635" cy="417483"/>
      </dsp:txXfrm>
    </dsp:sp>
    <dsp:sp modelId="{4B890AEA-CE0C-487B-B25E-3A7D2F788685}">
      <dsp:nvSpPr>
        <dsp:cNvPr id="0" name=""/>
        <dsp:cNvSpPr/>
      </dsp:nvSpPr>
      <dsp:spPr>
        <a:xfrm>
          <a:off x="3606784" y="4812464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E7F44-F8C8-48E2-A184-69B69A4889FE}">
      <dsp:nvSpPr>
        <dsp:cNvPr id="0" name=""/>
        <dsp:cNvSpPr/>
      </dsp:nvSpPr>
      <dsp:spPr>
        <a:xfrm>
          <a:off x="3606784" y="4812464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881CD-5B6D-434C-9620-03106B473D31}">
      <dsp:nvSpPr>
        <dsp:cNvPr id="0" name=""/>
        <dsp:cNvSpPr/>
      </dsp:nvSpPr>
      <dsp:spPr>
        <a:xfrm>
          <a:off x="3280625" y="4929881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Karim	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3280625" y="4929881"/>
        <a:ext cx="1304635" cy="417483"/>
      </dsp:txXfrm>
    </dsp:sp>
    <dsp:sp modelId="{2F79DF37-F205-466F-BD6F-8997C74B15C5}">
      <dsp:nvSpPr>
        <dsp:cNvPr id="0" name=""/>
        <dsp:cNvSpPr/>
      </dsp:nvSpPr>
      <dsp:spPr>
        <a:xfrm>
          <a:off x="4337380" y="2033591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E26F-F34F-4A93-B163-EBB86246F789}">
      <dsp:nvSpPr>
        <dsp:cNvPr id="0" name=""/>
        <dsp:cNvSpPr/>
      </dsp:nvSpPr>
      <dsp:spPr>
        <a:xfrm>
          <a:off x="4337380" y="2033591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646-6E8D-4F21-949B-F695B03FFA28}">
      <dsp:nvSpPr>
        <dsp:cNvPr id="0" name=""/>
        <dsp:cNvSpPr/>
      </dsp:nvSpPr>
      <dsp:spPr>
        <a:xfrm>
          <a:off x="4011221" y="2151008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Front End</a:t>
          </a:r>
        </a:p>
      </dsp:txBody>
      <dsp:txXfrm>
        <a:off x="4011221" y="2151008"/>
        <a:ext cx="1304635" cy="417483"/>
      </dsp:txXfrm>
    </dsp:sp>
    <dsp:sp modelId="{29D35A6A-7D44-4FE5-AC0E-25A47B0E7FA8}">
      <dsp:nvSpPr>
        <dsp:cNvPr id="0" name=""/>
        <dsp:cNvSpPr/>
      </dsp:nvSpPr>
      <dsp:spPr>
        <a:xfrm>
          <a:off x="4337380" y="2959882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D82D-A9B8-4311-8F6E-39687E8A0D6A}">
      <dsp:nvSpPr>
        <dsp:cNvPr id="0" name=""/>
        <dsp:cNvSpPr/>
      </dsp:nvSpPr>
      <dsp:spPr>
        <a:xfrm>
          <a:off x="4337380" y="2959882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D8004-8F71-4DCA-921B-2C6E5C377A5C}">
      <dsp:nvSpPr>
        <dsp:cNvPr id="0" name=""/>
        <dsp:cNvSpPr/>
      </dsp:nvSpPr>
      <dsp:spPr>
        <a:xfrm>
          <a:off x="4011221" y="3077299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Ammar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4011221" y="3077299"/>
        <a:ext cx="1304635" cy="417483"/>
      </dsp:txXfrm>
    </dsp:sp>
    <dsp:sp modelId="{8DF3F662-B2D5-4955-AB6A-06AC4715A276}">
      <dsp:nvSpPr>
        <dsp:cNvPr id="0" name=""/>
        <dsp:cNvSpPr/>
      </dsp:nvSpPr>
      <dsp:spPr>
        <a:xfrm>
          <a:off x="5185393" y="3886173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9C77E-E114-410B-B0F4-07E97DC3283B}">
      <dsp:nvSpPr>
        <dsp:cNvPr id="0" name=""/>
        <dsp:cNvSpPr/>
      </dsp:nvSpPr>
      <dsp:spPr>
        <a:xfrm>
          <a:off x="5185393" y="3886173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776D-8506-46F4-94C6-58CFACF277DE}">
      <dsp:nvSpPr>
        <dsp:cNvPr id="0" name=""/>
        <dsp:cNvSpPr/>
      </dsp:nvSpPr>
      <dsp:spPr>
        <a:xfrm>
          <a:off x="4859234" y="4003590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Mihyar</a:t>
          </a:r>
          <a:r>
            <a:rPr lang="en-US" sz="1200" kern="1200" dirty="0"/>
            <a:t>	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4859234" y="4003590"/>
        <a:ext cx="1304635" cy="417483"/>
      </dsp:txXfrm>
    </dsp:sp>
    <dsp:sp modelId="{EB4502A7-B162-42D1-B80B-D74953193DC8}">
      <dsp:nvSpPr>
        <dsp:cNvPr id="0" name=""/>
        <dsp:cNvSpPr/>
      </dsp:nvSpPr>
      <dsp:spPr>
        <a:xfrm>
          <a:off x="5185393" y="4812464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2AD7F-C6FA-4EC9-99CB-D6F896898649}">
      <dsp:nvSpPr>
        <dsp:cNvPr id="0" name=""/>
        <dsp:cNvSpPr/>
      </dsp:nvSpPr>
      <dsp:spPr>
        <a:xfrm>
          <a:off x="5185393" y="4812464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F6C81-81D5-4F92-960E-A205C580A9A6}">
      <dsp:nvSpPr>
        <dsp:cNvPr id="0" name=""/>
        <dsp:cNvSpPr/>
      </dsp:nvSpPr>
      <dsp:spPr>
        <a:xfrm>
          <a:off x="4859234" y="4929881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be Hired</a:t>
          </a:r>
        </a:p>
      </dsp:txBody>
      <dsp:txXfrm>
        <a:off x="4859234" y="4929881"/>
        <a:ext cx="1304635" cy="417483"/>
      </dsp:txXfrm>
    </dsp:sp>
    <dsp:sp modelId="{69DD8F62-766C-4CBE-BE3B-590094E45521}">
      <dsp:nvSpPr>
        <dsp:cNvPr id="0" name=""/>
        <dsp:cNvSpPr/>
      </dsp:nvSpPr>
      <dsp:spPr>
        <a:xfrm>
          <a:off x="5915989" y="2033591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6277F-4DDE-4AFB-8119-709539B03BEA}">
      <dsp:nvSpPr>
        <dsp:cNvPr id="0" name=""/>
        <dsp:cNvSpPr/>
      </dsp:nvSpPr>
      <dsp:spPr>
        <a:xfrm>
          <a:off x="5915989" y="2033591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449C-3FC9-4FB0-9DA4-4387EBE98DC9}">
      <dsp:nvSpPr>
        <dsp:cNvPr id="0" name=""/>
        <dsp:cNvSpPr/>
      </dsp:nvSpPr>
      <dsp:spPr>
        <a:xfrm>
          <a:off x="5589830" y="2151008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Mobile Development </a:t>
          </a:r>
        </a:p>
      </dsp:txBody>
      <dsp:txXfrm>
        <a:off x="5589830" y="2151008"/>
        <a:ext cx="1304635" cy="417483"/>
      </dsp:txXfrm>
    </dsp:sp>
    <dsp:sp modelId="{1F60B52C-6D96-4AFF-9FD4-937F9047F009}">
      <dsp:nvSpPr>
        <dsp:cNvPr id="0" name=""/>
        <dsp:cNvSpPr/>
      </dsp:nvSpPr>
      <dsp:spPr>
        <a:xfrm>
          <a:off x="6764002" y="2959882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8EEF2-C513-49F3-BB8C-AF3430079022}">
      <dsp:nvSpPr>
        <dsp:cNvPr id="0" name=""/>
        <dsp:cNvSpPr/>
      </dsp:nvSpPr>
      <dsp:spPr>
        <a:xfrm>
          <a:off x="6764002" y="2959882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31BAD-975B-4A57-B214-6B6D78E5A9CE}">
      <dsp:nvSpPr>
        <dsp:cNvPr id="0" name=""/>
        <dsp:cNvSpPr/>
      </dsp:nvSpPr>
      <dsp:spPr>
        <a:xfrm>
          <a:off x="6437843" y="3077299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Bassel	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  <a:endParaRPr lang="en-US" sz="1200" b="1" kern="1200" dirty="0"/>
        </a:p>
      </dsp:txBody>
      <dsp:txXfrm>
        <a:off x="6437843" y="3077299"/>
        <a:ext cx="1304635" cy="417483"/>
      </dsp:txXfrm>
    </dsp:sp>
    <dsp:sp modelId="{F63B4BDB-93A7-4C1A-85FE-88A4601607EE}">
      <dsp:nvSpPr>
        <dsp:cNvPr id="0" name=""/>
        <dsp:cNvSpPr/>
      </dsp:nvSpPr>
      <dsp:spPr>
        <a:xfrm>
          <a:off x="7494598" y="2033591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44547-1E94-47CA-A1E9-BEE5989AFCF4}">
      <dsp:nvSpPr>
        <dsp:cNvPr id="0" name=""/>
        <dsp:cNvSpPr/>
      </dsp:nvSpPr>
      <dsp:spPr>
        <a:xfrm>
          <a:off x="7494598" y="2033591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B4CC7-75E0-48B0-B8C4-78DA6999D8D4}">
      <dsp:nvSpPr>
        <dsp:cNvPr id="0" name=""/>
        <dsp:cNvSpPr/>
      </dsp:nvSpPr>
      <dsp:spPr>
        <a:xfrm>
          <a:off x="7168439" y="2151008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Business Analysis</a:t>
          </a:r>
        </a:p>
      </dsp:txBody>
      <dsp:txXfrm>
        <a:off x="7168439" y="2151008"/>
        <a:ext cx="1304635" cy="417483"/>
      </dsp:txXfrm>
    </dsp:sp>
    <dsp:sp modelId="{34330A6B-9F4E-4B5F-84DE-5CD4B9136151}">
      <dsp:nvSpPr>
        <dsp:cNvPr id="0" name=""/>
        <dsp:cNvSpPr/>
      </dsp:nvSpPr>
      <dsp:spPr>
        <a:xfrm>
          <a:off x="8342611" y="2959882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7FA2D-B4E7-4D15-9157-3446D9DD8E90}">
      <dsp:nvSpPr>
        <dsp:cNvPr id="0" name=""/>
        <dsp:cNvSpPr/>
      </dsp:nvSpPr>
      <dsp:spPr>
        <a:xfrm>
          <a:off x="8342611" y="2959882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40F8F-A8C1-4B31-B8B2-7B81654A624F}">
      <dsp:nvSpPr>
        <dsp:cNvPr id="0" name=""/>
        <dsp:cNvSpPr/>
      </dsp:nvSpPr>
      <dsp:spPr>
        <a:xfrm>
          <a:off x="8016452" y="3077299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To be Hired</a:t>
          </a:r>
        </a:p>
      </dsp:txBody>
      <dsp:txXfrm>
        <a:off x="8016452" y="3077299"/>
        <a:ext cx="1304635" cy="417483"/>
      </dsp:txXfrm>
    </dsp:sp>
    <dsp:sp modelId="{386164B4-A1EC-484E-AF63-112BCD514A52}">
      <dsp:nvSpPr>
        <dsp:cNvPr id="0" name=""/>
        <dsp:cNvSpPr/>
      </dsp:nvSpPr>
      <dsp:spPr>
        <a:xfrm>
          <a:off x="9073207" y="2033591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DAC6-BBA4-4640-9E79-FA90FD99CBFB}">
      <dsp:nvSpPr>
        <dsp:cNvPr id="0" name=""/>
        <dsp:cNvSpPr/>
      </dsp:nvSpPr>
      <dsp:spPr>
        <a:xfrm>
          <a:off x="9073207" y="2033591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97C23-121D-4046-9412-9425161253D9}">
      <dsp:nvSpPr>
        <dsp:cNvPr id="0" name=""/>
        <dsp:cNvSpPr/>
      </dsp:nvSpPr>
      <dsp:spPr>
        <a:xfrm>
          <a:off x="8747048" y="2151008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UI/UX</a:t>
          </a:r>
        </a:p>
      </dsp:txBody>
      <dsp:txXfrm>
        <a:off x="8747048" y="2151008"/>
        <a:ext cx="1304635" cy="417483"/>
      </dsp:txXfrm>
    </dsp:sp>
    <dsp:sp modelId="{FC1A2A6B-349C-40B4-8E7E-6299FB5D57D9}">
      <dsp:nvSpPr>
        <dsp:cNvPr id="0" name=""/>
        <dsp:cNvSpPr/>
      </dsp:nvSpPr>
      <dsp:spPr>
        <a:xfrm>
          <a:off x="9921220" y="2959882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58E4A-B741-4509-A86A-93B9B1AF9E2D}">
      <dsp:nvSpPr>
        <dsp:cNvPr id="0" name=""/>
        <dsp:cNvSpPr/>
      </dsp:nvSpPr>
      <dsp:spPr>
        <a:xfrm>
          <a:off x="9921220" y="2959882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3A6C2-D718-485E-AF9E-356CDFDE4778}">
      <dsp:nvSpPr>
        <dsp:cNvPr id="0" name=""/>
        <dsp:cNvSpPr/>
      </dsp:nvSpPr>
      <dsp:spPr>
        <a:xfrm>
          <a:off x="9595061" y="3077299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To be Hired</a:t>
          </a:r>
        </a:p>
      </dsp:txBody>
      <dsp:txXfrm>
        <a:off x="9595061" y="3077299"/>
        <a:ext cx="1304635" cy="417483"/>
      </dsp:txXfrm>
    </dsp:sp>
    <dsp:sp modelId="{5F2D1C88-43FF-49B0-947A-9FC0CEDC6787}">
      <dsp:nvSpPr>
        <dsp:cNvPr id="0" name=""/>
        <dsp:cNvSpPr/>
      </dsp:nvSpPr>
      <dsp:spPr>
        <a:xfrm>
          <a:off x="3913374" y="1107299"/>
          <a:ext cx="652317" cy="6523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C37FC-6C8C-45CD-B8D2-A17AFE458B27}">
      <dsp:nvSpPr>
        <dsp:cNvPr id="0" name=""/>
        <dsp:cNvSpPr/>
      </dsp:nvSpPr>
      <dsp:spPr>
        <a:xfrm>
          <a:off x="3913374" y="1107299"/>
          <a:ext cx="652317" cy="6523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074D-A2C2-45B0-B7F1-D3B7718406C1}">
      <dsp:nvSpPr>
        <dsp:cNvPr id="0" name=""/>
        <dsp:cNvSpPr/>
      </dsp:nvSpPr>
      <dsp:spPr>
        <a:xfrm>
          <a:off x="3587215" y="1224716"/>
          <a:ext cx="1304635" cy="41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Ammar</a:t>
          </a:r>
          <a:endParaRPr lang="en-A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(Mid Level)</a:t>
          </a:r>
        </a:p>
      </dsp:txBody>
      <dsp:txXfrm>
        <a:off x="3587215" y="1224716"/>
        <a:ext cx="1304635" cy="41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12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55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6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87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98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1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0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42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4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A636ED03-2962-3D45-F3D9-2EDD39980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156" b="75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0F45C-18E5-4C8F-9243-D72CFF2C3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 err="1"/>
              <a:t>Micropolis</a:t>
            </a:r>
            <a:r>
              <a:rPr lang="en-US" dirty="0"/>
              <a:t>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B1F21-CB77-417C-F416-A3BB7D18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8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2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6738E-B264-6006-0C61-C8247844F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386948"/>
              </p:ext>
            </p:extLst>
          </p:nvPr>
        </p:nvGraphicFramePr>
        <p:xfrm>
          <a:off x="436228" y="604007"/>
          <a:ext cx="10905688" cy="564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1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6738E-B264-6006-0C61-C8247844F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091091"/>
              </p:ext>
            </p:extLst>
          </p:nvPr>
        </p:nvGraphicFramePr>
        <p:xfrm>
          <a:off x="436228" y="604007"/>
          <a:ext cx="10905688" cy="564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3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6738E-B264-6006-0C61-C8247844F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8263140"/>
              </p:ext>
            </p:extLst>
          </p:nvPr>
        </p:nvGraphicFramePr>
        <p:xfrm>
          <a:off x="436228" y="604007"/>
          <a:ext cx="10905688" cy="564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48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6738E-B264-6006-0C61-C8247844F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180486"/>
              </p:ext>
            </p:extLst>
          </p:nvPr>
        </p:nvGraphicFramePr>
        <p:xfrm>
          <a:off x="436228" y="604007"/>
          <a:ext cx="10905688" cy="564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75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6738E-B264-6006-0C61-C8247844F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639451"/>
              </p:ext>
            </p:extLst>
          </p:nvPr>
        </p:nvGraphicFramePr>
        <p:xfrm>
          <a:off x="436228" y="604007"/>
          <a:ext cx="10905688" cy="564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47465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255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Micropolis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Micropolis Structure</dc:title>
  <dc:creator>Ahmad Elwaly</dc:creator>
  <cp:lastModifiedBy>Kristine</cp:lastModifiedBy>
  <cp:revision>2</cp:revision>
  <dcterms:created xsi:type="dcterms:W3CDTF">2022-10-18T11:06:58Z</dcterms:created>
  <dcterms:modified xsi:type="dcterms:W3CDTF">2022-10-18T12:19:32Z</dcterms:modified>
</cp:coreProperties>
</file>