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256" r:id="rId3"/>
    <p:sldId id="270" r:id="rId4"/>
    <p:sldId id="257" r:id="rId5"/>
    <p:sldId id="258" r:id="rId6"/>
    <p:sldId id="259" r:id="rId7"/>
    <p:sldId id="260" r:id="rId8"/>
    <p:sldId id="262" r:id="rId9"/>
    <p:sldId id="263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49" autoAdjust="0"/>
  </p:normalViewPr>
  <p:slideViewPr>
    <p:cSldViewPr>
      <p:cViewPr>
        <p:scale>
          <a:sx n="94" d="100"/>
          <a:sy n="94" d="100"/>
        </p:scale>
        <p:origin x="-1114" y="4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D2936-0F95-47E7-B727-14254D2A5C1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31D77-B570-4C46-9A0D-D88B736B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9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1D77-B570-4C46-9A0D-D88B736BE7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97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2DE6-C32F-485F-B168-2AD10945B92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F6D1-51B4-4FE3-917C-82E842B7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1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2DE6-C32F-485F-B168-2AD10945B92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F6D1-51B4-4FE3-917C-82E842B7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7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2DE6-C32F-485F-B168-2AD10945B92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F6D1-51B4-4FE3-917C-82E842B7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9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2DE6-C32F-485F-B168-2AD10945B92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F6D1-51B4-4FE3-917C-82E842B7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1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2DE6-C32F-485F-B168-2AD10945B92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F6D1-51B4-4FE3-917C-82E842B7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1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2DE6-C32F-485F-B168-2AD10945B92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F6D1-51B4-4FE3-917C-82E842B7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9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2DE6-C32F-485F-B168-2AD10945B92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F6D1-51B4-4FE3-917C-82E842B7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2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2DE6-C32F-485F-B168-2AD10945B92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F6D1-51B4-4FE3-917C-82E842B7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1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2DE6-C32F-485F-B168-2AD10945B92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F6D1-51B4-4FE3-917C-82E842B7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2DE6-C32F-485F-B168-2AD10945B92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F6D1-51B4-4FE3-917C-82E842B7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2DE6-C32F-485F-B168-2AD10945B92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F6D1-51B4-4FE3-917C-82E842B7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B2DE6-C32F-485F-B168-2AD10945B92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BF6D1-51B4-4FE3-917C-82E842B7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1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project is designed as an FSM with several</a:t>
            </a:r>
          </a:p>
          <a:p>
            <a:pPr marL="0" indent="0">
              <a:buNone/>
            </a:pPr>
            <a:r>
              <a:rPr lang="en-US" dirty="0" smtClean="0"/>
              <a:t>States starting from idle through different commands transactions, each with its procedure.</a:t>
            </a:r>
          </a:p>
          <a:p>
            <a:pPr marL="0" indent="0">
              <a:buNone/>
            </a:pPr>
            <a:r>
              <a:rPr lang="en-US" dirty="0" smtClean="0"/>
              <a:t>It is designed to perform 32-bit transactions </a:t>
            </a:r>
          </a:p>
          <a:p>
            <a:pPr marL="0" indent="0">
              <a:buNone/>
            </a:pPr>
            <a:r>
              <a:rPr lang="en-US" dirty="0" smtClean="0"/>
              <a:t>With the ability for 64-bit extension upon the assertion of REQ64#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71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</a:t>
            </a:r>
            <a:r>
              <a:rPr lang="en-US" dirty="0" smtClean="0"/>
              <a:t> on Multiple Targets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90800"/>
            <a:ext cx="8229600" cy="1181579"/>
          </a:xfrm>
        </p:spPr>
      </p:pic>
      <p:sp>
        <p:nvSpPr>
          <p:cNvPr id="3" name="TextBox 2"/>
          <p:cNvSpPr txBox="1"/>
          <p:nvPr/>
        </p:nvSpPr>
        <p:spPr>
          <a:xfrm>
            <a:off x="914400" y="4191000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 test the three devices ,we send four words on each one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7141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read from </a:t>
            </a:r>
            <a:r>
              <a:rPr lang="en-US" dirty="0" smtClean="0"/>
              <a:t>Multiple Targets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26202"/>
            <a:ext cx="8229600" cy="1473958"/>
          </a:xfrm>
        </p:spPr>
      </p:pic>
    </p:spTree>
    <p:extLst>
      <p:ext uri="{BB962C8B-B14F-4D97-AF65-F5344CB8AC3E}">
        <p14:creationId xmlns:p14="http://schemas.microsoft.com/office/powerpoint/2010/main" val="316143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1470025"/>
          </a:xfrm>
        </p:spPr>
        <p:txBody>
          <a:bodyPr/>
          <a:lstStyle/>
          <a:p>
            <a:r>
              <a:rPr lang="en-US" dirty="0"/>
              <a:t>Extra feature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752600"/>
            <a:ext cx="6858000" cy="38862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I/O Read and I/O Write</a:t>
            </a:r>
          </a:p>
          <a:p>
            <a:pPr algn="l"/>
            <a:r>
              <a:rPr lang="en-US" dirty="0" smtClean="0"/>
              <a:t>Dual address cycle</a:t>
            </a:r>
          </a:p>
          <a:p>
            <a:pPr algn="l"/>
            <a:r>
              <a:rPr lang="en-US" dirty="0" smtClean="0"/>
              <a:t>Write</a:t>
            </a:r>
            <a:r>
              <a:rPr lang="en-US" dirty="0"/>
              <a:t> and</a:t>
            </a:r>
            <a:r>
              <a:rPr lang="en-US" dirty="0" smtClean="0"/>
              <a:t> Read bigger than cash line size </a:t>
            </a:r>
          </a:p>
          <a:p>
            <a:pPr algn="l"/>
            <a:r>
              <a:rPr lang="en-US" dirty="0" smtClean="0"/>
              <a:t>Enabling 64-bit Transactions</a:t>
            </a:r>
          </a:p>
          <a:p>
            <a:pPr algn="l"/>
            <a:r>
              <a:rPr lang="en-US" dirty="0"/>
              <a:t>Configuration write / read </a:t>
            </a:r>
            <a:endParaRPr lang="en-US" dirty="0" smtClean="0"/>
          </a:p>
          <a:p>
            <a:pPr algn="l"/>
            <a:r>
              <a:rPr lang="en-US" dirty="0" smtClean="0"/>
              <a:t>write</a:t>
            </a:r>
            <a:r>
              <a:rPr lang="en-US" dirty="0"/>
              <a:t> and Read</a:t>
            </a:r>
            <a:r>
              <a:rPr lang="en-US" dirty="0" smtClean="0"/>
              <a:t>  </a:t>
            </a:r>
            <a:r>
              <a:rPr lang="en-US" dirty="0"/>
              <a:t>on Multiple Targets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7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391" y="2354290"/>
            <a:ext cx="6203218" cy="3017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75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write / read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05000"/>
            <a:ext cx="8229600" cy="1530529"/>
          </a:xfrm>
        </p:spPr>
      </p:pic>
      <p:sp>
        <p:nvSpPr>
          <p:cNvPr id="3" name="TextBox 2"/>
          <p:cNvSpPr txBox="1"/>
          <p:nvPr/>
        </p:nvSpPr>
        <p:spPr>
          <a:xfrm>
            <a:off x="786276" y="4065573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Four sets of data are written then  the last two are checked by read command 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744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64 bit write / read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0"/>
            <a:ext cx="8229600" cy="1782814"/>
          </a:xfrm>
        </p:spPr>
      </p:pic>
      <p:sp>
        <p:nvSpPr>
          <p:cNvPr id="5" name="TextBox 4"/>
          <p:cNvSpPr txBox="1"/>
          <p:nvPr/>
        </p:nvSpPr>
        <p:spPr>
          <a:xfrm>
            <a:off x="685800" y="4343400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Four sets of data (64-bit) are written then read through memory write / read  </a:t>
            </a:r>
          </a:p>
          <a:p>
            <a:r>
              <a:rPr lang="en-US" sz="3600" dirty="0" smtClean="0"/>
              <a:t>While the REQ64# is asserted low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6514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447800"/>
          </a:xfrm>
        </p:spPr>
        <p:txBody>
          <a:bodyPr>
            <a:normAutofit fontScale="90000"/>
          </a:bodyPr>
          <a:lstStyle/>
          <a:p>
            <a:r>
              <a:rPr lang="en-US" dirty="0"/>
              <a:t>Write and read data bigger than </a:t>
            </a:r>
            <a:r>
              <a:rPr lang="en-US" dirty="0" smtClean="0"/>
              <a:t>buffer </a:t>
            </a:r>
            <a:r>
              <a:rPr lang="en-US" dirty="0"/>
              <a:t>size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14600"/>
            <a:ext cx="8229600" cy="1782647"/>
          </a:xfrm>
        </p:spPr>
      </p:pic>
      <p:sp>
        <p:nvSpPr>
          <p:cNvPr id="5" name="TextBox 4"/>
          <p:cNvSpPr txBox="1"/>
          <p:nvPr/>
        </p:nvSpPr>
        <p:spPr>
          <a:xfrm>
            <a:off x="609600" y="4665736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TRDY# is asserted high after 4 words .</a:t>
            </a:r>
            <a:r>
              <a:rPr lang="en-US" sz="3600" dirty="0"/>
              <a:t> The </a:t>
            </a:r>
            <a:r>
              <a:rPr lang="en-US" sz="3600" dirty="0" smtClean="0"/>
              <a:t>STOP# </a:t>
            </a:r>
            <a:r>
              <a:rPr lang="en-US" sz="3600" dirty="0"/>
              <a:t>is asserted high after </a:t>
            </a:r>
            <a:r>
              <a:rPr lang="en-US" sz="3600" dirty="0" smtClean="0"/>
              <a:t>writing on both buffer and additional buffer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8367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305800" cy="1524000"/>
          </a:xfrm>
        </p:spPr>
        <p:txBody>
          <a:bodyPr>
            <a:normAutofit fontScale="90000"/>
          </a:bodyPr>
          <a:lstStyle/>
          <a:p>
            <a:r>
              <a:rPr lang="en-US" dirty="0"/>
              <a:t>Read the 8 words saved in Buffer and </a:t>
            </a:r>
            <a:r>
              <a:rPr lang="en-US" dirty="0" err="1" smtClean="0"/>
              <a:t>Buffer_additional</a:t>
            </a:r>
            <a:r>
              <a:rPr lang="en-US" dirty="0" smtClean="0"/>
              <a:t> </a:t>
            </a:r>
            <a:r>
              <a:rPr lang="en-US" dirty="0"/>
              <a:t>of the device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34785"/>
            <a:ext cx="8229600" cy="1856792"/>
          </a:xfrm>
        </p:spPr>
      </p:pic>
    </p:spTree>
    <p:extLst>
      <p:ext uri="{BB962C8B-B14F-4D97-AF65-F5344CB8AC3E}">
        <p14:creationId xmlns:p14="http://schemas.microsoft.com/office/powerpoint/2010/main" val="2773259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Io_Mapped</a:t>
            </a:r>
            <a:r>
              <a:rPr lang="en-US" dirty="0" smtClean="0"/>
              <a:t> </a:t>
            </a:r>
            <a:r>
              <a:rPr lang="en-US" dirty="0"/>
              <a:t>write / read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90800"/>
            <a:ext cx="8229600" cy="1462698"/>
          </a:xfrm>
        </p:spPr>
      </p:pic>
      <p:sp>
        <p:nvSpPr>
          <p:cNvPr id="3" name="Rectangle 2"/>
          <p:cNvSpPr/>
          <p:nvPr/>
        </p:nvSpPr>
        <p:spPr>
          <a:xfrm>
            <a:off x="685800" y="4953000"/>
            <a:ext cx="7391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Writing and reading from a target configured to be Io address mapped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265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r>
              <a:rPr lang="en-US" dirty="0" smtClean="0"/>
              <a:t> </a:t>
            </a:r>
            <a:r>
              <a:rPr lang="en-US" dirty="0"/>
              <a:t>read </a:t>
            </a:r>
            <a:r>
              <a:rPr lang="en-US" dirty="0" smtClean="0"/>
              <a:t>/ write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733800"/>
            <a:ext cx="8229600" cy="1288799"/>
          </a:xfrm>
        </p:spPr>
      </p:pic>
      <p:grpSp>
        <p:nvGrpSpPr>
          <p:cNvPr id="5" name="Group 4"/>
          <p:cNvGrpSpPr/>
          <p:nvPr/>
        </p:nvGrpSpPr>
        <p:grpSpPr>
          <a:xfrm>
            <a:off x="1524000" y="1838425"/>
            <a:ext cx="5670550" cy="1457325"/>
            <a:chOff x="0" y="0"/>
            <a:chExt cx="5670905" cy="1457325"/>
          </a:xfrm>
        </p:grpSpPr>
        <p:sp>
          <p:nvSpPr>
            <p:cNvPr id="6" name="Rectangle 5"/>
            <p:cNvSpPr/>
            <p:nvPr/>
          </p:nvSpPr>
          <p:spPr>
            <a:xfrm>
              <a:off x="2314575" y="19050"/>
              <a:ext cx="994130" cy="847725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161718"/>
                  </a:solidFill>
                  <a:effectLst/>
                  <a:ea typeface="MS Mincho"/>
                  <a:cs typeface="Times New Roman"/>
                </a:rPr>
                <a:t>Target 0</a:t>
              </a:r>
              <a:endParaRPr lang="en-US" sz="1400">
                <a:solidFill>
                  <a:srgbClr val="FFFFFF"/>
                </a:solidFill>
                <a:effectLst/>
                <a:ea typeface="MS Mincho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95675" y="9525"/>
              <a:ext cx="994130" cy="847725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161718"/>
                  </a:solidFill>
                  <a:effectLst/>
                  <a:ea typeface="MS Mincho"/>
                  <a:cs typeface="Times New Roman"/>
                </a:rPr>
                <a:t>Target 1</a:t>
              </a:r>
              <a:endParaRPr lang="en-US" sz="1400">
                <a:solidFill>
                  <a:srgbClr val="FFFFFF"/>
                </a:solidFill>
                <a:effectLst/>
                <a:ea typeface="MS Mincho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76775" y="0"/>
              <a:ext cx="994130" cy="847725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161718"/>
                  </a:solidFill>
                  <a:effectLst/>
                  <a:ea typeface="MS Mincho"/>
                  <a:cs typeface="Times New Roman"/>
                </a:rPr>
                <a:t>Target 2</a:t>
              </a:r>
              <a:endParaRPr lang="en-US" sz="1400">
                <a:solidFill>
                  <a:srgbClr val="FFFFFF"/>
                </a:solidFill>
                <a:effectLst/>
                <a:ea typeface="MS Mincho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9050"/>
              <a:ext cx="1514475" cy="847725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161718"/>
                  </a:solidFill>
                  <a:effectLst/>
                  <a:ea typeface="MS Mincho"/>
                  <a:cs typeface="Times New Roman"/>
                </a:rPr>
                <a:t>Master</a:t>
              </a:r>
              <a:endParaRPr lang="en-US" sz="1400">
                <a:solidFill>
                  <a:srgbClr val="FFFFFF"/>
                </a:solidFill>
                <a:effectLst/>
                <a:ea typeface="MS Mincho"/>
                <a:cs typeface="Times New Roman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161718"/>
                  </a:solidFill>
                  <a:effectLst/>
                  <a:ea typeface="MS Mincho"/>
                  <a:cs typeface="Times New Roman"/>
                </a:rPr>
                <a:t>(the testbench)</a:t>
              </a:r>
              <a:endParaRPr lang="en-US" sz="1400">
                <a:solidFill>
                  <a:srgbClr val="FFFFFF"/>
                </a:solidFill>
                <a:effectLst/>
                <a:ea typeface="MS Mincho"/>
                <a:cs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525" y="1152525"/>
              <a:ext cx="5661025" cy="304800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161718"/>
                  </a:solidFill>
                  <a:effectLst/>
                  <a:ea typeface="MS Mincho"/>
                  <a:cs typeface="Times New Roman"/>
                </a:rPr>
                <a:t>PCI Bus</a:t>
              </a:r>
              <a:endParaRPr lang="en-US" sz="1400">
                <a:solidFill>
                  <a:srgbClr val="FFFFFF"/>
                </a:solidFill>
                <a:effectLst/>
                <a:ea typeface="MS Mincho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>
              <a:off x="4972050" y="952500"/>
              <a:ext cx="389890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>
              <a:off x="3771900" y="952500"/>
              <a:ext cx="389890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>
              <a:off x="2619375" y="962025"/>
              <a:ext cx="390485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>
              <a:off x="581025" y="990600"/>
              <a:ext cx="390485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591959" y="5581124"/>
            <a:ext cx="7543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Reading the cash line size of  multiple targets  then write the address on the configuration memory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4306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مستند" ma:contentTypeID="0x0101009F975DD494952842B0BD62DA90E92337" ma:contentTypeVersion="8" ma:contentTypeDescription="إنشاء مستند جديد." ma:contentTypeScope="" ma:versionID="a1944903e44d06957304d36b0a046564">
  <xsd:schema xmlns:xsd="http://www.w3.org/2001/XMLSchema" xmlns:xs="http://www.w3.org/2001/XMLSchema" xmlns:p="http://schemas.microsoft.com/office/2006/metadata/properties" xmlns:ns2="91ffac17-39f6-4682-8f73-c1e88781560d" targetNamespace="http://schemas.microsoft.com/office/2006/metadata/properties" ma:root="true" ma:fieldsID="4ff7c70ec77322f39ced69fd00e1b396" ns2:_="">
    <xsd:import namespace="91ffac17-39f6-4682-8f73-c1e8878156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ffac17-39f6-4682-8f73-c1e8878156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نوع المحتوى"/>
        <xsd:element ref="dc:title" minOccurs="0" maxOccurs="1" ma:index="4" ma:displayName="العنوان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F57140-893E-481F-BECB-100A3731BE00}"/>
</file>

<file path=customXml/itemProps2.xml><?xml version="1.0" encoding="utf-8"?>
<ds:datastoreItem xmlns:ds="http://schemas.openxmlformats.org/officeDocument/2006/customXml" ds:itemID="{2CAF793B-F0AA-43CF-8E01-3317F65FE09F}"/>
</file>

<file path=customXml/itemProps3.xml><?xml version="1.0" encoding="utf-8"?>
<ds:datastoreItem xmlns:ds="http://schemas.openxmlformats.org/officeDocument/2006/customXml" ds:itemID="{8B119B7F-0BB4-43E4-8D87-A839C5E77CCA}"/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240</Words>
  <Application>Microsoft Office PowerPoint</Application>
  <PresentationFormat>On-screen Show (4:3)</PresentationFormat>
  <Paragraphs>35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Overview</vt:lpstr>
      <vt:lpstr>Extra feature</vt:lpstr>
      <vt:lpstr>Block diagram</vt:lpstr>
      <vt:lpstr>Memory write / read </vt:lpstr>
      <vt:lpstr>Enabling 64 bit write / read </vt:lpstr>
      <vt:lpstr>Write and read data bigger than buffer size </vt:lpstr>
      <vt:lpstr>Read the 8 words saved in Buffer and Buffer_additional of the device  </vt:lpstr>
      <vt:lpstr>Io_Mapped write / read </vt:lpstr>
      <vt:lpstr>Configuration read / write </vt:lpstr>
      <vt:lpstr>write  on Multiple Targets</vt:lpstr>
      <vt:lpstr> read from Multiple Targets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future</dc:creator>
  <cp:lastModifiedBy>future</cp:lastModifiedBy>
  <cp:revision>22</cp:revision>
  <dcterms:created xsi:type="dcterms:W3CDTF">2020-12-29T17:35:17Z</dcterms:created>
  <dcterms:modified xsi:type="dcterms:W3CDTF">2020-12-29T23:35:16Z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0x0101009F975DD494952842B0BD62DA90E92337</vt:lpwstr>
  </property>
</Properties>
</file>