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CD3-2463-4F43-8E09-D43E4FF27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BF069-D3D5-45CC-8F81-8FD682DF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0117-7393-48D8-8925-D23C2530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6765-BA96-4649-9018-7EFA2FC9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BBD3-562B-48F6-8D26-F1E466D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2B7-319C-4A7D-8257-34A45722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13D2-1863-4C57-A5BA-7FB70638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3ED0-04B8-41F2-B5D9-354F16D2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893C-10EC-4871-AEE8-8D866D8E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740B-47BC-439F-A344-8AF5E78E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26268-FD10-4E28-9A2F-41AAF31DA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C4181-35CD-4ED3-90E2-D423A2AF4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3231-8D63-41DF-9D71-07D06F7C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3B2C-EF20-495B-9601-F1F6AE82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440F-76F6-445A-B0E5-C3101611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853B-CFE0-4F16-92CF-8E6157F4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430C-AAFF-4D6F-9538-5E99A172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5AC6-BC7E-4C37-B666-7F4F9B0E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1226-94AE-4ADD-9778-2B172D3A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3C5E-7D16-435D-80C5-E0D0529F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79CA-76FE-499F-ABF5-33E5282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89963-7C87-4C6B-BBCC-E6464EA4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87193-D4AA-4608-8A8A-7246236E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6004-88F9-4AFC-9B03-52551683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5272-5AFE-4003-BA1B-4CD1B9B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A0D8-C971-4BA2-8D9A-9FEBDF72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CFAC-9371-4BB1-B2A3-D13D08973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2522C-091D-4056-BC05-91CCD4087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F843-757B-4656-9BA8-B1EB7ED5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3D04-75EB-404F-BBB1-BEE021A8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D50E3-7218-4303-80F6-4966F780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6852-75FA-4AAA-8305-12C5E922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7A45-3F94-458D-B88A-A64AF29F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5FEF-4CC8-4F07-81F8-D3ABB25D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2EE15-136E-487B-A2BF-8142DCF3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25826-930F-4AF0-978A-683711709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19B84-C3C1-48C0-9C34-59A85DCC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4CDFC-8F85-420D-A7FD-7E4B8A49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6D2CC-0D2E-4707-9AF3-4931C284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B49A-AF0E-4203-A9EB-CB1CDFA5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DED82-6FBA-4BE6-AA1F-8E3BDD2C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CE6F3-CDFA-452F-AF86-DBC2BE20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A1E5-0B51-48B9-8781-1E72547C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3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577AF-EEE3-478D-94FB-865116FC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8A500-5B9D-426A-B7F7-50F07C79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379C7-4808-453D-84BD-FB4BA574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ECBB-E47C-439A-A813-CCC265EF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082-EBF4-496B-BA09-182C4560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729B2-1E67-41CC-8A18-A3DB8A8F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0F6E0-FB1C-4B3E-8CC3-907C1AD1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F177-A865-48FF-86C2-F42C0E0A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7F2A-5523-495F-9939-074F503B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FB13-8F25-4098-8BF3-DB369370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56321-9CAD-459B-A67E-04E8035B7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8037A-823B-4055-820B-848055D5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0F9C2-C799-444E-9D91-7BE2FA2F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3389-14BF-419F-8467-BBF44E46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79CF-9FE9-49FD-A859-7B05892E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5831A-3BB3-4972-8B05-7B8A1284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DDB7-D7C7-4243-BBE9-F019975C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A3DB-8D86-4249-89C9-975D49C5F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9E1-720D-4D9B-B53A-EFC9355F5CC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AAF8-C066-41E3-B82B-80436DA1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B356-17AC-42D8-A7D5-84C7E4FDC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E718-49C5-4EB3-8BBE-B30E1271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714B21-A7FB-4C09-88AB-F4EC9B590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571101"/>
            <a:ext cx="571579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8B844-B634-4DDC-9FB9-7DA62C09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54" y="942109"/>
            <a:ext cx="4696691" cy="4696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7FF08-6278-451C-A268-070988E6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65" y="942109"/>
            <a:ext cx="1025236" cy="909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6520E-AAAE-44AD-AA88-FBEDC69E6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7" y="2876232"/>
            <a:ext cx="1108364" cy="110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BCADD4-1560-4CB5-A24B-ECB236C65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46" y="1951830"/>
            <a:ext cx="824345" cy="8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6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mazhar</dc:creator>
  <cp:lastModifiedBy>mazhar</cp:lastModifiedBy>
  <cp:revision>2</cp:revision>
  <dcterms:created xsi:type="dcterms:W3CDTF">2017-10-31T07:14:08Z</dcterms:created>
  <dcterms:modified xsi:type="dcterms:W3CDTF">2017-10-31T07:23:21Z</dcterms:modified>
</cp:coreProperties>
</file>