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Fjalla One"/>
      <p:regular r:id="rId15"/>
    </p:embeddedFont>
    <p:embeddedFont>
      <p:font typeface="Barlow Semi Condensed Medium"/>
      <p:regular r:id="rId16"/>
      <p:bold r:id="rId17"/>
      <p:italic r:id="rId18"/>
      <p:boldItalic r:id="rId19"/>
    </p:embeddedFont>
    <p:embeddedFont>
      <p:font typeface="Barlow Semi Condense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SemiCondensed-regular.fntdata"/><Relationship Id="rId22" Type="http://schemas.openxmlformats.org/officeDocument/2006/relationships/font" Target="fonts/BarlowSemiCondensed-italic.fntdata"/><Relationship Id="rId21" Type="http://schemas.openxmlformats.org/officeDocument/2006/relationships/font" Target="fonts/BarlowSemiCondensed-bold.fntdata"/><Relationship Id="rId23" Type="http://schemas.openxmlformats.org/officeDocument/2006/relationships/font" Target="fonts/BarlowSemi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FjallaOne-regular.fntdata"/><Relationship Id="rId14" Type="http://schemas.openxmlformats.org/officeDocument/2006/relationships/slide" Target="slides/slide8.xml"/><Relationship Id="rId17" Type="http://schemas.openxmlformats.org/officeDocument/2006/relationships/font" Target="fonts/BarlowSemiCondensedMedium-bold.fntdata"/><Relationship Id="rId16" Type="http://schemas.openxmlformats.org/officeDocument/2006/relationships/font" Target="fonts/BarlowSemiCondensedMedium-regular.fntdata"/><Relationship Id="rId19" Type="http://schemas.openxmlformats.org/officeDocument/2006/relationships/font" Target="fonts/BarlowSemiCondensedMedium-boldItalic.fntdata"/><Relationship Id="rId18" Type="http://schemas.openxmlformats.org/officeDocument/2006/relationships/font" Target="fonts/BarlowSemiCondensed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297597bf7aa_2_3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297597bf7aa_2_3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297597bf7aa_2_5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297597bf7aa_2_5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297597bf7aa_2_5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297597bf7aa_2_5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297597bf7aa_2_5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297597bf7aa_2_5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297597bf7aa_2_5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297597bf7aa_2_5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297597bf7aa_2_5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297597bf7aa_2_5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g297597bf7aa_2_5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297597bf7aa_2_5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297597bf7aa_2_5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297597bf7aa_2_5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54" name="Google Shape;54;p14"/>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55" name="Google Shape;55;p14"/>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14"/>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14"/>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 name="Google Shape;58;p14"/>
          <p:cNvGrpSpPr/>
          <p:nvPr/>
        </p:nvGrpSpPr>
        <p:grpSpPr>
          <a:xfrm>
            <a:off x="8064275" y="887850"/>
            <a:ext cx="581800" cy="582350"/>
            <a:chOff x="8064275" y="887850"/>
            <a:chExt cx="581800" cy="582350"/>
          </a:xfrm>
        </p:grpSpPr>
        <p:sp>
          <p:nvSpPr>
            <p:cNvPr id="59" name="Google Shape;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14"/>
          <p:cNvGrpSpPr/>
          <p:nvPr/>
        </p:nvGrpSpPr>
        <p:grpSpPr>
          <a:xfrm>
            <a:off x="7353050" y="316275"/>
            <a:ext cx="292025" cy="292575"/>
            <a:chOff x="7353050" y="316275"/>
            <a:chExt cx="292025" cy="292575"/>
          </a:xfrm>
        </p:grpSpPr>
        <p:sp>
          <p:nvSpPr>
            <p:cNvPr id="66" name="Google Shape;66;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4"/>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4"/>
          <p:cNvGrpSpPr/>
          <p:nvPr/>
        </p:nvGrpSpPr>
        <p:grpSpPr>
          <a:xfrm>
            <a:off x="5443350" y="289275"/>
            <a:ext cx="175013" cy="27000"/>
            <a:chOff x="5662375" y="212375"/>
            <a:chExt cx="175013" cy="27000"/>
          </a:xfrm>
        </p:grpSpPr>
        <p:sp>
          <p:nvSpPr>
            <p:cNvPr id="77" name="Google Shape;77;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4"/>
          <p:cNvGrpSpPr/>
          <p:nvPr/>
        </p:nvGrpSpPr>
        <p:grpSpPr>
          <a:xfrm>
            <a:off x="8490050" y="170875"/>
            <a:ext cx="175013" cy="27000"/>
            <a:chOff x="5662375" y="212375"/>
            <a:chExt cx="175013" cy="27000"/>
          </a:xfrm>
        </p:grpSpPr>
        <p:sp>
          <p:nvSpPr>
            <p:cNvPr id="81" name="Google Shape;81;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4"/>
          <p:cNvGrpSpPr/>
          <p:nvPr/>
        </p:nvGrpSpPr>
        <p:grpSpPr>
          <a:xfrm>
            <a:off x="8068750" y="1581800"/>
            <a:ext cx="175013" cy="27000"/>
            <a:chOff x="5662375" y="212375"/>
            <a:chExt cx="175013" cy="27000"/>
          </a:xfrm>
        </p:grpSpPr>
        <p:sp>
          <p:nvSpPr>
            <p:cNvPr id="85" name="Google Shape;85;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grpSp>
        <p:nvGrpSpPr>
          <p:cNvPr id="89" name="Google Shape;89;p15"/>
          <p:cNvGrpSpPr/>
          <p:nvPr/>
        </p:nvGrpSpPr>
        <p:grpSpPr>
          <a:xfrm>
            <a:off x="2132649" y="713253"/>
            <a:ext cx="4878702" cy="3717004"/>
            <a:chOff x="399425" y="238125"/>
            <a:chExt cx="6810025" cy="5187000"/>
          </a:xfrm>
        </p:grpSpPr>
        <p:sp>
          <p:nvSpPr>
            <p:cNvPr id="90" name="Google Shape;90;p15"/>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3" name="Google Shape;93;p15"/>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4" name="Google Shape;94;p15"/>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95" name="Google Shape;95;p15"/>
          <p:cNvGrpSpPr/>
          <p:nvPr/>
        </p:nvGrpSpPr>
        <p:grpSpPr>
          <a:xfrm>
            <a:off x="432850" y="0"/>
            <a:ext cx="8278300" cy="5165700"/>
            <a:chOff x="432850" y="0"/>
            <a:chExt cx="8278300" cy="5165700"/>
          </a:xfrm>
        </p:grpSpPr>
        <p:cxnSp>
          <p:nvCxnSpPr>
            <p:cNvPr id="96" name="Google Shape;96;p1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97" name="Google Shape;97;p15"/>
            <p:cNvGrpSpPr/>
            <p:nvPr/>
          </p:nvGrpSpPr>
          <p:grpSpPr>
            <a:xfrm>
              <a:off x="8129350" y="4292175"/>
              <a:ext cx="581800" cy="582350"/>
              <a:chOff x="8064275" y="887850"/>
              <a:chExt cx="581800" cy="582350"/>
            </a:xfrm>
          </p:grpSpPr>
          <p:sp>
            <p:nvSpPr>
              <p:cNvPr id="98" name="Google Shape;98;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8274238" y="3720600"/>
              <a:ext cx="292025" cy="292575"/>
              <a:chOff x="7353050" y="316275"/>
              <a:chExt cx="292025" cy="292575"/>
            </a:xfrm>
          </p:grpSpPr>
          <p:sp>
            <p:nvSpPr>
              <p:cNvPr id="105" name="Google Shape;105;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5"/>
            <p:cNvGrpSpPr/>
            <p:nvPr/>
          </p:nvGrpSpPr>
          <p:grpSpPr>
            <a:xfrm>
              <a:off x="8332763" y="3212475"/>
              <a:ext cx="175000" cy="175000"/>
              <a:chOff x="8792300" y="321275"/>
              <a:chExt cx="175000" cy="175000"/>
            </a:xfrm>
          </p:grpSpPr>
          <p:sp>
            <p:nvSpPr>
              <p:cNvPr id="110" name="Google Shape;110;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4" name="Google Shape;114;p1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5" name="Google Shape;115;p15"/>
            <p:cNvGrpSpPr/>
            <p:nvPr/>
          </p:nvGrpSpPr>
          <p:grpSpPr>
            <a:xfrm rot="10800000">
              <a:off x="432850" y="291788"/>
              <a:ext cx="581800" cy="582350"/>
              <a:chOff x="8064275" y="887850"/>
              <a:chExt cx="581800" cy="582350"/>
            </a:xfrm>
          </p:grpSpPr>
          <p:sp>
            <p:nvSpPr>
              <p:cNvPr id="116" name="Google Shape;11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5"/>
            <p:cNvGrpSpPr/>
            <p:nvPr/>
          </p:nvGrpSpPr>
          <p:grpSpPr>
            <a:xfrm rot="10800000">
              <a:off x="577738" y="1153138"/>
              <a:ext cx="292025" cy="292575"/>
              <a:chOff x="7353050" y="316275"/>
              <a:chExt cx="292025" cy="292575"/>
            </a:xfrm>
          </p:grpSpPr>
          <p:sp>
            <p:nvSpPr>
              <p:cNvPr id="123" name="Google Shape;12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15"/>
            <p:cNvGrpSpPr/>
            <p:nvPr/>
          </p:nvGrpSpPr>
          <p:grpSpPr>
            <a:xfrm rot="10800000">
              <a:off x="636238" y="1778838"/>
              <a:ext cx="175000" cy="175000"/>
              <a:chOff x="8792300" y="321275"/>
              <a:chExt cx="175000" cy="175000"/>
            </a:xfrm>
          </p:grpSpPr>
          <p:sp>
            <p:nvSpPr>
              <p:cNvPr id="128" name="Google Shape;128;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5"/>
            <p:cNvGrpSpPr/>
            <p:nvPr/>
          </p:nvGrpSpPr>
          <p:grpSpPr>
            <a:xfrm>
              <a:off x="432850" y="2003163"/>
              <a:ext cx="175013" cy="27000"/>
              <a:chOff x="5662375" y="212375"/>
              <a:chExt cx="175013" cy="27000"/>
            </a:xfrm>
          </p:grpSpPr>
          <p:sp>
            <p:nvSpPr>
              <p:cNvPr id="133" name="Google Shape;133;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5"/>
            <p:cNvGrpSpPr/>
            <p:nvPr/>
          </p:nvGrpSpPr>
          <p:grpSpPr>
            <a:xfrm>
              <a:off x="788100" y="208488"/>
              <a:ext cx="175013" cy="27000"/>
              <a:chOff x="5662375" y="212375"/>
              <a:chExt cx="175013" cy="27000"/>
            </a:xfrm>
          </p:grpSpPr>
          <p:sp>
            <p:nvSpPr>
              <p:cNvPr id="137" name="Google Shape;137;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5"/>
            <p:cNvGrpSpPr/>
            <p:nvPr/>
          </p:nvGrpSpPr>
          <p:grpSpPr>
            <a:xfrm>
              <a:off x="8129350" y="4988725"/>
              <a:ext cx="175013" cy="27000"/>
              <a:chOff x="5662375" y="212375"/>
              <a:chExt cx="175013" cy="27000"/>
            </a:xfrm>
          </p:grpSpPr>
          <p:sp>
            <p:nvSpPr>
              <p:cNvPr id="141" name="Google Shape;14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5"/>
            <p:cNvGrpSpPr/>
            <p:nvPr/>
          </p:nvGrpSpPr>
          <p:grpSpPr>
            <a:xfrm>
              <a:off x="8497550" y="3429425"/>
              <a:ext cx="175013" cy="27000"/>
              <a:chOff x="5662375" y="212375"/>
              <a:chExt cx="175013" cy="27000"/>
            </a:xfrm>
          </p:grpSpPr>
          <p:sp>
            <p:nvSpPr>
              <p:cNvPr id="145" name="Google Shape;145;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8" name="Google Shape;148;p1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1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50" name="Google Shape;150;p1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4" name="Shape 154"/>
        <p:cNvGrpSpPr/>
        <p:nvPr/>
      </p:nvGrpSpPr>
      <p:grpSpPr>
        <a:xfrm>
          <a:off x="0" y="0"/>
          <a:ext cx="0" cy="0"/>
          <a:chOff x="0" y="0"/>
          <a:chExt cx="0" cy="0"/>
        </a:xfrm>
      </p:grpSpPr>
      <p:sp>
        <p:nvSpPr>
          <p:cNvPr id="155" name="Google Shape;155;p16"/>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56" name="Google Shape;156;p16"/>
          <p:cNvGrpSpPr/>
          <p:nvPr/>
        </p:nvGrpSpPr>
        <p:grpSpPr>
          <a:xfrm>
            <a:off x="4484494" y="4433000"/>
            <a:ext cx="175013" cy="27000"/>
            <a:chOff x="5662375" y="212375"/>
            <a:chExt cx="175013" cy="27000"/>
          </a:xfrm>
        </p:grpSpPr>
        <p:sp>
          <p:nvSpPr>
            <p:cNvPr id="157" name="Google Shape;15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6"/>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1" name="Google Shape;161;p16"/>
          <p:cNvGrpSpPr/>
          <p:nvPr/>
        </p:nvGrpSpPr>
        <p:grpSpPr>
          <a:xfrm>
            <a:off x="432850" y="0"/>
            <a:ext cx="8278300" cy="5165700"/>
            <a:chOff x="432850" y="0"/>
            <a:chExt cx="8278300" cy="5165700"/>
          </a:xfrm>
        </p:grpSpPr>
        <p:cxnSp>
          <p:nvCxnSpPr>
            <p:cNvPr id="162" name="Google Shape;162;p1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3" name="Google Shape;163;p16"/>
            <p:cNvGrpSpPr/>
            <p:nvPr/>
          </p:nvGrpSpPr>
          <p:grpSpPr>
            <a:xfrm>
              <a:off x="8129350" y="4292175"/>
              <a:ext cx="581800" cy="582350"/>
              <a:chOff x="8064275" y="887850"/>
              <a:chExt cx="581800" cy="582350"/>
            </a:xfrm>
          </p:grpSpPr>
          <p:sp>
            <p:nvSpPr>
              <p:cNvPr id="164" name="Google Shape;164;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6"/>
            <p:cNvGrpSpPr/>
            <p:nvPr/>
          </p:nvGrpSpPr>
          <p:grpSpPr>
            <a:xfrm>
              <a:off x="8274238" y="3720600"/>
              <a:ext cx="292025" cy="292575"/>
              <a:chOff x="7353050" y="316275"/>
              <a:chExt cx="292025" cy="292575"/>
            </a:xfrm>
          </p:grpSpPr>
          <p:sp>
            <p:nvSpPr>
              <p:cNvPr id="171" name="Google Shape;171;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6"/>
            <p:cNvGrpSpPr/>
            <p:nvPr/>
          </p:nvGrpSpPr>
          <p:grpSpPr>
            <a:xfrm>
              <a:off x="8332763" y="3212475"/>
              <a:ext cx="175000" cy="175000"/>
              <a:chOff x="8792300" y="321275"/>
              <a:chExt cx="175000" cy="175000"/>
            </a:xfrm>
          </p:grpSpPr>
          <p:sp>
            <p:nvSpPr>
              <p:cNvPr id="176" name="Google Shape;176;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0" name="Google Shape;180;p1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1" name="Google Shape;181;p16"/>
            <p:cNvGrpSpPr/>
            <p:nvPr/>
          </p:nvGrpSpPr>
          <p:grpSpPr>
            <a:xfrm rot="10800000">
              <a:off x="432850" y="291788"/>
              <a:ext cx="581800" cy="582350"/>
              <a:chOff x="8064275" y="887850"/>
              <a:chExt cx="581800" cy="582350"/>
            </a:xfrm>
          </p:grpSpPr>
          <p:sp>
            <p:nvSpPr>
              <p:cNvPr id="182" name="Google Shape;182;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6"/>
            <p:cNvGrpSpPr/>
            <p:nvPr/>
          </p:nvGrpSpPr>
          <p:grpSpPr>
            <a:xfrm rot="10800000">
              <a:off x="577738" y="1153138"/>
              <a:ext cx="292025" cy="292575"/>
              <a:chOff x="7353050" y="316275"/>
              <a:chExt cx="292025" cy="292575"/>
            </a:xfrm>
          </p:grpSpPr>
          <p:sp>
            <p:nvSpPr>
              <p:cNvPr id="189" name="Google Shape;189;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6"/>
            <p:cNvGrpSpPr/>
            <p:nvPr/>
          </p:nvGrpSpPr>
          <p:grpSpPr>
            <a:xfrm rot="10800000">
              <a:off x="636238" y="1778838"/>
              <a:ext cx="175000" cy="175000"/>
              <a:chOff x="8792300" y="321275"/>
              <a:chExt cx="175000" cy="175000"/>
            </a:xfrm>
          </p:grpSpPr>
          <p:sp>
            <p:nvSpPr>
              <p:cNvPr id="194" name="Google Shape;194;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6"/>
            <p:cNvGrpSpPr/>
            <p:nvPr/>
          </p:nvGrpSpPr>
          <p:grpSpPr>
            <a:xfrm>
              <a:off x="432850" y="2003163"/>
              <a:ext cx="175013" cy="27000"/>
              <a:chOff x="5662375" y="212375"/>
              <a:chExt cx="175013" cy="27000"/>
            </a:xfrm>
          </p:grpSpPr>
          <p:sp>
            <p:nvSpPr>
              <p:cNvPr id="199" name="Google Shape;199;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6"/>
            <p:cNvGrpSpPr/>
            <p:nvPr/>
          </p:nvGrpSpPr>
          <p:grpSpPr>
            <a:xfrm>
              <a:off x="788100" y="208488"/>
              <a:ext cx="175013" cy="27000"/>
              <a:chOff x="5662375" y="212375"/>
              <a:chExt cx="175013" cy="27000"/>
            </a:xfrm>
          </p:grpSpPr>
          <p:sp>
            <p:nvSpPr>
              <p:cNvPr id="203" name="Google Shape;203;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6"/>
            <p:cNvGrpSpPr/>
            <p:nvPr/>
          </p:nvGrpSpPr>
          <p:grpSpPr>
            <a:xfrm>
              <a:off x="8129350" y="4988725"/>
              <a:ext cx="175013" cy="27000"/>
              <a:chOff x="5662375" y="212375"/>
              <a:chExt cx="175013" cy="27000"/>
            </a:xfrm>
          </p:grpSpPr>
          <p:sp>
            <p:nvSpPr>
              <p:cNvPr id="207" name="Google Shape;20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6"/>
            <p:cNvGrpSpPr/>
            <p:nvPr/>
          </p:nvGrpSpPr>
          <p:grpSpPr>
            <a:xfrm>
              <a:off x="8497550" y="3429425"/>
              <a:ext cx="175013" cy="27000"/>
              <a:chOff x="5662375" y="212375"/>
              <a:chExt cx="175013" cy="27000"/>
            </a:xfrm>
          </p:grpSpPr>
          <p:sp>
            <p:nvSpPr>
              <p:cNvPr id="211" name="Google Shape;21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 name="Google Shape;214;p1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15" name="Google Shape;215;p1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16" name="Google Shape;216;p1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0" name="Shape 220"/>
        <p:cNvGrpSpPr/>
        <p:nvPr/>
      </p:nvGrpSpPr>
      <p:grpSpPr>
        <a:xfrm>
          <a:off x="0" y="0"/>
          <a:ext cx="0" cy="0"/>
          <a:chOff x="0" y="0"/>
          <a:chExt cx="0" cy="0"/>
        </a:xfrm>
      </p:grpSpPr>
      <p:sp>
        <p:nvSpPr>
          <p:cNvPr id="221" name="Google Shape;221;p17"/>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22" name="Google Shape;222;p17"/>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223" name="Google Shape;223;p17"/>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224" name="Google Shape;224;p17"/>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225" name="Google Shape;225;p17"/>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226" name="Google Shape;226;p17"/>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7" name="Google Shape;227;p17"/>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28" name="Google Shape;228;p17"/>
          <p:cNvGrpSpPr/>
          <p:nvPr/>
        </p:nvGrpSpPr>
        <p:grpSpPr>
          <a:xfrm>
            <a:off x="432850" y="0"/>
            <a:ext cx="8278300" cy="5165700"/>
            <a:chOff x="432850" y="0"/>
            <a:chExt cx="8278300" cy="5165700"/>
          </a:xfrm>
        </p:grpSpPr>
        <p:cxnSp>
          <p:nvCxnSpPr>
            <p:cNvPr id="229" name="Google Shape;229;p17"/>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30" name="Google Shape;230;p17"/>
            <p:cNvGrpSpPr/>
            <p:nvPr/>
          </p:nvGrpSpPr>
          <p:grpSpPr>
            <a:xfrm>
              <a:off x="8129350" y="4292175"/>
              <a:ext cx="581800" cy="582350"/>
              <a:chOff x="8064275" y="887850"/>
              <a:chExt cx="581800" cy="582350"/>
            </a:xfrm>
          </p:grpSpPr>
          <p:sp>
            <p:nvSpPr>
              <p:cNvPr id="231" name="Google Shape;231;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7"/>
            <p:cNvGrpSpPr/>
            <p:nvPr/>
          </p:nvGrpSpPr>
          <p:grpSpPr>
            <a:xfrm>
              <a:off x="8274238" y="3720600"/>
              <a:ext cx="292025" cy="292575"/>
              <a:chOff x="7353050" y="316275"/>
              <a:chExt cx="292025" cy="292575"/>
            </a:xfrm>
          </p:grpSpPr>
          <p:sp>
            <p:nvSpPr>
              <p:cNvPr id="238" name="Google Shape;238;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17"/>
            <p:cNvGrpSpPr/>
            <p:nvPr/>
          </p:nvGrpSpPr>
          <p:grpSpPr>
            <a:xfrm>
              <a:off x="8332763" y="3212475"/>
              <a:ext cx="175000" cy="175000"/>
              <a:chOff x="8792300" y="321275"/>
              <a:chExt cx="175000" cy="175000"/>
            </a:xfrm>
          </p:grpSpPr>
          <p:sp>
            <p:nvSpPr>
              <p:cNvPr id="243" name="Google Shape;243;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7" name="Google Shape;247;p17"/>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8" name="Google Shape;248;p17"/>
            <p:cNvGrpSpPr/>
            <p:nvPr/>
          </p:nvGrpSpPr>
          <p:grpSpPr>
            <a:xfrm rot="10800000">
              <a:off x="432850" y="291788"/>
              <a:ext cx="581800" cy="582350"/>
              <a:chOff x="8064275" y="887850"/>
              <a:chExt cx="581800" cy="582350"/>
            </a:xfrm>
          </p:grpSpPr>
          <p:sp>
            <p:nvSpPr>
              <p:cNvPr id="249" name="Google Shape;24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7"/>
            <p:cNvGrpSpPr/>
            <p:nvPr/>
          </p:nvGrpSpPr>
          <p:grpSpPr>
            <a:xfrm rot="10800000">
              <a:off x="577738" y="1153138"/>
              <a:ext cx="292025" cy="292575"/>
              <a:chOff x="7353050" y="316275"/>
              <a:chExt cx="292025" cy="292575"/>
            </a:xfrm>
          </p:grpSpPr>
          <p:sp>
            <p:nvSpPr>
              <p:cNvPr id="256" name="Google Shape;25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7"/>
            <p:cNvGrpSpPr/>
            <p:nvPr/>
          </p:nvGrpSpPr>
          <p:grpSpPr>
            <a:xfrm rot="10800000">
              <a:off x="636238" y="1778838"/>
              <a:ext cx="175000" cy="175000"/>
              <a:chOff x="8792300" y="321275"/>
              <a:chExt cx="175000" cy="175000"/>
            </a:xfrm>
          </p:grpSpPr>
          <p:sp>
            <p:nvSpPr>
              <p:cNvPr id="261" name="Google Shape;26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7"/>
            <p:cNvGrpSpPr/>
            <p:nvPr/>
          </p:nvGrpSpPr>
          <p:grpSpPr>
            <a:xfrm>
              <a:off x="432850" y="2003163"/>
              <a:ext cx="175013" cy="27000"/>
              <a:chOff x="5662375" y="212375"/>
              <a:chExt cx="175013" cy="27000"/>
            </a:xfrm>
          </p:grpSpPr>
          <p:sp>
            <p:nvSpPr>
              <p:cNvPr id="266" name="Google Shape;266;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7"/>
            <p:cNvGrpSpPr/>
            <p:nvPr/>
          </p:nvGrpSpPr>
          <p:grpSpPr>
            <a:xfrm>
              <a:off x="788100" y="208488"/>
              <a:ext cx="175013" cy="27000"/>
              <a:chOff x="5662375" y="212375"/>
              <a:chExt cx="175013" cy="27000"/>
            </a:xfrm>
          </p:grpSpPr>
          <p:sp>
            <p:nvSpPr>
              <p:cNvPr id="270" name="Google Shape;270;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7"/>
            <p:cNvGrpSpPr/>
            <p:nvPr/>
          </p:nvGrpSpPr>
          <p:grpSpPr>
            <a:xfrm>
              <a:off x="8129350" y="4988725"/>
              <a:ext cx="175013" cy="27000"/>
              <a:chOff x="5662375" y="212375"/>
              <a:chExt cx="175013" cy="27000"/>
            </a:xfrm>
          </p:grpSpPr>
          <p:sp>
            <p:nvSpPr>
              <p:cNvPr id="274" name="Google Shape;274;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7"/>
            <p:cNvGrpSpPr/>
            <p:nvPr/>
          </p:nvGrpSpPr>
          <p:grpSpPr>
            <a:xfrm>
              <a:off x="8497550" y="3429425"/>
              <a:ext cx="175013" cy="27000"/>
              <a:chOff x="5662375" y="212375"/>
              <a:chExt cx="175013" cy="27000"/>
            </a:xfrm>
          </p:grpSpPr>
          <p:sp>
            <p:nvSpPr>
              <p:cNvPr id="278" name="Google Shape;278;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1" name="Google Shape;281;p17"/>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82" name="Google Shape;282;p17"/>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83" name="Google Shape;283;p1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7" name="Shape 287"/>
        <p:cNvGrpSpPr/>
        <p:nvPr/>
      </p:nvGrpSpPr>
      <p:grpSpPr>
        <a:xfrm>
          <a:off x="0" y="0"/>
          <a:ext cx="0" cy="0"/>
          <a:chOff x="0" y="0"/>
          <a:chExt cx="0" cy="0"/>
        </a:xfrm>
      </p:grpSpPr>
      <p:sp>
        <p:nvSpPr>
          <p:cNvPr id="288" name="Google Shape;288;p18"/>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89" name="Google Shape;289;p18"/>
          <p:cNvGrpSpPr/>
          <p:nvPr/>
        </p:nvGrpSpPr>
        <p:grpSpPr>
          <a:xfrm>
            <a:off x="432850" y="0"/>
            <a:ext cx="8278300" cy="5165700"/>
            <a:chOff x="432850" y="0"/>
            <a:chExt cx="8278300" cy="5165700"/>
          </a:xfrm>
        </p:grpSpPr>
        <p:cxnSp>
          <p:nvCxnSpPr>
            <p:cNvPr id="290" name="Google Shape;290;p18"/>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91" name="Google Shape;291;p18"/>
            <p:cNvGrpSpPr/>
            <p:nvPr/>
          </p:nvGrpSpPr>
          <p:grpSpPr>
            <a:xfrm>
              <a:off x="8129350" y="4292175"/>
              <a:ext cx="581800" cy="582350"/>
              <a:chOff x="8064275" y="887850"/>
              <a:chExt cx="581800" cy="582350"/>
            </a:xfrm>
          </p:grpSpPr>
          <p:sp>
            <p:nvSpPr>
              <p:cNvPr id="292" name="Google Shape;292;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8"/>
            <p:cNvGrpSpPr/>
            <p:nvPr/>
          </p:nvGrpSpPr>
          <p:grpSpPr>
            <a:xfrm>
              <a:off x="8274238" y="3720600"/>
              <a:ext cx="292025" cy="292575"/>
              <a:chOff x="7353050" y="316275"/>
              <a:chExt cx="292025" cy="292575"/>
            </a:xfrm>
          </p:grpSpPr>
          <p:sp>
            <p:nvSpPr>
              <p:cNvPr id="299" name="Google Shape;299;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18"/>
            <p:cNvGrpSpPr/>
            <p:nvPr/>
          </p:nvGrpSpPr>
          <p:grpSpPr>
            <a:xfrm>
              <a:off x="8332763" y="3212475"/>
              <a:ext cx="175000" cy="175000"/>
              <a:chOff x="8792300" y="321275"/>
              <a:chExt cx="175000" cy="175000"/>
            </a:xfrm>
          </p:grpSpPr>
          <p:sp>
            <p:nvSpPr>
              <p:cNvPr id="304" name="Google Shape;304;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8" name="Google Shape;308;p18"/>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18"/>
            <p:cNvGrpSpPr/>
            <p:nvPr/>
          </p:nvGrpSpPr>
          <p:grpSpPr>
            <a:xfrm rot="10800000">
              <a:off x="432850" y="291788"/>
              <a:ext cx="581800" cy="582350"/>
              <a:chOff x="8064275" y="887850"/>
              <a:chExt cx="581800" cy="582350"/>
            </a:xfrm>
          </p:grpSpPr>
          <p:sp>
            <p:nvSpPr>
              <p:cNvPr id="310" name="Google Shape;310;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8"/>
            <p:cNvGrpSpPr/>
            <p:nvPr/>
          </p:nvGrpSpPr>
          <p:grpSpPr>
            <a:xfrm rot="10800000">
              <a:off x="577738" y="1153138"/>
              <a:ext cx="292025" cy="292575"/>
              <a:chOff x="7353050" y="316275"/>
              <a:chExt cx="292025" cy="292575"/>
            </a:xfrm>
          </p:grpSpPr>
          <p:sp>
            <p:nvSpPr>
              <p:cNvPr id="317" name="Google Shape;31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8"/>
            <p:cNvGrpSpPr/>
            <p:nvPr/>
          </p:nvGrpSpPr>
          <p:grpSpPr>
            <a:xfrm rot="10800000">
              <a:off x="636238" y="1778838"/>
              <a:ext cx="175000" cy="175000"/>
              <a:chOff x="8792300" y="321275"/>
              <a:chExt cx="175000" cy="175000"/>
            </a:xfrm>
          </p:grpSpPr>
          <p:sp>
            <p:nvSpPr>
              <p:cNvPr id="322" name="Google Shape;322;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8"/>
            <p:cNvGrpSpPr/>
            <p:nvPr/>
          </p:nvGrpSpPr>
          <p:grpSpPr>
            <a:xfrm>
              <a:off x="432850" y="2003163"/>
              <a:ext cx="175013" cy="27000"/>
              <a:chOff x="5662375" y="212375"/>
              <a:chExt cx="175013" cy="27000"/>
            </a:xfrm>
          </p:grpSpPr>
          <p:sp>
            <p:nvSpPr>
              <p:cNvPr id="327" name="Google Shape;327;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8"/>
            <p:cNvGrpSpPr/>
            <p:nvPr/>
          </p:nvGrpSpPr>
          <p:grpSpPr>
            <a:xfrm>
              <a:off x="788100" y="208488"/>
              <a:ext cx="175013" cy="27000"/>
              <a:chOff x="5662375" y="212375"/>
              <a:chExt cx="175013" cy="27000"/>
            </a:xfrm>
          </p:grpSpPr>
          <p:sp>
            <p:nvSpPr>
              <p:cNvPr id="331" name="Google Shape;331;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18"/>
            <p:cNvGrpSpPr/>
            <p:nvPr/>
          </p:nvGrpSpPr>
          <p:grpSpPr>
            <a:xfrm>
              <a:off x="8129350" y="4988725"/>
              <a:ext cx="175013" cy="27000"/>
              <a:chOff x="5662375" y="212375"/>
              <a:chExt cx="175013" cy="27000"/>
            </a:xfrm>
          </p:grpSpPr>
          <p:sp>
            <p:nvSpPr>
              <p:cNvPr id="335" name="Google Shape;335;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18"/>
            <p:cNvGrpSpPr/>
            <p:nvPr/>
          </p:nvGrpSpPr>
          <p:grpSpPr>
            <a:xfrm>
              <a:off x="8497550" y="3429425"/>
              <a:ext cx="175013" cy="27000"/>
              <a:chOff x="5662375" y="212375"/>
              <a:chExt cx="175013" cy="27000"/>
            </a:xfrm>
          </p:grpSpPr>
          <p:sp>
            <p:nvSpPr>
              <p:cNvPr id="339" name="Google Shape;33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2" name="Google Shape;342;p18"/>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343" name="Google Shape;343;p18"/>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344" name="Google Shape;344;p1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8" name="Shape 348"/>
        <p:cNvGrpSpPr/>
        <p:nvPr/>
      </p:nvGrpSpPr>
      <p:grpSpPr>
        <a:xfrm>
          <a:off x="0" y="0"/>
          <a:ext cx="0" cy="0"/>
          <a:chOff x="0" y="0"/>
          <a:chExt cx="0" cy="0"/>
        </a:xfrm>
      </p:grpSpPr>
      <p:sp>
        <p:nvSpPr>
          <p:cNvPr id="349" name="Google Shape;349;p19"/>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50" name="Google Shape;350;p19"/>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51" name="Google Shape;351;p1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52" name="Google Shape;352;p1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53" name="Google Shape;353;p1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54" name="Google Shape;354;p19"/>
          <p:cNvGrpSpPr/>
          <p:nvPr/>
        </p:nvGrpSpPr>
        <p:grpSpPr>
          <a:xfrm flipH="1">
            <a:off x="499400" y="959675"/>
            <a:ext cx="581800" cy="582350"/>
            <a:chOff x="8064275" y="887850"/>
            <a:chExt cx="581800" cy="582350"/>
          </a:xfrm>
        </p:grpSpPr>
        <p:sp>
          <p:nvSpPr>
            <p:cNvPr id="355" name="Google Shape;355;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9"/>
          <p:cNvGrpSpPr/>
          <p:nvPr/>
        </p:nvGrpSpPr>
        <p:grpSpPr>
          <a:xfrm flipH="1">
            <a:off x="1500400" y="388100"/>
            <a:ext cx="292025" cy="292575"/>
            <a:chOff x="7353050" y="316275"/>
            <a:chExt cx="292025" cy="292575"/>
          </a:xfrm>
        </p:grpSpPr>
        <p:sp>
          <p:nvSpPr>
            <p:cNvPr id="362" name="Google Shape;362;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1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9"/>
          <p:cNvGrpSpPr/>
          <p:nvPr/>
        </p:nvGrpSpPr>
        <p:grpSpPr>
          <a:xfrm flipH="1">
            <a:off x="3527112" y="361100"/>
            <a:ext cx="175013" cy="27000"/>
            <a:chOff x="5662375" y="212375"/>
            <a:chExt cx="175013" cy="27000"/>
          </a:xfrm>
        </p:grpSpPr>
        <p:sp>
          <p:nvSpPr>
            <p:cNvPr id="373" name="Google Shape;373;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9"/>
          <p:cNvGrpSpPr/>
          <p:nvPr/>
        </p:nvGrpSpPr>
        <p:grpSpPr>
          <a:xfrm flipH="1">
            <a:off x="480412" y="242700"/>
            <a:ext cx="175013" cy="27000"/>
            <a:chOff x="5662375" y="212375"/>
            <a:chExt cx="175013" cy="27000"/>
          </a:xfrm>
        </p:grpSpPr>
        <p:sp>
          <p:nvSpPr>
            <p:cNvPr id="377" name="Google Shape;377;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9"/>
          <p:cNvGrpSpPr/>
          <p:nvPr/>
        </p:nvGrpSpPr>
        <p:grpSpPr>
          <a:xfrm flipH="1">
            <a:off x="901712" y="1653625"/>
            <a:ext cx="175013" cy="27000"/>
            <a:chOff x="5662375" y="212375"/>
            <a:chExt cx="175013" cy="27000"/>
          </a:xfrm>
        </p:grpSpPr>
        <p:sp>
          <p:nvSpPr>
            <p:cNvPr id="381" name="Google Shape;381;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4" name="Google Shape;384;p1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1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86" name="Google Shape;386;p19"/>
          <p:cNvGrpSpPr/>
          <p:nvPr/>
        </p:nvGrpSpPr>
        <p:grpSpPr>
          <a:xfrm rot="10800000">
            <a:off x="499400" y="3940925"/>
            <a:ext cx="581800" cy="582350"/>
            <a:chOff x="8064275" y="887850"/>
            <a:chExt cx="581800" cy="582350"/>
          </a:xfrm>
        </p:grpSpPr>
        <p:sp>
          <p:nvSpPr>
            <p:cNvPr id="387" name="Google Shape;387;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rot="10800000">
            <a:off x="1819575" y="4586750"/>
            <a:ext cx="292025" cy="292575"/>
            <a:chOff x="7353050" y="316275"/>
            <a:chExt cx="292025" cy="292575"/>
          </a:xfrm>
        </p:grpSpPr>
        <p:sp>
          <p:nvSpPr>
            <p:cNvPr id="394" name="Google Shape;394;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9"/>
          <p:cNvGrpSpPr/>
          <p:nvPr/>
        </p:nvGrpSpPr>
        <p:grpSpPr>
          <a:xfrm rot="10800000">
            <a:off x="212525" y="4645550"/>
            <a:ext cx="175000" cy="175000"/>
            <a:chOff x="8792300" y="321275"/>
            <a:chExt cx="175000" cy="175000"/>
          </a:xfrm>
        </p:grpSpPr>
        <p:sp>
          <p:nvSpPr>
            <p:cNvPr id="399" name="Google Shape;399;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rot="10800000">
            <a:off x="480412" y="4852325"/>
            <a:ext cx="175013" cy="27000"/>
            <a:chOff x="5662375" y="212375"/>
            <a:chExt cx="175013" cy="27000"/>
          </a:xfrm>
        </p:grpSpPr>
        <p:sp>
          <p:nvSpPr>
            <p:cNvPr id="404" name="Google Shape;404;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19"/>
          <p:cNvGrpSpPr/>
          <p:nvPr/>
        </p:nvGrpSpPr>
        <p:grpSpPr>
          <a:xfrm rot="10800000">
            <a:off x="1054112" y="3898600"/>
            <a:ext cx="175013" cy="27000"/>
            <a:chOff x="5662375" y="212375"/>
            <a:chExt cx="175013" cy="27000"/>
          </a:xfrm>
        </p:grpSpPr>
        <p:sp>
          <p:nvSpPr>
            <p:cNvPr id="408" name="Google Shape;408;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1" name="Shape 411"/>
        <p:cNvGrpSpPr/>
        <p:nvPr/>
      </p:nvGrpSpPr>
      <p:grpSpPr>
        <a:xfrm>
          <a:off x="0" y="0"/>
          <a:ext cx="0" cy="0"/>
          <a:chOff x="0" y="0"/>
          <a:chExt cx="0" cy="0"/>
        </a:xfrm>
      </p:grpSpPr>
      <p:grpSp>
        <p:nvGrpSpPr>
          <p:cNvPr id="412" name="Google Shape;412;p20"/>
          <p:cNvGrpSpPr/>
          <p:nvPr/>
        </p:nvGrpSpPr>
        <p:grpSpPr>
          <a:xfrm>
            <a:off x="1349626" y="598417"/>
            <a:ext cx="6453730" cy="3631136"/>
            <a:chOff x="365750" y="1285025"/>
            <a:chExt cx="6934275" cy="3315500"/>
          </a:xfrm>
        </p:grpSpPr>
        <p:sp>
          <p:nvSpPr>
            <p:cNvPr id="413" name="Google Shape;413;p20"/>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0"/>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416" name="Google Shape;416;p20"/>
          <p:cNvGrpSpPr/>
          <p:nvPr/>
        </p:nvGrpSpPr>
        <p:grpSpPr>
          <a:xfrm>
            <a:off x="-6867" y="-6625"/>
            <a:ext cx="9152342" cy="5102050"/>
            <a:chOff x="-6867" y="-6625"/>
            <a:chExt cx="9152342" cy="5102050"/>
          </a:xfrm>
        </p:grpSpPr>
        <p:cxnSp>
          <p:nvCxnSpPr>
            <p:cNvPr id="417" name="Google Shape;417;p20"/>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418" name="Google Shape;418;p20"/>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419" name="Google Shape;419;p20"/>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20"/>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421" name="Google Shape;421;p20"/>
            <p:cNvGrpSpPr/>
            <p:nvPr/>
          </p:nvGrpSpPr>
          <p:grpSpPr>
            <a:xfrm flipH="1">
              <a:off x="1278333" y="4513075"/>
              <a:ext cx="581800" cy="582350"/>
              <a:chOff x="8064275" y="887850"/>
              <a:chExt cx="581800" cy="582350"/>
            </a:xfrm>
          </p:grpSpPr>
          <p:sp>
            <p:nvSpPr>
              <p:cNvPr id="422" name="Google Shape;422;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0"/>
            <p:cNvGrpSpPr/>
            <p:nvPr/>
          </p:nvGrpSpPr>
          <p:grpSpPr>
            <a:xfrm flipH="1">
              <a:off x="2747608" y="4340463"/>
              <a:ext cx="292025" cy="292575"/>
              <a:chOff x="7353050" y="316275"/>
              <a:chExt cx="292025" cy="292575"/>
            </a:xfrm>
          </p:grpSpPr>
          <p:sp>
            <p:nvSpPr>
              <p:cNvPr id="429" name="Google Shape;429;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0"/>
            <p:cNvGrpSpPr/>
            <p:nvPr/>
          </p:nvGrpSpPr>
          <p:grpSpPr>
            <a:xfrm flipH="1">
              <a:off x="171308" y="4315025"/>
              <a:ext cx="175000" cy="175000"/>
              <a:chOff x="8792300" y="321275"/>
              <a:chExt cx="175000" cy="175000"/>
            </a:xfrm>
          </p:grpSpPr>
          <p:sp>
            <p:nvSpPr>
              <p:cNvPr id="434" name="Google Shape;434;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0"/>
            <p:cNvGrpSpPr/>
            <p:nvPr/>
          </p:nvGrpSpPr>
          <p:grpSpPr>
            <a:xfrm>
              <a:off x="3873197" y="4657550"/>
              <a:ext cx="293111" cy="293388"/>
              <a:chOff x="3164039" y="430875"/>
              <a:chExt cx="293111" cy="293388"/>
            </a:xfrm>
          </p:grpSpPr>
          <p:sp>
            <p:nvSpPr>
              <p:cNvPr id="439" name="Google Shape;439;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0"/>
            <p:cNvGrpSpPr/>
            <p:nvPr/>
          </p:nvGrpSpPr>
          <p:grpSpPr>
            <a:xfrm flipH="1">
              <a:off x="242270" y="4142425"/>
              <a:ext cx="175013" cy="27000"/>
              <a:chOff x="5662375" y="212375"/>
              <a:chExt cx="175013" cy="27000"/>
            </a:xfrm>
          </p:grpSpPr>
          <p:sp>
            <p:nvSpPr>
              <p:cNvPr id="446" name="Google Shape;446;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9" name="Google Shape;449;p20"/>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50" name="Google Shape;450;p20"/>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51" name="Google Shape;451;p20"/>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52" name="Google Shape;452;p20"/>
            <p:cNvGrpSpPr/>
            <p:nvPr/>
          </p:nvGrpSpPr>
          <p:grpSpPr>
            <a:xfrm>
              <a:off x="8064275" y="1040250"/>
              <a:ext cx="581800" cy="582350"/>
              <a:chOff x="8064275" y="887850"/>
              <a:chExt cx="581800" cy="582350"/>
            </a:xfrm>
          </p:grpSpPr>
          <p:sp>
            <p:nvSpPr>
              <p:cNvPr id="453" name="Google Shape;453;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0"/>
            <p:cNvGrpSpPr/>
            <p:nvPr/>
          </p:nvGrpSpPr>
          <p:grpSpPr>
            <a:xfrm>
              <a:off x="7353050" y="316275"/>
              <a:ext cx="292025" cy="292575"/>
              <a:chOff x="7353050" y="316275"/>
              <a:chExt cx="292025" cy="292575"/>
            </a:xfrm>
          </p:grpSpPr>
          <p:sp>
            <p:nvSpPr>
              <p:cNvPr id="460" name="Google Shape;460;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20"/>
            <p:cNvGrpSpPr/>
            <p:nvPr/>
          </p:nvGrpSpPr>
          <p:grpSpPr>
            <a:xfrm>
              <a:off x="8792300" y="321275"/>
              <a:ext cx="175000" cy="175000"/>
              <a:chOff x="8792300" y="321275"/>
              <a:chExt cx="175000" cy="175000"/>
            </a:xfrm>
          </p:grpSpPr>
          <p:sp>
            <p:nvSpPr>
              <p:cNvPr id="465" name="Google Shape;465;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0"/>
            <p:cNvGrpSpPr/>
            <p:nvPr/>
          </p:nvGrpSpPr>
          <p:grpSpPr>
            <a:xfrm>
              <a:off x="8490050" y="170875"/>
              <a:ext cx="175013" cy="27000"/>
              <a:chOff x="5662375" y="212375"/>
              <a:chExt cx="175013" cy="27000"/>
            </a:xfrm>
          </p:grpSpPr>
          <p:sp>
            <p:nvSpPr>
              <p:cNvPr id="476" name="Google Shape;476;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0"/>
            <p:cNvGrpSpPr/>
            <p:nvPr/>
          </p:nvGrpSpPr>
          <p:grpSpPr>
            <a:xfrm>
              <a:off x="8678350" y="1658000"/>
              <a:ext cx="175013" cy="27000"/>
              <a:chOff x="5662375" y="212375"/>
              <a:chExt cx="175013" cy="27000"/>
            </a:xfrm>
          </p:grpSpPr>
          <p:sp>
            <p:nvSpPr>
              <p:cNvPr id="480" name="Google Shape;480;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3" name="Shape 483"/>
        <p:cNvGrpSpPr/>
        <p:nvPr/>
      </p:nvGrpSpPr>
      <p:grpSpPr>
        <a:xfrm>
          <a:off x="0" y="0"/>
          <a:ext cx="0" cy="0"/>
          <a:chOff x="0" y="0"/>
          <a:chExt cx="0" cy="0"/>
        </a:xfrm>
      </p:grpSpPr>
      <p:sp>
        <p:nvSpPr>
          <p:cNvPr id="484" name="Google Shape;484;p21"/>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5" name="Google Shape;485;p21"/>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86" name="Google Shape;486;p21"/>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87" name="Google Shape;487;p21"/>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88" name="Google Shape;488;p21"/>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89" name="Google Shape;489;p21"/>
          <p:cNvGrpSpPr/>
          <p:nvPr/>
        </p:nvGrpSpPr>
        <p:grpSpPr>
          <a:xfrm flipH="1">
            <a:off x="499400" y="959675"/>
            <a:ext cx="581800" cy="582350"/>
            <a:chOff x="8064275" y="887850"/>
            <a:chExt cx="581800" cy="582350"/>
          </a:xfrm>
        </p:grpSpPr>
        <p:sp>
          <p:nvSpPr>
            <p:cNvPr id="490" name="Google Shape;490;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1"/>
          <p:cNvGrpSpPr/>
          <p:nvPr/>
        </p:nvGrpSpPr>
        <p:grpSpPr>
          <a:xfrm flipH="1">
            <a:off x="1500400" y="388100"/>
            <a:ext cx="292025" cy="292575"/>
            <a:chOff x="7353050" y="316275"/>
            <a:chExt cx="292025" cy="292575"/>
          </a:xfrm>
        </p:grpSpPr>
        <p:sp>
          <p:nvSpPr>
            <p:cNvPr id="497" name="Google Shape;497;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21"/>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21"/>
          <p:cNvGrpSpPr/>
          <p:nvPr/>
        </p:nvGrpSpPr>
        <p:grpSpPr>
          <a:xfrm flipH="1">
            <a:off x="3527112" y="361100"/>
            <a:ext cx="175013" cy="27000"/>
            <a:chOff x="5662375" y="212375"/>
            <a:chExt cx="175013" cy="27000"/>
          </a:xfrm>
        </p:grpSpPr>
        <p:sp>
          <p:nvSpPr>
            <p:cNvPr id="508" name="Google Shape;508;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1"/>
          <p:cNvGrpSpPr/>
          <p:nvPr/>
        </p:nvGrpSpPr>
        <p:grpSpPr>
          <a:xfrm flipH="1">
            <a:off x="480412" y="242700"/>
            <a:ext cx="175013" cy="27000"/>
            <a:chOff x="5662375" y="212375"/>
            <a:chExt cx="175013" cy="27000"/>
          </a:xfrm>
        </p:grpSpPr>
        <p:sp>
          <p:nvSpPr>
            <p:cNvPr id="512" name="Google Shape;512;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1"/>
          <p:cNvGrpSpPr/>
          <p:nvPr/>
        </p:nvGrpSpPr>
        <p:grpSpPr>
          <a:xfrm flipH="1">
            <a:off x="901712" y="1653625"/>
            <a:ext cx="175013" cy="27000"/>
            <a:chOff x="5662375" y="212375"/>
            <a:chExt cx="175013" cy="27000"/>
          </a:xfrm>
        </p:grpSpPr>
        <p:sp>
          <p:nvSpPr>
            <p:cNvPr id="516" name="Google Shape;516;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9" name="Google Shape;519;p21"/>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20" name="Google Shape;520;p21"/>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1" name="Google Shape;521;p21"/>
          <p:cNvGrpSpPr/>
          <p:nvPr/>
        </p:nvGrpSpPr>
        <p:grpSpPr>
          <a:xfrm rot="10800000">
            <a:off x="499400" y="3940925"/>
            <a:ext cx="581800" cy="582350"/>
            <a:chOff x="8064275" y="887850"/>
            <a:chExt cx="581800" cy="582350"/>
          </a:xfrm>
        </p:grpSpPr>
        <p:sp>
          <p:nvSpPr>
            <p:cNvPr id="522" name="Google Shape;522;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1"/>
          <p:cNvGrpSpPr/>
          <p:nvPr/>
        </p:nvGrpSpPr>
        <p:grpSpPr>
          <a:xfrm rot="10800000">
            <a:off x="1819575" y="4586750"/>
            <a:ext cx="292025" cy="292575"/>
            <a:chOff x="7353050" y="316275"/>
            <a:chExt cx="292025" cy="292575"/>
          </a:xfrm>
        </p:grpSpPr>
        <p:sp>
          <p:nvSpPr>
            <p:cNvPr id="529" name="Google Shape;529;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1"/>
          <p:cNvGrpSpPr/>
          <p:nvPr/>
        </p:nvGrpSpPr>
        <p:grpSpPr>
          <a:xfrm rot="10800000">
            <a:off x="212525" y="4645550"/>
            <a:ext cx="175000" cy="175000"/>
            <a:chOff x="8792300" y="321275"/>
            <a:chExt cx="175000" cy="175000"/>
          </a:xfrm>
        </p:grpSpPr>
        <p:sp>
          <p:nvSpPr>
            <p:cNvPr id="534" name="Google Shape;534;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1"/>
          <p:cNvGrpSpPr/>
          <p:nvPr/>
        </p:nvGrpSpPr>
        <p:grpSpPr>
          <a:xfrm rot="10800000">
            <a:off x="480412" y="4852325"/>
            <a:ext cx="175013" cy="27000"/>
            <a:chOff x="5662375" y="212375"/>
            <a:chExt cx="175013" cy="27000"/>
          </a:xfrm>
        </p:grpSpPr>
        <p:sp>
          <p:nvSpPr>
            <p:cNvPr id="539" name="Google Shape;539;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1"/>
          <p:cNvGrpSpPr/>
          <p:nvPr/>
        </p:nvGrpSpPr>
        <p:grpSpPr>
          <a:xfrm rot="10800000">
            <a:off x="1054112" y="3898600"/>
            <a:ext cx="175013" cy="27000"/>
            <a:chOff x="5662375" y="212375"/>
            <a:chExt cx="175013" cy="27000"/>
          </a:xfrm>
        </p:grpSpPr>
        <p:sp>
          <p:nvSpPr>
            <p:cNvPr id="543" name="Google Shape;543;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6" name="Shape 546"/>
        <p:cNvGrpSpPr/>
        <p:nvPr/>
      </p:nvGrpSpPr>
      <p:grpSpPr>
        <a:xfrm>
          <a:off x="0" y="0"/>
          <a:ext cx="0" cy="0"/>
          <a:chOff x="0" y="0"/>
          <a:chExt cx="0" cy="0"/>
        </a:xfrm>
      </p:grpSpPr>
      <p:sp>
        <p:nvSpPr>
          <p:cNvPr id="547" name="Google Shape;547;p22"/>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48" name="Google Shape;548;p22"/>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49" name="Google Shape;549;p22"/>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50" name="Google Shape;550;p22"/>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51" name="Google Shape;551;p22"/>
          <p:cNvGrpSpPr/>
          <p:nvPr/>
        </p:nvGrpSpPr>
        <p:grpSpPr>
          <a:xfrm flipH="1">
            <a:off x="431725" y="4183775"/>
            <a:ext cx="292025" cy="292575"/>
            <a:chOff x="7353050" y="316275"/>
            <a:chExt cx="292025" cy="292575"/>
          </a:xfrm>
        </p:grpSpPr>
        <p:sp>
          <p:nvSpPr>
            <p:cNvPr id="552" name="Google Shape;552;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2"/>
          <p:cNvGrpSpPr/>
          <p:nvPr/>
        </p:nvGrpSpPr>
        <p:grpSpPr>
          <a:xfrm>
            <a:off x="1646714" y="4616575"/>
            <a:ext cx="293111" cy="293388"/>
            <a:chOff x="3164039" y="430875"/>
            <a:chExt cx="293111" cy="293388"/>
          </a:xfrm>
        </p:grpSpPr>
        <p:sp>
          <p:nvSpPr>
            <p:cNvPr id="557" name="Google Shape;557;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3" name="Google Shape;563;p22"/>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64" name="Google Shape;564;p22"/>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65" name="Google Shape;565;p22"/>
          <p:cNvGrpSpPr/>
          <p:nvPr/>
        </p:nvGrpSpPr>
        <p:grpSpPr>
          <a:xfrm>
            <a:off x="8064275" y="526925"/>
            <a:ext cx="581800" cy="582350"/>
            <a:chOff x="8064275" y="887850"/>
            <a:chExt cx="581800" cy="582350"/>
          </a:xfrm>
        </p:grpSpPr>
        <p:sp>
          <p:nvSpPr>
            <p:cNvPr id="566" name="Google Shape;566;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2"/>
          <p:cNvGrpSpPr/>
          <p:nvPr/>
        </p:nvGrpSpPr>
        <p:grpSpPr>
          <a:xfrm>
            <a:off x="7033875" y="170875"/>
            <a:ext cx="292025" cy="292575"/>
            <a:chOff x="7353050" y="316275"/>
            <a:chExt cx="292025" cy="292575"/>
          </a:xfrm>
        </p:grpSpPr>
        <p:sp>
          <p:nvSpPr>
            <p:cNvPr id="573" name="Google Shape;573;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2"/>
          <p:cNvGrpSpPr/>
          <p:nvPr/>
        </p:nvGrpSpPr>
        <p:grpSpPr>
          <a:xfrm>
            <a:off x="8757950" y="229650"/>
            <a:ext cx="175000" cy="175000"/>
            <a:chOff x="8792300" y="321275"/>
            <a:chExt cx="175000" cy="175000"/>
          </a:xfrm>
        </p:grpSpPr>
        <p:sp>
          <p:nvSpPr>
            <p:cNvPr id="578" name="Google Shape;578;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2"/>
          <p:cNvGrpSpPr/>
          <p:nvPr/>
        </p:nvGrpSpPr>
        <p:grpSpPr>
          <a:xfrm>
            <a:off x="8490050" y="170875"/>
            <a:ext cx="175013" cy="27000"/>
            <a:chOff x="5662375" y="212375"/>
            <a:chExt cx="175013" cy="27000"/>
          </a:xfrm>
        </p:grpSpPr>
        <p:sp>
          <p:nvSpPr>
            <p:cNvPr id="583" name="Google Shape;583;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22"/>
          <p:cNvGrpSpPr/>
          <p:nvPr/>
        </p:nvGrpSpPr>
        <p:grpSpPr>
          <a:xfrm>
            <a:off x="7916350" y="1124600"/>
            <a:ext cx="175013" cy="27000"/>
            <a:chOff x="5662375" y="212375"/>
            <a:chExt cx="175013" cy="27000"/>
          </a:xfrm>
        </p:grpSpPr>
        <p:sp>
          <p:nvSpPr>
            <p:cNvPr id="587" name="Google Shape;587;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0" name="Shape 590"/>
        <p:cNvGrpSpPr/>
        <p:nvPr/>
      </p:nvGrpSpPr>
      <p:grpSpPr>
        <a:xfrm>
          <a:off x="0" y="0"/>
          <a:ext cx="0" cy="0"/>
          <a:chOff x="0" y="0"/>
          <a:chExt cx="0" cy="0"/>
        </a:xfrm>
      </p:grpSpPr>
      <p:grpSp>
        <p:nvGrpSpPr>
          <p:cNvPr id="591" name="Google Shape;591;p23"/>
          <p:cNvGrpSpPr/>
          <p:nvPr/>
        </p:nvGrpSpPr>
        <p:grpSpPr>
          <a:xfrm rot="10800000">
            <a:off x="1954823" y="1124844"/>
            <a:ext cx="5234354" cy="3069144"/>
            <a:chOff x="1098425" y="237675"/>
            <a:chExt cx="5358675" cy="5174750"/>
          </a:xfrm>
        </p:grpSpPr>
        <p:sp>
          <p:nvSpPr>
            <p:cNvPr id="592" name="Google Shape;592;p23"/>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23"/>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96" name="Google Shape;596;p23"/>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97" name="Google Shape;597;p23"/>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98" name="Google Shape;598;p23"/>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99" name="Google Shape;599;p23"/>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600" name="Google Shape;600;p23"/>
          <p:cNvGrpSpPr/>
          <p:nvPr/>
        </p:nvGrpSpPr>
        <p:grpSpPr>
          <a:xfrm flipH="1" rot="5400000">
            <a:off x="7407333" y="1284925"/>
            <a:ext cx="581800" cy="582350"/>
            <a:chOff x="8064275" y="887850"/>
            <a:chExt cx="581800" cy="582350"/>
          </a:xfrm>
        </p:grpSpPr>
        <p:sp>
          <p:nvSpPr>
            <p:cNvPr id="601" name="Google Shape;601;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3"/>
          <p:cNvGrpSpPr/>
          <p:nvPr/>
        </p:nvGrpSpPr>
        <p:grpSpPr>
          <a:xfrm flipH="1" rot="5400000">
            <a:off x="7869720" y="2754200"/>
            <a:ext cx="292025" cy="292575"/>
            <a:chOff x="7353050" y="316275"/>
            <a:chExt cx="292025" cy="292575"/>
          </a:xfrm>
        </p:grpSpPr>
        <p:sp>
          <p:nvSpPr>
            <p:cNvPr id="608" name="Google Shape;608;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3"/>
          <p:cNvGrpSpPr/>
          <p:nvPr/>
        </p:nvGrpSpPr>
        <p:grpSpPr>
          <a:xfrm flipH="1" rot="5400000">
            <a:off x="8012458" y="178175"/>
            <a:ext cx="175000" cy="175000"/>
            <a:chOff x="8792300" y="321275"/>
            <a:chExt cx="175000" cy="175000"/>
          </a:xfrm>
        </p:grpSpPr>
        <p:sp>
          <p:nvSpPr>
            <p:cNvPr id="613" name="Google Shape;613;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23"/>
          <p:cNvGrpSpPr/>
          <p:nvPr/>
        </p:nvGrpSpPr>
        <p:grpSpPr>
          <a:xfrm rot="5400000">
            <a:off x="7551683" y="3879926"/>
            <a:ext cx="293111" cy="293388"/>
            <a:chOff x="3164039" y="430875"/>
            <a:chExt cx="293111" cy="293388"/>
          </a:xfrm>
        </p:grpSpPr>
        <p:sp>
          <p:nvSpPr>
            <p:cNvPr id="618" name="Google Shape;618;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23"/>
          <p:cNvGrpSpPr/>
          <p:nvPr/>
        </p:nvGrpSpPr>
        <p:grpSpPr>
          <a:xfrm flipH="1" rot="5400000">
            <a:off x="8259052" y="323144"/>
            <a:ext cx="175013" cy="27000"/>
            <a:chOff x="5662375" y="212375"/>
            <a:chExt cx="175013" cy="27000"/>
          </a:xfrm>
        </p:grpSpPr>
        <p:sp>
          <p:nvSpPr>
            <p:cNvPr id="625" name="Google Shape;625;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28" name="Google Shape;628;p23"/>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629" name="Google Shape;629;p23"/>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630" name="Google Shape;630;p23"/>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631" name="Google Shape;631;p23"/>
          <p:cNvGrpSpPr/>
          <p:nvPr/>
        </p:nvGrpSpPr>
        <p:grpSpPr>
          <a:xfrm rot="5400000">
            <a:off x="621475" y="4062025"/>
            <a:ext cx="581800" cy="582350"/>
            <a:chOff x="8064275" y="887850"/>
            <a:chExt cx="581800" cy="582350"/>
          </a:xfrm>
        </p:grpSpPr>
        <p:sp>
          <p:nvSpPr>
            <p:cNvPr id="632" name="Google Shape;632;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23"/>
          <p:cNvGrpSpPr/>
          <p:nvPr/>
        </p:nvGrpSpPr>
        <p:grpSpPr>
          <a:xfrm rot="5400000">
            <a:off x="1482825" y="3350800"/>
            <a:ext cx="292025" cy="292575"/>
            <a:chOff x="7353050" y="316275"/>
            <a:chExt cx="292025" cy="292575"/>
          </a:xfrm>
        </p:grpSpPr>
        <p:sp>
          <p:nvSpPr>
            <p:cNvPr id="639" name="Google Shape;639;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3"/>
          <p:cNvGrpSpPr/>
          <p:nvPr/>
        </p:nvGrpSpPr>
        <p:grpSpPr>
          <a:xfrm rot="5400000">
            <a:off x="1595125" y="4790325"/>
            <a:ext cx="175000" cy="175000"/>
            <a:chOff x="8792300" y="321275"/>
            <a:chExt cx="175000" cy="175000"/>
          </a:xfrm>
        </p:grpSpPr>
        <p:sp>
          <p:nvSpPr>
            <p:cNvPr id="644" name="Google Shape;644;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23"/>
          <p:cNvGrpSpPr/>
          <p:nvPr/>
        </p:nvGrpSpPr>
        <p:grpSpPr>
          <a:xfrm rot="5400000">
            <a:off x="1701119" y="1515381"/>
            <a:ext cx="175013" cy="27000"/>
            <a:chOff x="5662375" y="212375"/>
            <a:chExt cx="175013" cy="27000"/>
          </a:xfrm>
        </p:grpSpPr>
        <p:sp>
          <p:nvSpPr>
            <p:cNvPr id="655" name="Google Shape;655;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23"/>
          <p:cNvGrpSpPr/>
          <p:nvPr/>
        </p:nvGrpSpPr>
        <p:grpSpPr>
          <a:xfrm rot="5400000">
            <a:off x="1819519" y="4562081"/>
            <a:ext cx="175013" cy="27000"/>
            <a:chOff x="5662375" y="212375"/>
            <a:chExt cx="175013" cy="27000"/>
          </a:xfrm>
        </p:grpSpPr>
        <p:sp>
          <p:nvSpPr>
            <p:cNvPr id="659" name="Google Shape;659;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3"/>
          <p:cNvGrpSpPr/>
          <p:nvPr/>
        </p:nvGrpSpPr>
        <p:grpSpPr>
          <a:xfrm rot="5400000">
            <a:off x="408594" y="4140781"/>
            <a:ext cx="175013" cy="27000"/>
            <a:chOff x="5662375" y="212375"/>
            <a:chExt cx="175013" cy="27000"/>
          </a:xfrm>
        </p:grpSpPr>
        <p:sp>
          <p:nvSpPr>
            <p:cNvPr id="663" name="Google Shape;663;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3"/>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7" name="Shape 66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68" name="Shape 668"/>
        <p:cNvGrpSpPr/>
        <p:nvPr/>
      </p:nvGrpSpPr>
      <p:grpSpPr>
        <a:xfrm>
          <a:off x="0" y="0"/>
          <a:ext cx="0" cy="0"/>
          <a:chOff x="0" y="0"/>
          <a:chExt cx="0" cy="0"/>
        </a:xfrm>
      </p:grpSpPr>
      <p:sp>
        <p:nvSpPr>
          <p:cNvPr id="669" name="Google Shape;669;p25"/>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70" name="Google Shape;670;p25"/>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1" name="Google Shape;671;p25"/>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72" name="Google Shape;672;p25"/>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3" name="Google Shape;673;p25"/>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74" name="Google Shape;674;p25"/>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5" name="Google Shape;675;p25"/>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76" name="Google Shape;676;p25"/>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7" name="Google Shape;677;p25"/>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78" name="Google Shape;678;p25"/>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79" name="Google Shape;679;p25"/>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80" name="Google Shape;680;p25"/>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81" name="Google Shape;681;p25"/>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82" name="Shape 682"/>
        <p:cNvGrpSpPr/>
        <p:nvPr/>
      </p:nvGrpSpPr>
      <p:grpSpPr>
        <a:xfrm>
          <a:off x="0" y="0"/>
          <a:ext cx="0" cy="0"/>
          <a:chOff x="0" y="0"/>
          <a:chExt cx="0" cy="0"/>
        </a:xfrm>
      </p:grpSpPr>
      <p:sp>
        <p:nvSpPr>
          <p:cNvPr id="683" name="Google Shape;683;p26"/>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84" name="Google Shape;684;p26"/>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85" name="Google Shape;685;p26"/>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86" name="Google Shape;686;p26"/>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87" name="Google Shape;687;p26"/>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88" name="Google Shape;688;p26"/>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89" name="Google Shape;689;p26"/>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90" name="Google Shape;690;p26"/>
          <p:cNvGrpSpPr/>
          <p:nvPr/>
        </p:nvGrpSpPr>
        <p:grpSpPr>
          <a:xfrm>
            <a:off x="261711" y="-1158"/>
            <a:ext cx="8550326" cy="3981600"/>
            <a:chOff x="261711" y="-1158"/>
            <a:chExt cx="8550326" cy="3981600"/>
          </a:xfrm>
        </p:grpSpPr>
        <p:cxnSp>
          <p:nvCxnSpPr>
            <p:cNvPr id="691" name="Google Shape;691;p26"/>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92" name="Google Shape;692;p26"/>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93" name="Google Shape;693;p26"/>
            <p:cNvGrpSpPr/>
            <p:nvPr/>
          </p:nvGrpSpPr>
          <p:grpSpPr>
            <a:xfrm rot="10800000">
              <a:off x="343275" y="3300779"/>
              <a:ext cx="344736" cy="345385"/>
              <a:chOff x="7353050" y="316275"/>
              <a:chExt cx="292025" cy="292575"/>
            </a:xfrm>
          </p:grpSpPr>
          <p:sp>
            <p:nvSpPr>
              <p:cNvPr id="694" name="Google Shape;6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26"/>
            <p:cNvGrpSpPr/>
            <p:nvPr/>
          </p:nvGrpSpPr>
          <p:grpSpPr>
            <a:xfrm rot="10800000">
              <a:off x="8520013" y="714742"/>
              <a:ext cx="292025" cy="292575"/>
              <a:chOff x="7353050" y="316275"/>
              <a:chExt cx="292025" cy="292575"/>
            </a:xfrm>
          </p:grpSpPr>
          <p:sp>
            <p:nvSpPr>
              <p:cNvPr id="699" name="Google Shape;699;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26"/>
            <p:cNvGrpSpPr/>
            <p:nvPr/>
          </p:nvGrpSpPr>
          <p:grpSpPr>
            <a:xfrm rot="10800000">
              <a:off x="261711" y="465077"/>
              <a:ext cx="507562" cy="507984"/>
              <a:chOff x="8064275" y="887850"/>
              <a:chExt cx="581800" cy="582350"/>
            </a:xfrm>
          </p:grpSpPr>
          <p:sp>
            <p:nvSpPr>
              <p:cNvPr id="704" name="Google Shape;704;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710" name="Shape 710"/>
        <p:cNvGrpSpPr/>
        <p:nvPr/>
      </p:nvGrpSpPr>
      <p:grpSpPr>
        <a:xfrm>
          <a:off x="0" y="0"/>
          <a:ext cx="0" cy="0"/>
          <a:chOff x="0" y="0"/>
          <a:chExt cx="0" cy="0"/>
        </a:xfrm>
      </p:grpSpPr>
      <p:sp>
        <p:nvSpPr>
          <p:cNvPr id="711" name="Google Shape;711;p27"/>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12" name="Google Shape;712;p27"/>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713" name="Google Shape;713;p27"/>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714" name="Google Shape;714;p27"/>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715" name="Google Shape;715;p27"/>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716" name="Google Shape;716;p27"/>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717" name="Google Shape;717;p27"/>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718" name="Google Shape;718;p27"/>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719" name="Google Shape;719;p27"/>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720" name="Google Shape;720;p27"/>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721" name="Google Shape;721;p27"/>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722" name="Google Shape;722;p27"/>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723" name="Google Shape;723;p27"/>
          <p:cNvGrpSpPr/>
          <p:nvPr/>
        </p:nvGrpSpPr>
        <p:grpSpPr>
          <a:xfrm flipH="1">
            <a:off x="423750" y="125363"/>
            <a:ext cx="292025" cy="292575"/>
            <a:chOff x="7353050" y="316275"/>
            <a:chExt cx="292025" cy="292575"/>
          </a:xfrm>
        </p:grpSpPr>
        <p:sp>
          <p:nvSpPr>
            <p:cNvPr id="724" name="Google Shape;724;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27"/>
          <p:cNvGrpSpPr/>
          <p:nvPr/>
        </p:nvGrpSpPr>
        <p:grpSpPr>
          <a:xfrm>
            <a:off x="1638739" y="558163"/>
            <a:ext cx="293111" cy="293388"/>
            <a:chOff x="3164039" y="430875"/>
            <a:chExt cx="293111" cy="293388"/>
          </a:xfrm>
        </p:grpSpPr>
        <p:sp>
          <p:nvSpPr>
            <p:cNvPr id="729" name="Google Shape;72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27"/>
          <p:cNvGrpSpPr/>
          <p:nvPr/>
        </p:nvGrpSpPr>
        <p:grpSpPr>
          <a:xfrm>
            <a:off x="1591750" y="362600"/>
            <a:ext cx="175013" cy="27000"/>
            <a:chOff x="5662375" y="212375"/>
            <a:chExt cx="175013" cy="27000"/>
          </a:xfrm>
        </p:grpSpPr>
        <p:sp>
          <p:nvSpPr>
            <p:cNvPr id="736" name="Google Shape;736;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39" name="Google Shape;739;p27"/>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740" name="Google Shape;740;p27"/>
          <p:cNvGrpSpPr/>
          <p:nvPr/>
        </p:nvGrpSpPr>
        <p:grpSpPr>
          <a:xfrm>
            <a:off x="7823875" y="202375"/>
            <a:ext cx="581800" cy="582350"/>
            <a:chOff x="8064275" y="887850"/>
            <a:chExt cx="581800" cy="582350"/>
          </a:xfrm>
        </p:grpSpPr>
        <p:sp>
          <p:nvSpPr>
            <p:cNvPr id="741" name="Google Shape;741;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27"/>
          <p:cNvGrpSpPr/>
          <p:nvPr/>
        </p:nvGrpSpPr>
        <p:grpSpPr>
          <a:xfrm flipH="1">
            <a:off x="8698650" y="1117488"/>
            <a:ext cx="292025" cy="292575"/>
            <a:chOff x="7353050" y="316275"/>
            <a:chExt cx="292025" cy="292575"/>
          </a:xfrm>
        </p:grpSpPr>
        <p:sp>
          <p:nvSpPr>
            <p:cNvPr id="748" name="Google Shape;748;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27"/>
          <p:cNvGrpSpPr/>
          <p:nvPr/>
        </p:nvGrpSpPr>
        <p:grpSpPr>
          <a:xfrm>
            <a:off x="8678350" y="1581800"/>
            <a:ext cx="175013" cy="27000"/>
            <a:chOff x="5662375" y="212375"/>
            <a:chExt cx="175013" cy="27000"/>
          </a:xfrm>
        </p:grpSpPr>
        <p:sp>
          <p:nvSpPr>
            <p:cNvPr id="753" name="Google Shape;753;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56" name="Shape 756"/>
        <p:cNvGrpSpPr/>
        <p:nvPr/>
      </p:nvGrpSpPr>
      <p:grpSpPr>
        <a:xfrm>
          <a:off x="0" y="0"/>
          <a:ext cx="0" cy="0"/>
          <a:chOff x="0" y="0"/>
          <a:chExt cx="0" cy="0"/>
        </a:xfrm>
      </p:grpSpPr>
      <p:cxnSp>
        <p:nvCxnSpPr>
          <p:cNvPr id="757" name="Google Shape;757;p28"/>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58" name="Google Shape;758;p28"/>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59" name="Google Shape;759;p28"/>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60" name="Google Shape;760;p28"/>
          <p:cNvGrpSpPr/>
          <p:nvPr/>
        </p:nvGrpSpPr>
        <p:grpSpPr>
          <a:xfrm flipH="1">
            <a:off x="431725" y="4183775"/>
            <a:ext cx="292025" cy="292575"/>
            <a:chOff x="7353050" y="316275"/>
            <a:chExt cx="292025" cy="292575"/>
          </a:xfrm>
        </p:grpSpPr>
        <p:sp>
          <p:nvSpPr>
            <p:cNvPr id="761" name="Google Shape;761;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28"/>
          <p:cNvGrpSpPr/>
          <p:nvPr/>
        </p:nvGrpSpPr>
        <p:grpSpPr>
          <a:xfrm>
            <a:off x="1075789" y="4604675"/>
            <a:ext cx="293111" cy="293388"/>
            <a:chOff x="3164039" y="430875"/>
            <a:chExt cx="293111" cy="293388"/>
          </a:xfrm>
        </p:grpSpPr>
        <p:sp>
          <p:nvSpPr>
            <p:cNvPr id="766" name="Google Shape;766;p2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72" name="Google Shape;772;p28"/>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73" name="Google Shape;773;p28"/>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74" name="Google Shape;774;p28"/>
          <p:cNvGrpSpPr/>
          <p:nvPr/>
        </p:nvGrpSpPr>
        <p:grpSpPr>
          <a:xfrm>
            <a:off x="8064275" y="526925"/>
            <a:ext cx="581800" cy="582350"/>
            <a:chOff x="8064275" y="887850"/>
            <a:chExt cx="581800" cy="582350"/>
          </a:xfrm>
        </p:grpSpPr>
        <p:sp>
          <p:nvSpPr>
            <p:cNvPr id="775" name="Google Shape;775;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28"/>
          <p:cNvGrpSpPr/>
          <p:nvPr/>
        </p:nvGrpSpPr>
        <p:grpSpPr>
          <a:xfrm>
            <a:off x="7033875" y="170875"/>
            <a:ext cx="292025" cy="292575"/>
            <a:chOff x="7353050" y="316275"/>
            <a:chExt cx="292025" cy="292575"/>
          </a:xfrm>
        </p:grpSpPr>
        <p:sp>
          <p:nvSpPr>
            <p:cNvPr id="782" name="Google Shape;78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28"/>
          <p:cNvGrpSpPr/>
          <p:nvPr/>
        </p:nvGrpSpPr>
        <p:grpSpPr>
          <a:xfrm>
            <a:off x="8757950" y="229650"/>
            <a:ext cx="175000" cy="175000"/>
            <a:chOff x="8792300" y="321275"/>
            <a:chExt cx="175000" cy="175000"/>
          </a:xfrm>
        </p:grpSpPr>
        <p:sp>
          <p:nvSpPr>
            <p:cNvPr id="787" name="Google Shape;787;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28"/>
          <p:cNvGrpSpPr/>
          <p:nvPr/>
        </p:nvGrpSpPr>
        <p:grpSpPr>
          <a:xfrm>
            <a:off x="8490050" y="170875"/>
            <a:ext cx="175013" cy="27000"/>
            <a:chOff x="5662375" y="212375"/>
            <a:chExt cx="175013" cy="27000"/>
          </a:xfrm>
        </p:grpSpPr>
        <p:sp>
          <p:nvSpPr>
            <p:cNvPr id="792" name="Google Shape;792;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28"/>
          <p:cNvGrpSpPr/>
          <p:nvPr/>
        </p:nvGrpSpPr>
        <p:grpSpPr>
          <a:xfrm>
            <a:off x="7916350" y="1124600"/>
            <a:ext cx="175013" cy="27000"/>
            <a:chOff x="5662375" y="212375"/>
            <a:chExt cx="175013" cy="27000"/>
          </a:xfrm>
        </p:grpSpPr>
        <p:sp>
          <p:nvSpPr>
            <p:cNvPr id="796" name="Google Shape;796;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28"/>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00" name="Google Shape;800;p28"/>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01" name="Google Shape;801;p28"/>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02" name="Google Shape;802;p28"/>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803" name="Google Shape;803;p28"/>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804" name="Google Shape;804;p28"/>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805" name="Shape 805"/>
        <p:cNvGrpSpPr/>
        <p:nvPr/>
      </p:nvGrpSpPr>
      <p:grpSpPr>
        <a:xfrm>
          <a:off x="0" y="0"/>
          <a:ext cx="0" cy="0"/>
          <a:chOff x="0" y="0"/>
          <a:chExt cx="0" cy="0"/>
        </a:xfrm>
      </p:grpSpPr>
      <p:sp>
        <p:nvSpPr>
          <p:cNvPr id="806" name="Google Shape;806;p29"/>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07" name="Google Shape;807;p29"/>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08" name="Google Shape;808;p29"/>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809" name="Google Shape;809;p29"/>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0" name="Google Shape;810;p29"/>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811" name="Google Shape;811;p29"/>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2" name="Google Shape;812;p29"/>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813" name="Google Shape;813;p29"/>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4" name="Google Shape;814;p29"/>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815" name="Google Shape;815;p29"/>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6" name="Google Shape;816;p29"/>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817" name="Google Shape;817;p29"/>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8" name="Google Shape;818;p29"/>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819" name="Google Shape;819;p29"/>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820" name="Google Shape;820;p29"/>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821" name="Google Shape;821;p29"/>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822" name="Google Shape;822;p29"/>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823" name="Google Shape;823;p29"/>
          <p:cNvGrpSpPr/>
          <p:nvPr/>
        </p:nvGrpSpPr>
        <p:grpSpPr>
          <a:xfrm flipH="1">
            <a:off x="1278333" y="4513075"/>
            <a:ext cx="581800" cy="582350"/>
            <a:chOff x="8064275" y="887850"/>
            <a:chExt cx="581800" cy="582350"/>
          </a:xfrm>
        </p:grpSpPr>
        <p:sp>
          <p:nvSpPr>
            <p:cNvPr id="824" name="Google Shape;824;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29"/>
          <p:cNvGrpSpPr/>
          <p:nvPr/>
        </p:nvGrpSpPr>
        <p:grpSpPr>
          <a:xfrm flipH="1">
            <a:off x="2747608" y="4340463"/>
            <a:ext cx="292025" cy="292575"/>
            <a:chOff x="7353050" y="316275"/>
            <a:chExt cx="292025" cy="292575"/>
          </a:xfrm>
        </p:grpSpPr>
        <p:sp>
          <p:nvSpPr>
            <p:cNvPr id="831" name="Google Shape;831;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29"/>
          <p:cNvGrpSpPr/>
          <p:nvPr/>
        </p:nvGrpSpPr>
        <p:grpSpPr>
          <a:xfrm flipH="1">
            <a:off x="171308" y="4315025"/>
            <a:ext cx="175000" cy="175000"/>
            <a:chOff x="8792300" y="321275"/>
            <a:chExt cx="175000" cy="175000"/>
          </a:xfrm>
        </p:grpSpPr>
        <p:sp>
          <p:nvSpPr>
            <p:cNvPr id="836" name="Google Shape;836;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29"/>
          <p:cNvGrpSpPr/>
          <p:nvPr/>
        </p:nvGrpSpPr>
        <p:grpSpPr>
          <a:xfrm>
            <a:off x="3873197" y="4657550"/>
            <a:ext cx="293111" cy="293388"/>
            <a:chOff x="3164039" y="430875"/>
            <a:chExt cx="293111" cy="293388"/>
          </a:xfrm>
        </p:grpSpPr>
        <p:sp>
          <p:nvSpPr>
            <p:cNvPr id="841" name="Google Shape;841;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29"/>
          <p:cNvGrpSpPr/>
          <p:nvPr/>
        </p:nvGrpSpPr>
        <p:grpSpPr>
          <a:xfrm flipH="1">
            <a:off x="242270" y="4142425"/>
            <a:ext cx="175013" cy="27000"/>
            <a:chOff x="5662375" y="212375"/>
            <a:chExt cx="175013" cy="27000"/>
          </a:xfrm>
        </p:grpSpPr>
        <p:sp>
          <p:nvSpPr>
            <p:cNvPr id="848" name="Google Shape;848;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51" name="Google Shape;851;p29"/>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52" name="Google Shape;852;p29"/>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53" name="Google Shape;853;p29"/>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54" name="Google Shape;854;p29"/>
          <p:cNvGrpSpPr/>
          <p:nvPr/>
        </p:nvGrpSpPr>
        <p:grpSpPr>
          <a:xfrm>
            <a:off x="8064275" y="1040250"/>
            <a:ext cx="581800" cy="582350"/>
            <a:chOff x="8064275" y="887850"/>
            <a:chExt cx="581800" cy="582350"/>
          </a:xfrm>
        </p:grpSpPr>
        <p:sp>
          <p:nvSpPr>
            <p:cNvPr id="855" name="Google Shape;855;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29"/>
          <p:cNvGrpSpPr/>
          <p:nvPr/>
        </p:nvGrpSpPr>
        <p:grpSpPr>
          <a:xfrm>
            <a:off x="7353050" y="316275"/>
            <a:ext cx="292025" cy="292575"/>
            <a:chOff x="7353050" y="316275"/>
            <a:chExt cx="292025" cy="292575"/>
          </a:xfrm>
        </p:grpSpPr>
        <p:sp>
          <p:nvSpPr>
            <p:cNvPr id="862" name="Google Shape;862;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29"/>
          <p:cNvGrpSpPr/>
          <p:nvPr/>
        </p:nvGrpSpPr>
        <p:grpSpPr>
          <a:xfrm>
            <a:off x="8792300" y="321275"/>
            <a:ext cx="175000" cy="175000"/>
            <a:chOff x="8792300" y="321275"/>
            <a:chExt cx="175000" cy="175000"/>
          </a:xfrm>
        </p:grpSpPr>
        <p:sp>
          <p:nvSpPr>
            <p:cNvPr id="867" name="Google Shape;867;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2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29"/>
          <p:cNvGrpSpPr/>
          <p:nvPr/>
        </p:nvGrpSpPr>
        <p:grpSpPr>
          <a:xfrm>
            <a:off x="8490050" y="170875"/>
            <a:ext cx="175013" cy="27000"/>
            <a:chOff x="5662375" y="212375"/>
            <a:chExt cx="175013" cy="27000"/>
          </a:xfrm>
        </p:grpSpPr>
        <p:sp>
          <p:nvSpPr>
            <p:cNvPr id="878" name="Google Shape;878;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29"/>
          <p:cNvGrpSpPr/>
          <p:nvPr/>
        </p:nvGrpSpPr>
        <p:grpSpPr>
          <a:xfrm>
            <a:off x="8678350" y="1658000"/>
            <a:ext cx="175013" cy="27000"/>
            <a:chOff x="5662375" y="212375"/>
            <a:chExt cx="175013" cy="27000"/>
          </a:xfrm>
        </p:grpSpPr>
        <p:sp>
          <p:nvSpPr>
            <p:cNvPr id="882" name="Google Shape;882;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85" name="Shape 885"/>
        <p:cNvGrpSpPr/>
        <p:nvPr/>
      </p:nvGrpSpPr>
      <p:grpSpPr>
        <a:xfrm>
          <a:off x="0" y="0"/>
          <a:ext cx="0" cy="0"/>
          <a:chOff x="0" y="0"/>
          <a:chExt cx="0" cy="0"/>
        </a:xfrm>
      </p:grpSpPr>
      <p:sp>
        <p:nvSpPr>
          <p:cNvPr id="886" name="Google Shape;886;p30"/>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87" name="Google Shape;887;p30"/>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88" name="Google Shape;888;p30"/>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89" name="Google Shape;889;p30"/>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90" name="Google Shape;890;p30"/>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91" name="Google Shape;891;p30"/>
          <p:cNvGrpSpPr/>
          <p:nvPr/>
        </p:nvGrpSpPr>
        <p:grpSpPr>
          <a:xfrm flipH="1">
            <a:off x="423750" y="125363"/>
            <a:ext cx="292025" cy="292575"/>
            <a:chOff x="7353050" y="316275"/>
            <a:chExt cx="292025" cy="292575"/>
          </a:xfrm>
        </p:grpSpPr>
        <p:sp>
          <p:nvSpPr>
            <p:cNvPr id="892" name="Google Shape;8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30"/>
          <p:cNvGrpSpPr/>
          <p:nvPr/>
        </p:nvGrpSpPr>
        <p:grpSpPr>
          <a:xfrm>
            <a:off x="1638739" y="558163"/>
            <a:ext cx="293111" cy="293388"/>
            <a:chOff x="3164039" y="430875"/>
            <a:chExt cx="293111" cy="293388"/>
          </a:xfrm>
        </p:grpSpPr>
        <p:sp>
          <p:nvSpPr>
            <p:cNvPr id="897" name="Google Shape;897;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30"/>
          <p:cNvGrpSpPr/>
          <p:nvPr/>
        </p:nvGrpSpPr>
        <p:grpSpPr>
          <a:xfrm>
            <a:off x="1591750" y="362600"/>
            <a:ext cx="175013" cy="27000"/>
            <a:chOff x="5662375" y="212375"/>
            <a:chExt cx="175013" cy="27000"/>
          </a:xfrm>
        </p:grpSpPr>
        <p:sp>
          <p:nvSpPr>
            <p:cNvPr id="904" name="Google Shape;904;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07" name="Google Shape;907;p30"/>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908" name="Google Shape;908;p30"/>
          <p:cNvGrpSpPr/>
          <p:nvPr/>
        </p:nvGrpSpPr>
        <p:grpSpPr>
          <a:xfrm>
            <a:off x="7823875" y="202375"/>
            <a:ext cx="581800" cy="582350"/>
            <a:chOff x="8064275" y="887850"/>
            <a:chExt cx="581800" cy="582350"/>
          </a:xfrm>
        </p:grpSpPr>
        <p:sp>
          <p:nvSpPr>
            <p:cNvPr id="909" name="Google Shape;909;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30"/>
          <p:cNvGrpSpPr/>
          <p:nvPr/>
        </p:nvGrpSpPr>
        <p:grpSpPr>
          <a:xfrm flipH="1">
            <a:off x="8698650" y="1117488"/>
            <a:ext cx="292025" cy="292575"/>
            <a:chOff x="7353050" y="316275"/>
            <a:chExt cx="292025" cy="292575"/>
          </a:xfrm>
        </p:grpSpPr>
        <p:sp>
          <p:nvSpPr>
            <p:cNvPr id="916" name="Google Shape;916;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30"/>
          <p:cNvGrpSpPr/>
          <p:nvPr/>
        </p:nvGrpSpPr>
        <p:grpSpPr>
          <a:xfrm>
            <a:off x="8678350" y="1581800"/>
            <a:ext cx="175013" cy="27000"/>
            <a:chOff x="5662375" y="212375"/>
            <a:chExt cx="175013" cy="27000"/>
          </a:xfrm>
        </p:grpSpPr>
        <p:sp>
          <p:nvSpPr>
            <p:cNvPr id="921" name="Google Shape;921;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4" name="Google Shape;924;p30"/>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25" name="Google Shape;925;p30"/>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26" name="Google Shape;926;p30"/>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30"/>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28" name="Google Shape;928;p30"/>
          <p:cNvGrpSpPr/>
          <p:nvPr/>
        </p:nvGrpSpPr>
        <p:grpSpPr>
          <a:xfrm>
            <a:off x="7278954" y="4513075"/>
            <a:ext cx="581800" cy="582350"/>
            <a:chOff x="8064275" y="887850"/>
            <a:chExt cx="581800" cy="582350"/>
          </a:xfrm>
        </p:grpSpPr>
        <p:sp>
          <p:nvSpPr>
            <p:cNvPr id="929" name="Google Shape;929;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30"/>
          <p:cNvGrpSpPr/>
          <p:nvPr/>
        </p:nvGrpSpPr>
        <p:grpSpPr>
          <a:xfrm>
            <a:off x="6099454" y="4340463"/>
            <a:ext cx="292025" cy="292575"/>
            <a:chOff x="7353050" y="316275"/>
            <a:chExt cx="292025" cy="292575"/>
          </a:xfrm>
        </p:grpSpPr>
        <p:sp>
          <p:nvSpPr>
            <p:cNvPr id="936" name="Google Shape;936;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0"/>
          <p:cNvGrpSpPr/>
          <p:nvPr/>
        </p:nvGrpSpPr>
        <p:grpSpPr>
          <a:xfrm>
            <a:off x="8792779" y="4315025"/>
            <a:ext cx="175000" cy="175000"/>
            <a:chOff x="8792300" y="321275"/>
            <a:chExt cx="175000" cy="175000"/>
          </a:xfrm>
        </p:grpSpPr>
        <p:sp>
          <p:nvSpPr>
            <p:cNvPr id="941" name="Google Shape;941;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30"/>
          <p:cNvGrpSpPr/>
          <p:nvPr/>
        </p:nvGrpSpPr>
        <p:grpSpPr>
          <a:xfrm flipH="1">
            <a:off x="4972779" y="4657550"/>
            <a:ext cx="293111" cy="293388"/>
            <a:chOff x="3164039" y="430875"/>
            <a:chExt cx="293111" cy="293388"/>
          </a:xfrm>
        </p:grpSpPr>
        <p:sp>
          <p:nvSpPr>
            <p:cNvPr id="946" name="Google Shape;946;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30"/>
          <p:cNvGrpSpPr/>
          <p:nvPr/>
        </p:nvGrpSpPr>
        <p:grpSpPr>
          <a:xfrm>
            <a:off x="8721804" y="4142425"/>
            <a:ext cx="175013" cy="27000"/>
            <a:chOff x="5662375" y="212375"/>
            <a:chExt cx="175013" cy="27000"/>
          </a:xfrm>
        </p:grpSpPr>
        <p:sp>
          <p:nvSpPr>
            <p:cNvPr id="953" name="Google Shape;953;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56" name="Shape 956"/>
        <p:cNvGrpSpPr/>
        <p:nvPr/>
      </p:nvGrpSpPr>
      <p:grpSpPr>
        <a:xfrm>
          <a:off x="0" y="0"/>
          <a:ext cx="0" cy="0"/>
          <a:chOff x="0" y="0"/>
          <a:chExt cx="0" cy="0"/>
        </a:xfrm>
      </p:grpSpPr>
      <p:sp>
        <p:nvSpPr>
          <p:cNvPr id="957" name="Google Shape;957;p31"/>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
        <p:nvSpPr>
          <p:cNvPr id="958" name="Google Shape;958;p31"/>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latin typeface="Barlow Semi Condensed"/>
                <a:ea typeface="Barlow Semi Condensed"/>
                <a:cs typeface="Barlow Semi Condensed"/>
                <a:sym typeface="Barlow Semi Condensed"/>
              </a:defRPr>
            </a:lvl1pPr>
            <a:lvl2pPr lvl="1" rtl="0">
              <a:spcBef>
                <a:spcPts val="0"/>
              </a:spcBef>
              <a:spcAft>
                <a:spcPts val="0"/>
              </a:spcAft>
              <a:buNone/>
              <a:defRPr>
                <a:latin typeface="Barlow Semi Condensed"/>
                <a:ea typeface="Barlow Semi Condensed"/>
                <a:cs typeface="Barlow Semi Condensed"/>
                <a:sym typeface="Barlow Semi Condensed"/>
              </a:defRPr>
            </a:lvl2pPr>
            <a:lvl3pPr lvl="2" rtl="0">
              <a:spcBef>
                <a:spcPts val="0"/>
              </a:spcBef>
              <a:spcAft>
                <a:spcPts val="0"/>
              </a:spcAft>
              <a:buNone/>
              <a:defRPr>
                <a:latin typeface="Barlow Semi Condensed"/>
                <a:ea typeface="Barlow Semi Condensed"/>
                <a:cs typeface="Barlow Semi Condensed"/>
                <a:sym typeface="Barlow Semi Condensed"/>
              </a:defRPr>
            </a:lvl3pPr>
            <a:lvl4pPr lvl="3" rtl="0">
              <a:spcBef>
                <a:spcPts val="0"/>
              </a:spcBef>
              <a:spcAft>
                <a:spcPts val="0"/>
              </a:spcAft>
              <a:buNone/>
              <a:defRPr>
                <a:latin typeface="Barlow Semi Condensed"/>
                <a:ea typeface="Barlow Semi Condensed"/>
                <a:cs typeface="Barlow Semi Condensed"/>
                <a:sym typeface="Barlow Semi Condensed"/>
              </a:defRPr>
            </a:lvl4pPr>
            <a:lvl5pPr lvl="4" rtl="0">
              <a:spcBef>
                <a:spcPts val="0"/>
              </a:spcBef>
              <a:spcAft>
                <a:spcPts val="0"/>
              </a:spcAft>
              <a:buNone/>
              <a:defRPr>
                <a:latin typeface="Barlow Semi Condensed"/>
                <a:ea typeface="Barlow Semi Condensed"/>
                <a:cs typeface="Barlow Semi Condensed"/>
                <a:sym typeface="Barlow Semi Condensed"/>
              </a:defRPr>
            </a:lvl5pPr>
            <a:lvl6pPr lvl="5" rtl="0">
              <a:spcBef>
                <a:spcPts val="0"/>
              </a:spcBef>
              <a:spcAft>
                <a:spcPts val="0"/>
              </a:spcAft>
              <a:buNone/>
              <a:defRPr>
                <a:latin typeface="Barlow Semi Condensed"/>
                <a:ea typeface="Barlow Semi Condensed"/>
                <a:cs typeface="Barlow Semi Condensed"/>
                <a:sym typeface="Barlow Semi Condensed"/>
              </a:defRPr>
            </a:lvl6pPr>
            <a:lvl7pPr lvl="6" rtl="0">
              <a:spcBef>
                <a:spcPts val="0"/>
              </a:spcBef>
              <a:spcAft>
                <a:spcPts val="0"/>
              </a:spcAft>
              <a:buNone/>
              <a:defRPr>
                <a:latin typeface="Barlow Semi Condensed"/>
                <a:ea typeface="Barlow Semi Condensed"/>
                <a:cs typeface="Barlow Semi Condensed"/>
                <a:sym typeface="Barlow Semi Condensed"/>
              </a:defRPr>
            </a:lvl7pPr>
            <a:lvl8pPr lvl="7" rtl="0">
              <a:spcBef>
                <a:spcPts val="0"/>
              </a:spcBef>
              <a:spcAft>
                <a:spcPts val="0"/>
              </a:spcAft>
              <a:buNone/>
              <a:defRPr>
                <a:latin typeface="Barlow Semi Condensed"/>
                <a:ea typeface="Barlow Semi Condensed"/>
                <a:cs typeface="Barlow Semi Condensed"/>
                <a:sym typeface="Barlow Semi Condensed"/>
              </a:defRPr>
            </a:lvl8pPr>
            <a:lvl9pPr lvl="8" rtl="0">
              <a:spcBef>
                <a:spcPts val="0"/>
              </a:spcBef>
              <a:spcAft>
                <a:spcPts val="0"/>
              </a:spcAft>
              <a:buNone/>
              <a:defRPr>
                <a:latin typeface="Barlow Semi Condensed"/>
                <a:ea typeface="Barlow Semi Condensed"/>
                <a:cs typeface="Barlow Semi Condensed"/>
                <a:sym typeface="Barlow Semi Condensed"/>
              </a:defRPr>
            </a:lvl9pPr>
          </a:lstStyle>
          <a:p/>
        </p:txBody>
      </p:sp>
      <p:sp>
        <p:nvSpPr>
          <p:cNvPr id="959" name="Google Shape;959;p31"/>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60" name="Google Shape;960;p31"/>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31"/>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31"/>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31"/>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64" name="Google Shape;964;p31"/>
          <p:cNvGrpSpPr/>
          <p:nvPr/>
        </p:nvGrpSpPr>
        <p:grpSpPr>
          <a:xfrm flipH="1" rot="5400000">
            <a:off x="7407333" y="1284925"/>
            <a:ext cx="581800" cy="582350"/>
            <a:chOff x="8064275" y="887850"/>
            <a:chExt cx="581800" cy="582350"/>
          </a:xfrm>
        </p:grpSpPr>
        <p:sp>
          <p:nvSpPr>
            <p:cNvPr id="965" name="Google Shape;965;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31"/>
          <p:cNvGrpSpPr/>
          <p:nvPr/>
        </p:nvGrpSpPr>
        <p:grpSpPr>
          <a:xfrm flipH="1" rot="5400000">
            <a:off x="7869720" y="2754200"/>
            <a:ext cx="292025" cy="292575"/>
            <a:chOff x="7353050" y="316275"/>
            <a:chExt cx="292025" cy="292575"/>
          </a:xfrm>
        </p:grpSpPr>
        <p:sp>
          <p:nvSpPr>
            <p:cNvPr id="972" name="Google Shape;972;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31"/>
          <p:cNvGrpSpPr/>
          <p:nvPr/>
        </p:nvGrpSpPr>
        <p:grpSpPr>
          <a:xfrm flipH="1" rot="5400000">
            <a:off x="8012458" y="178175"/>
            <a:ext cx="175000" cy="175000"/>
            <a:chOff x="8792300" y="321275"/>
            <a:chExt cx="175000" cy="175000"/>
          </a:xfrm>
        </p:grpSpPr>
        <p:sp>
          <p:nvSpPr>
            <p:cNvPr id="977" name="Google Shape;977;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31"/>
          <p:cNvGrpSpPr/>
          <p:nvPr/>
        </p:nvGrpSpPr>
        <p:grpSpPr>
          <a:xfrm rot="5400000">
            <a:off x="7551683" y="3879926"/>
            <a:ext cx="293111" cy="293388"/>
            <a:chOff x="3164039" y="430875"/>
            <a:chExt cx="293111" cy="293388"/>
          </a:xfrm>
        </p:grpSpPr>
        <p:sp>
          <p:nvSpPr>
            <p:cNvPr id="982" name="Google Shape;982;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31"/>
          <p:cNvGrpSpPr/>
          <p:nvPr/>
        </p:nvGrpSpPr>
        <p:grpSpPr>
          <a:xfrm flipH="1" rot="5400000">
            <a:off x="8259052" y="323144"/>
            <a:ext cx="175013" cy="27000"/>
            <a:chOff x="5662375" y="212375"/>
            <a:chExt cx="175013" cy="27000"/>
          </a:xfrm>
        </p:grpSpPr>
        <p:sp>
          <p:nvSpPr>
            <p:cNvPr id="989" name="Google Shape;989;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2" name="Google Shape;992;p31"/>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31"/>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31"/>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95" name="Google Shape;995;p31"/>
          <p:cNvGrpSpPr/>
          <p:nvPr/>
        </p:nvGrpSpPr>
        <p:grpSpPr>
          <a:xfrm rot="5400000">
            <a:off x="621475" y="4062025"/>
            <a:ext cx="581800" cy="582350"/>
            <a:chOff x="8064275" y="887850"/>
            <a:chExt cx="581800" cy="582350"/>
          </a:xfrm>
        </p:grpSpPr>
        <p:sp>
          <p:nvSpPr>
            <p:cNvPr id="996" name="Google Shape;996;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31"/>
          <p:cNvGrpSpPr/>
          <p:nvPr/>
        </p:nvGrpSpPr>
        <p:grpSpPr>
          <a:xfrm rot="5400000">
            <a:off x="1482825" y="3350800"/>
            <a:ext cx="292025" cy="292575"/>
            <a:chOff x="7353050" y="316275"/>
            <a:chExt cx="292025" cy="292575"/>
          </a:xfrm>
        </p:grpSpPr>
        <p:sp>
          <p:nvSpPr>
            <p:cNvPr id="1003" name="Google Shape;1003;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31"/>
          <p:cNvGrpSpPr/>
          <p:nvPr/>
        </p:nvGrpSpPr>
        <p:grpSpPr>
          <a:xfrm rot="5400000">
            <a:off x="1595125" y="4790325"/>
            <a:ext cx="175000" cy="175000"/>
            <a:chOff x="8792300" y="321275"/>
            <a:chExt cx="175000" cy="175000"/>
          </a:xfrm>
        </p:grpSpPr>
        <p:sp>
          <p:nvSpPr>
            <p:cNvPr id="1008" name="Google Shape;1008;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3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31"/>
          <p:cNvGrpSpPr/>
          <p:nvPr/>
        </p:nvGrpSpPr>
        <p:grpSpPr>
          <a:xfrm rot="5400000">
            <a:off x="1701119" y="1515381"/>
            <a:ext cx="175013" cy="27000"/>
            <a:chOff x="5662375" y="212375"/>
            <a:chExt cx="175013" cy="27000"/>
          </a:xfrm>
        </p:grpSpPr>
        <p:sp>
          <p:nvSpPr>
            <p:cNvPr id="1019" name="Google Shape;1019;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31"/>
          <p:cNvGrpSpPr/>
          <p:nvPr/>
        </p:nvGrpSpPr>
        <p:grpSpPr>
          <a:xfrm rot="5400000">
            <a:off x="1819519" y="4562081"/>
            <a:ext cx="175013" cy="27000"/>
            <a:chOff x="5662375" y="212375"/>
            <a:chExt cx="175013" cy="27000"/>
          </a:xfrm>
        </p:grpSpPr>
        <p:sp>
          <p:nvSpPr>
            <p:cNvPr id="1023" name="Google Shape;1023;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31"/>
          <p:cNvGrpSpPr/>
          <p:nvPr/>
        </p:nvGrpSpPr>
        <p:grpSpPr>
          <a:xfrm rot="5400000">
            <a:off x="408594" y="4140781"/>
            <a:ext cx="175013" cy="27000"/>
            <a:chOff x="5662375" y="212375"/>
            <a:chExt cx="175013" cy="27000"/>
          </a:xfrm>
        </p:grpSpPr>
        <p:sp>
          <p:nvSpPr>
            <p:cNvPr id="1027" name="Google Shape;1027;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1030" name="Shape 1030"/>
        <p:cNvGrpSpPr/>
        <p:nvPr/>
      </p:nvGrpSpPr>
      <p:grpSpPr>
        <a:xfrm>
          <a:off x="0" y="0"/>
          <a:ext cx="0" cy="0"/>
          <a:chOff x="0" y="0"/>
          <a:chExt cx="0" cy="0"/>
        </a:xfrm>
      </p:grpSpPr>
      <p:sp>
        <p:nvSpPr>
          <p:cNvPr id="1031" name="Google Shape;1031;p32"/>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032" name="Google Shape;1032;p32"/>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1033" name="Google Shape;1033;p32"/>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034" name="Google Shape;1034;p32"/>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1035" name="Google Shape;1035;p32"/>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036" name="Google Shape;1036;p32"/>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1037" name="Google Shape;1037;p32"/>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32"/>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32"/>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32"/>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041" name="Google Shape;1041;p32"/>
          <p:cNvGrpSpPr/>
          <p:nvPr/>
        </p:nvGrpSpPr>
        <p:grpSpPr>
          <a:xfrm flipH="1" rot="5400000">
            <a:off x="7407333" y="1284925"/>
            <a:ext cx="581800" cy="582350"/>
            <a:chOff x="8064275" y="887850"/>
            <a:chExt cx="581800" cy="582350"/>
          </a:xfrm>
        </p:grpSpPr>
        <p:sp>
          <p:nvSpPr>
            <p:cNvPr id="1042" name="Google Shape;1042;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32"/>
          <p:cNvGrpSpPr/>
          <p:nvPr/>
        </p:nvGrpSpPr>
        <p:grpSpPr>
          <a:xfrm flipH="1" rot="5400000">
            <a:off x="7869720" y="2754200"/>
            <a:ext cx="292025" cy="292575"/>
            <a:chOff x="7353050" y="316275"/>
            <a:chExt cx="292025" cy="292575"/>
          </a:xfrm>
        </p:grpSpPr>
        <p:sp>
          <p:nvSpPr>
            <p:cNvPr id="1049" name="Google Shape;1049;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32"/>
          <p:cNvGrpSpPr/>
          <p:nvPr/>
        </p:nvGrpSpPr>
        <p:grpSpPr>
          <a:xfrm flipH="1" rot="5400000">
            <a:off x="8012458" y="178175"/>
            <a:ext cx="175000" cy="175000"/>
            <a:chOff x="8792300" y="321275"/>
            <a:chExt cx="175000" cy="175000"/>
          </a:xfrm>
        </p:grpSpPr>
        <p:sp>
          <p:nvSpPr>
            <p:cNvPr id="1054" name="Google Shape;1054;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32"/>
          <p:cNvGrpSpPr/>
          <p:nvPr/>
        </p:nvGrpSpPr>
        <p:grpSpPr>
          <a:xfrm rot="5400000">
            <a:off x="7551683" y="3879926"/>
            <a:ext cx="293111" cy="293388"/>
            <a:chOff x="3164039" y="430875"/>
            <a:chExt cx="293111" cy="293388"/>
          </a:xfrm>
        </p:grpSpPr>
        <p:sp>
          <p:nvSpPr>
            <p:cNvPr id="1059" name="Google Shape;1059;p3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32"/>
          <p:cNvGrpSpPr/>
          <p:nvPr/>
        </p:nvGrpSpPr>
        <p:grpSpPr>
          <a:xfrm flipH="1" rot="5400000">
            <a:off x="8259052" y="323144"/>
            <a:ext cx="175013" cy="27000"/>
            <a:chOff x="5662375" y="212375"/>
            <a:chExt cx="175013" cy="27000"/>
          </a:xfrm>
        </p:grpSpPr>
        <p:sp>
          <p:nvSpPr>
            <p:cNvPr id="1066" name="Google Shape;1066;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9" name="Google Shape;1069;p32"/>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32"/>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32"/>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72" name="Google Shape;1072;p32"/>
          <p:cNvGrpSpPr/>
          <p:nvPr/>
        </p:nvGrpSpPr>
        <p:grpSpPr>
          <a:xfrm rot="5400000">
            <a:off x="621475" y="4062025"/>
            <a:ext cx="581800" cy="582350"/>
            <a:chOff x="8064275" y="887850"/>
            <a:chExt cx="581800" cy="582350"/>
          </a:xfrm>
        </p:grpSpPr>
        <p:sp>
          <p:nvSpPr>
            <p:cNvPr id="1073" name="Google Shape;1073;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2"/>
          <p:cNvGrpSpPr/>
          <p:nvPr/>
        </p:nvGrpSpPr>
        <p:grpSpPr>
          <a:xfrm rot="5400000">
            <a:off x="1482825" y="3350800"/>
            <a:ext cx="292025" cy="292575"/>
            <a:chOff x="7353050" y="316275"/>
            <a:chExt cx="292025" cy="292575"/>
          </a:xfrm>
        </p:grpSpPr>
        <p:sp>
          <p:nvSpPr>
            <p:cNvPr id="1080" name="Google Shape;1080;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32"/>
          <p:cNvGrpSpPr/>
          <p:nvPr/>
        </p:nvGrpSpPr>
        <p:grpSpPr>
          <a:xfrm rot="5400000">
            <a:off x="1595125" y="4790325"/>
            <a:ext cx="175000" cy="175000"/>
            <a:chOff x="8792300" y="321275"/>
            <a:chExt cx="175000" cy="175000"/>
          </a:xfrm>
        </p:grpSpPr>
        <p:sp>
          <p:nvSpPr>
            <p:cNvPr id="1085" name="Google Shape;1085;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9" name="Google Shape;1089;p32"/>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32"/>
          <p:cNvGrpSpPr/>
          <p:nvPr/>
        </p:nvGrpSpPr>
        <p:grpSpPr>
          <a:xfrm rot="5400000">
            <a:off x="1701119" y="1515381"/>
            <a:ext cx="175013" cy="27000"/>
            <a:chOff x="5662375" y="212375"/>
            <a:chExt cx="175013" cy="27000"/>
          </a:xfrm>
        </p:grpSpPr>
        <p:sp>
          <p:nvSpPr>
            <p:cNvPr id="1096" name="Google Shape;1096;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32"/>
          <p:cNvGrpSpPr/>
          <p:nvPr/>
        </p:nvGrpSpPr>
        <p:grpSpPr>
          <a:xfrm rot="5400000">
            <a:off x="1819519" y="4562081"/>
            <a:ext cx="175013" cy="27000"/>
            <a:chOff x="5662375" y="212375"/>
            <a:chExt cx="175013" cy="27000"/>
          </a:xfrm>
        </p:grpSpPr>
        <p:sp>
          <p:nvSpPr>
            <p:cNvPr id="1100" name="Google Shape;1100;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32"/>
          <p:cNvGrpSpPr/>
          <p:nvPr/>
        </p:nvGrpSpPr>
        <p:grpSpPr>
          <a:xfrm rot="5400000">
            <a:off x="408594" y="4140781"/>
            <a:ext cx="175013" cy="27000"/>
            <a:chOff x="5662375" y="212375"/>
            <a:chExt cx="175013" cy="27000"/>
          </a:xfrm>
        </p:grpSpPr>
        <p:sp>
          <p:nvSpPr>
            <p:cNvPr id="1104" name="Google Shape;1104;p3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107" name="Shape 1107"/>
        <p:cNvGrpSpPr/>
        <p:nvPr/>
      </p:nvGrpSpPr>
      <p:grpSpPr>
        <a:xfrm>
          <a:off x="0" y="0"/>
          <a:ext cx="0" cy="0"/>
          <a:chOff x="0" y="0"/>
          <a:chExt cx="0" cy="0"/>
        </a:xfrm>
      </p:grpSpPr>
      <p:sp>
        <p:nvSpPr>
          <p:cNvPr id="1108" name="Google Shape;1108;p33"/>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1109" name="Google Shape;1109;p33"/>
          <p:cNvGrpSpPr/>
          <p:nvPr/>
        </p:nvGrpSpPr>
        <p:grpSpPr>
          <a:xfrm>
            <a:off x="261711" y="-1158"/>
            <a:ext cx="8550326" cy="3981600"/>
            <a:chOff x="261711" y="-1158"/>
            <a:chExt cx="8550326" cy="3981600"/>
          </a:xfrm>
        </p:grpSpPr>
        <p:cxnSp>
          <p:nvCxnSpPr>
            <p:cNvPr id="1110" name="Google Shape;1110;p33"/>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33"/>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112" name="Google Shape;1112;p33"/>
            <p:cNvGrpSpPr/>
            <p:nvPr/>
          </p:nvGrpSpPr>
          <p:grpSpPr>
            <a:xfrm rot="10800000">
              <a:off x="343275" y="3300779"/>
              <a:ext cx="344736" cy="345385"/>
              <a:chOff x="7353050" y="316275"/>
              <a:chExt cx="292025" cy="292575"/>
            </a:xfrm>
          </p:grpSpPr>
          <p:sp>
            <p:nvSpPr>
              <p:cNvPr id="1113" name="Google Shape;1113;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33"/>
            <p:cNvGrpSpPr/>
            <p:nvPr/>
          </p:nvGrpSpPr>
          <p:grpSpPr>
            <a:xfrm rot="10800000">
              <a:off x="8520013" y="714742"/>
              <a:ext cx="292025" cy="292575"/>
              <a:chOff x="7353050" y="316275"/>
              <a:chExt cx="292025" cy="292575"/>
            </a:xfrm>
          </p:grpSpPr>
          <p:sp>
            <p:nvSpPr>
              <p:cNvPr id="1118" name="Google Shape;1118;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33"/>
            <p:cNvGrpSpPr/>
            <p:nvPr/>
          </p:nvGrpSpPr>
          <p:grpSpPr>
            <a:xfrm rot="10800000">
              <a:off x="261711" y="465077"/>
              <a:ext cx="507562" cy="507984"/>
              <a:chOff x="8064275" y="887850"/>
              <a:chExt cx="581800" cy="582350"/>
            </a:xfrm>
          </p:grpSpPr>
          <p:sp>
            <p:nvSpPr>
              <p:cNvPr id="1123" name="Google Shape;1123;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9" name="Google Shape;1129;p33"/>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0" name="Google Shape;1130;p33"/>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1" name="Google Shape;1131;p33"/>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2" name="Google Shape;1132;p33"/>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3" name="Google Shape;1133;p33"/>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33"/>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135" name="Shape 1135"/>
        <p:cNvGrpSpPr/>
        <p:nvPr/>
      </p:nvGrpSpPr>
      <p:grpSpPr>
        <a:xfrm>
          <a:off x="0" y="0"/>
          <a:ext cx="0" cy="0"/>
          <a:chOff x="0" y="0"/>
          <a:chExt cx="0" cy="0"/>
        </a:xfrm>
      </p:grpSpPr>
      <p:cxnSp>
        <p:nvCxnSpPr>
          <p:cNvPr id="1136" name="Google Shape;1136;p34"/>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137" name="Google Shape;1137;p34"/>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138" name="Google Shape;1138;p34"/>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139" name="Google Shape;1139;p34"/>
          <p:cNvGrpSpPr/>
          <p:nvPr/>
        </p:nvGrpSpPr>
        <p:grpSpPr>
          <a:xfrm flipH="1">
            <a:off x="431725" y="4183775"/>
            <a:ext cx="292025" cy="292575"/>
            <a:chOff x="7353050" y="316275"/>
            <a:chExt cx="292025" cy="292575"/>
          </a:xfrm>
        </p:grpSpPr>
        <p:sp>
          <p:nvSpPr>
            <p:cNvPr id="1140" name="Google Shape;1140;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34"/>
          <p:cNvGrpSpPr/>
          <p:nvPr/>
        </p:nvGrpSpPr>
        <p:grpSpPr>
          <a:xfrm>
            <a:off x="1075789" y="4604675"/>
            <a:ext cx="293111" cy="293388"/>
            <a:chOff x="3164039" y="430875"/>
            <a:chExt cx="293111" cy="293388"/>
          </a:xfrm>
        </p:grpSpPr>
        <p:sp>
          <p:nvSpPr>
            <p:cNvPr id="1145" name="Google Shape;1145;p3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1" name="Google Shape;1151;p3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3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53" name="Google Shape;1153;p34"/>
          <p:cNvGrpSpPr/>
          <p:nvPr/>
        </p:nvGrpSpPr>
        <p:grpSpPr>
          <a:xfrm>
            <a:off x="8064275" y="526925"/>
            <a:ext cx="581800" cy="582350"/>
            <a:chOff x="8064275" y="887850"/>
            <a:chExt cx="581800" cy="582350"/>
          </a:xfrm>
        </p:grpSpPr>
        <p:sp>
          <p:nvSpPr>
            <p:cNvPr id="1154" name="Google Shape;1154;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34"/>
          <p:cNvGrpSpPr/>
          <p:nvPr/>
        </p:nvGrpSpPr>
        <p:grpSpPr>
          <a:xfrm>
            <a:off x="7033875" y="170875"/>
            <a:ext cx="292025" cy="292575"/>
            <a:chOff x="7353050" y="316275"/>
            <a:chExt cx="292025" cy="292575"/>
          </a:xfrm>
        </p:grpSpPr>
        <p:sp>
          <p:nvSpPr>
            <p:cNvPr id="1161" name="Google Shape;1161;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34"/>
          <p:cNvGrpSpPr/>
          <p:nvPr/>
        </p:nvGrpSpPr>
        <p:grpSpPr>
          <a:xfrm>
            <a:off x="8757950" y="229650"/>
            <a:ext cx="175000" cy="175000"/>
            <a:chOff x="8792300" y="321275"/>
            <a:chExt cx="175000" cy="175000"/>
          </a:xfrm>
        </p:grpSpPr>
        <p:sp>
          <p:nvSpPr>
            <p:cNvPr id="1166" name="Google Shape;1166;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34"/>
          <p:cNvGrpSpPr/>
          <p:nvPr/>
        </p:nvGrpSpPr>
        <p:grpSpPr>
          <a:xfrm>
            <a:off x="8490050" y="170875"/>
            <a:ext cx="175013" cy="27000"/>
            <a:chOff x="5662375" y="212375"/>
            <a:chExt cx="175013" cy="27000"/>
          </a:xfrm>
        </p:grpSpPr>
        <p:sp>
          <p:nvSpPr>
            <p:cNvPr id="1171" name="Google Shape;1171;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34"/>
          <p:cNvGrpSpPr/>
          <p:nvPr/>
        </p:nvGrpSpPr>
        <p:grpSpPr>
          <a:xfrm>
            <a:off x="7916350" y="1124600"/>
            <a:ext cx="175013" cy="27000"/>
            <a:chOff x="5662375" y="212375"/>
            <a:chExt cx="175013" cy="27000"/>
          </a:xfrm>
        </p:grpSpPr>
        <p:sp>
          <p:nvSpPr>
            <p:cNvPr id="1175" name="Google Shape;1175;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34"/>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79" name="Google Shape;1179;p34"/>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80" name="Google Shape;1180;p34"/>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81" name="Google Shape;1181;p34"/>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82" name="Google Shape;1182;p34"/>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83" name="Google Shape;1183;p34"/>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84" name="Shape 1184"/>
        <p:cNvGrpSpPr/>
        <p:nvPr/>
      </p:nvGrpSpPr>
      <p:grpSpPr>
        <a:xfrm>
          <a:off x="0" y="0"/>
          <a:ext cx="0" cy="0"/>
          <a:chOff x="0" y="0"/>
          <a:chExt cx="0" cy="0"/>
        </a:xfrm>
      </p:grpSpPr>
      <p:sp>
        <p:nvSpPr>
          <p:cNvPr id="1185" name="Google Shape;1185;p35"/>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86" name="Google Shape;1186;p35"/>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87" name="Google Shape;1187;p35"/>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88" name="Google Shape;1188;p35"/>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89" name="Google Shape;1189;p35"/>
          <p:cNvGrpSpPr/>
          <p:nvPr/>
        </p:nvGrpSpPr>
        <p:grpSpPr>
          <a:xfrm flipH="1">
            <a:off x="300738" y="4167800"/>
            <a:ext cx="292025" cy="292575"/>
            <a:chOff x="7353050" y="316275"/>
            <a:chExt cx="292025" cy="292575"/>
          </a:xfrm>
        </p:grpSpPr>
        <p:sp>
          <p:nvSpPr>
            <p:cNvPr id="1190" name="Google Shape;1190;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35"/>
          <p:cNvGrpSpPr/>
          <p:nvPr/>
        </p:nvGrpSpPr>
        <p:grpSpPr>
          <a:xfrm>
            <a:off x="148789" y="3224300"/>
            <a:ext cx="293111" cy="293388"/>
            <a:chOff x="3164039" y="430875"/>
            <a:chExt cx="293111" cy="293388"/>
          </a:xfrm>
        </p:grpSpPr>
        <p:sp>
          <p:nvSpPr>
            <p:cNvPr id="1195" name="Google Shape;1195;p3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01" name="Google Shape;1201;p35"/>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202" name="Google Shape;1202;p35"/>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203" name="Google Shape;1203;p35"/>
          <p:cNvGrpSpPr/>
          <p:nvPr/>
        </p:nvGrpSpPr>
        <p:grpSpPr>
          <a:xfrm>
            <a:off x="8064275" y="526925"/>
            <a:ext cx="581800" cy="582350"/>
            <a:chOff x="8064275" y="887850"/>
            <a:chExt cx="581800" cy="582350"/>
          </a:xfrm>
        </p:grpSpPr>
        <p:sp>
          <p:nvSpPr>
            <p:cNvPr id="1204" name="Google Shape;1204;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35"/>
          <p:cNvGrpSpPr/>
          <p:nvPr/>
        </p:nvGrpSpPr>
        <p:grpSpPr>
          <a:xfrm>
            <a:off x="7033875" y="170875"/>
            <a:ext cx="292025" cy="292575"/>
            <a:chOff x="7353050" y="316275"/>
            <a:chExt cx="292025" cy="292575"/>
          </a:xfrm>
        </p:grpSpPr>
        <p:sp>
          <p:nvSpPr>
            <p:cNvPr id="1211" name="Google Shape;1211;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5" name="Google Shape;1215;p35"/>
          <p:cNvGrpSpPr/>
          <p:nvPr/>
        </p:nvGrpSpPr>
        <p:grpSpPr>
          <a:xfrm>
            <a:off x="8757950" y="229650"/>
            <a:ext cx="175000" cy="175000"/>
            <a:chOff x="8792300" y="321275"/>
            <a:chExt cx="175000" cy="175000"/>
          </a:xfrm>
        </p:grpSpPr>
        <p:sp>
          <p:nvSpPr>
            <p:cNvPr id="1216" name="Google Shape;1216;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35"/>
          <p:cNvGrpSpPr/>
          <p:nvPr/>
        </p:nvGrpSpPr>
        <p:grpSpPr>
          <a:xfrm>
            <a:off x="8490050" y="170875"/>
            <a:ext cx="175013" cy="27000"/>
            <a:chOff x="5662375" y="212375"/>
            <a:chExt cx="175013" cy="27000"/>
          </a:xfrm>
        </p:grpSpPr>
        <p:sp>
          <p:nvSpPr>
            <p:cNvPr id="1221" name="Google Shape;1221;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35"/>
          <p:cNvGrpSpPr/>
          <p:nvPr/>
        </p:nvGrpSpPr>
        <p:grpSpPr>
          <a:xfrm>
            <a:off x="7916350" y="1124600"/>
            <a:ext cx="175013" cy="27000"/>
            <a:chOff x="5662375" y="212375"/>
            <a:chExt cx="175013" cy="27000"/>
          </a:xfrm>
        </p:grpSpPr>
        <p:sp>
          <p:nvSpPr>
            <p:cNvPr id="1225" name="Google Shape;1225;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228" name="Shape 1228"/>
        <p:cNvGrpSpPr/>
        <p:nvPr/>
      </p:nvGrpSpPr>
      <p:grpSpPr>
        <a:xfrm>
          <a:off x="0" y="0"/>
          <a:ext cx="0" cy="0"/>
          <a:chOff x="0" y="0"/>
          <a:chExt cx="0" cy="0"/>
        </a:xfrm>
      </p:grpSpPr>
      <p:sp>
        <p:nvSpPr>
          <p:cNvPr id="1229" name="Google Shape;1229;p3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230" name="Google Shape;1230;p3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231" name="Google Shape;1231;p3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232" name="Google Shape;1232;p36"/>
          <p:cNvGrpSpPr/>
          <p:nvPr/>
        </p:nvGrpSpPr>
        <p:grpSpPr>
          <a:xfrm flipH="1">
            <a:off x="431725" y="4183775"/>
            <a:ext cx="292025" cy="292575"/>
            <a:chOff x="7353050" y="316275"/>
            <a:chExt cx="292025" cy="292575"/>
          </a:xfrm>
        </p:grpSpPr>
        <p:sp>
          <p:nvSpPr>
            <p:cNvPr id="1233" name="Google Shape;1233;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36"/>
          <p:cNvGrpSpPr/>
          <p:nvPr/>
        </p:nvGrpSpPr>
        <p:grpSpPr>
          <a:xfrm>
            <a:off x="1075789" y="4604675"/>
            <a:ext cx="293111" cy="293388"/>
            <a:chOff x="3164039" y="430875"/>
            <a:chExt cx="293111" cy="293388"/>
          </a:xfrm>
        </p:grpSpPr>
        <p:sp>
          <p:nvSpPr>
            <p:cNvPr id="1238" name="Google Shape;1238;p3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4" name="Google Shape;1244;p36"/>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36"/>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46" name="Google Shape;1246;p36"/>
          <p:cNvGrpSpPr/>
          <p:nvPr/>
        </p:nvGrpSpPr>
        <p:grpSpPr>
          <a:xfrm>
            <a:off x="8064275" y="526925"/>
            <a:ext cx="581800" cy="582350"/>
            <a:chOff x="8064275" y="887850"/>
            <a:chExt cx="581800" cy="582350"/>
          </a:xfrm>
        </p:grpSpPr>
        <p:sp>
          <p:nvSpPr>
            <p:cNvPr id="1247" name="Google Shape;1247;p3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36"/>
          <p:cNvGrpSpPr/>
          <p:nvPr/>
        </p:nvGrpSpPr>
        <p:grpSpPr>
          <a:xfrm>
            <a:off x="7033875" y="170875"/>
            <a:ext cx="292025" cy="292575"/>
            <a:chOff x="7353050" y="316275"/>
            <a:chExt cx="292025" cy="292575"/>
          </a:xfrm>
        </p:grpSpPr>
        <p:sp>
          <p:nvSpPr>
            <p:cNvPr id="1254" name="Google Shape;1254;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36"/>
          <p:cNvGrpSpPr/>
          <p:nvPr/>
        </p:nvGrpSpPr>
        <p:grpSpPr>
          <a:xfrm>
            <a:off x="8757950" y="229650"/>
            <a:ext cx="175000" cy="175000"/>
            <a:chOff x="8792300" y="321275"/>
            <a:chExt cx="175000" cy="175000"/>
          </a:xfrm>
        </p:grpSpPr>
        <p:sp>
          <p:nvSpPr>
            <p:cNvPr id="1259" name="Google Shape;1259;p3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36"/>
          <p:cNvGrpSpPr/>
          <p:nvPr/>
        </p:nvGrpSpPr>
        <p:grpSpPr>
          <a:xfrm>
            <a:off x="8490050" y="170875"/>
            <a:ext cx="175013" cy="27000"/>
            <a:chOff x="5662375" y="212375"/>
            <a:chExt cx="175013" cy="27000"/>
          </a:xfrm>
        </p:grpSpPr>
        <p:sp>
          <p:nvSpPr>
            <p:cNvPr id="1264" name="Google Shape;1264;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36"/>
          <p:cNvGrpSpPr/>
          <p:nvPr/>
        </p:nvGrpSpPr>
        <p:grpSpPr>
          <a:xfrm>
            <a:off x="7916350" y="1124600"/>
            <a:ext cx="175013" cy="27000"/>
            <a:chOff x="5662375" y="212375"/>
            <a:chExt cx="175013" cy="27000"/>
          </a:xfrm>
        </p:grpSpPr>
        <p:sp>
          <p:nvSpPr>
            <p:cNvPr id="1268" name="Google Shape;1268;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71" name="Shape 1271"/>
        <p:cNvGrpSpPr/>
        <p:nvPr/>
      </p:nvGrpSpPr>
      <p:grpSpPr>
        <a:xfrm>
          <a:off x="0" y="0"/>
          <a:ext cx="0" cy="0"/>
          <a:chOff x="0" y="0"/>
          <a:chExt cx="0" cy="0"/>
        </a:xfrm>
      </p:grpSpPr>
      <p:sp>
        <p:nvSpPr>
          <p:cNvPr id="1272" name="Google Shape;1272;p37"/>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73" name="Google Shape;1273;p37"/>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37"/>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37"/>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76" name="Google Shape;1276;p37"/>
          <p:cNvGrpSpPr/>
          <p:nvPr/>
        </p:nvGrpSpPr>
        <p:grpSpPr>
          <a:xfrm flipH="1">
            <a:off x="499400" y="959675"/>
            <a:ext cx="581800" cy="582350"/>
            <a:chOff x="8064275" y="887850"/>
            <a:chExt cx="581800" cy="582350"/>
          </a:xfrm>
        </p:grpSpPr>
        <p:sp>
          <p:nvSpPr>
            <p:cNvPr id="1277" name="Google Shape;1277;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37"/>
          <p:cNvGrpSpPr/>
          <p:nvPr/>
        </p:nvGrpSpPr>
        <p:grpSpPr>
          <a:xfrm flipH="1">
            <a:off x="1500400" y="388100"/>
            <a:ext cx="292025" cy="292575"/>
            <a:chOff x="7353050" y="316275"/>
            <a:chExt cx="292025" cy="292575"/>
          </a:xfrm>
        </p:grpSpPr>
        <p:sp>
          <p:nvSpPr>
            <p:cNvPr id="1284" name="Google Shape;1284;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3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4" name="Google Shape;1294;p37"/>
          <p:cNvGrpSpPr/>
          <p:nvPr/>
        </p:nvGrpSpPr>
        <p:grpSpPr>
          <a:xfrm flipH="1">
            <a:off x="3527112" y="361100"/>
            <a:ext cx="175013" cy="27000"/>
            <a:chOff x="5662375" y="212375"/>
            <a:chExt cx="175013" cy="27000"/>
          </a:xfrm>
        </p:grpSpPr>
        <p:sp>
          <p:nvSpPr>
            <p:cNvPr id="1295" name="Google Shape;1295;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37"/>
          <p:cNvGrpSpPr/>
          <p:nvPr/>
        </p:nvGrpSpPr>
        <p:grpSpPr>
          <a:xfrm flipH="1">
            <a:off x="480412" y="242700"/>
            <a:ext cx="175013" cy="27000"/>
            <a:chOff x="5662375" y="212375"/>
            <a:chExt cx="175013" cy="27000"/>
          </a:xfrm>
        </p:grpSpPr>
        <p:sp>
          <p:nvSpPr>
            <p:cNvPr id="1299" name="Google Shape;1299;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37"/>
          <p:cNvGrpSpPr/>
          <p:nvPr/>
        </p:nvGrpSpPr>
        <p:grpSpPr>
          <a:xfrm flipH="1">
            <a:off x="901712" y="1653625"/>
            <a:ext cx="175013" cy="27000"/>
            <a:chOff x="5662375" y="212375"/>
            <a:chExt cx="175013" cy="27000"/>
          </a:xfrm>
        </p:grpSpPr>
        <p:sp>
          <p:nvSpPr>
            <p:cNvPr id="1303" name="Google Shape;1303;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6" name="Google Shape;1306;p37"/>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307" name="Google Shape;1307;p37"/>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308" name="Google Shape;1308;p37"/>
          <p:cNvGrpSpPr/>
          <p:nvPr/>
        </p:nvGrpSpPr>
        <p:grpSpPr>
          <a:xfrm rot="10800000">
            <a:off x="499400" y="3940925"/>
            <a:ext cx="581800" cy="582350"/>
            <a:chOff x="8064275" y="887850"/>
            <a:chExt cx="581800" cy="582350"/>
          </a:xfrm>
        </p:grpSpPr>
        <p:sp>
          <p:nvSpPr>
            <p:cNvPr id="1309" name="Google Shape;1309;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37"/>
          <p:cNvGrpSpPr/>
          <p:nvPr/>
        </p:nvGrpSpPr>
        <p:grpSpPr>
          <a:xfrm rot="10800000">
            <a:off x="1819575" y="4586750"/>
            <a:ext cx="292025" cy="292575"/>
            <a:chOff x="7353050" y="316275"/>
            <a:chExt cx="292025" cy="292575"/>
          </a:xfrm>
        </p:grpSpPr>
        <p:sp>
          <p:nvSpPr>
            <p:cNvPr id="1316" name="Google Shape;1316;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37"/>
          <p:cNvGrpSpPr/>
          <p:nvPr/>
        </p:nvGrpSpPr>
        <p:grpSpPr>
          <a:xfrm rot="10800000">
            <a:off x="212525" y="4645550"/>
            <a:ext cx="175000" cy="175000"/>
            <a:chOff x="8792300" y="321275"/>
            <a:chExt cx="175000" cy="175000"/>
          </a:xfrm>
        </p:grpSpPr>
        <p:sp>
          <p:nvSpPr>
            <p:cNvPr id="1321" name="Google Shape;1321;p3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37"/>
          <p:cNvGrpSpPr/>
          <p:nvPr/>
        </p:nvGrpSpPr>
        <p:grpSpPr>
          <a:xfrm rot="10800000">
            <a:off x="480412" y="4852325"/>
            <a:ext cx="175013" cy="27000"/>
            <a:chOff x="5662375" y="212375"/>
            <a:chExt cx="175013" cy="27000"/>
          </a:xfrm>
        </p:grpSpPr>
        <p:sp>
          <p:nvSpPr>
            <p:cNvPr id="1326" name="Google Shape;1326;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37"/>
          <p:cNvGrpSpPr/>
          <p:nvPr/>
        </p:nvGrpSpPr>
        <p:grpSpPr>
          <a:xfrm rot="10800000">
            <a:off x="1054112" y="3898600"/>
            <a:ext cx="175013" cy="27000"/>
            <a:chOff x="5662375" y="212375"/>
            <a:chExt cx="175013" cy="27000"/>
          </a:xfrm>
        </p:grpSpPr>
        <p:sp>
          <p:nvSpPr>
            <p:cNvPr id="1330" name="Google Shape;1330;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333" name="Shape 1333"/>
        <p:cNvGrpSpPr/>
        <p:nvPr/>
      </p:nvGrpSpPr>
      <p:grpSpPr>
        <a:xfrm>
          <a:off x="0" y="0"/>
          <a:ext cx="0" cy="0"/>
          <a:chOff x="0" y="0"/>
          <a:chExt cx="0" cy="0"/>
        </a:xfrm>
      </p:grpSpPr>
      <p:sp>
        <p:nvSpPr>
          <p:cNvPr id="1334" name="Google Shape;1334;p38"/>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335" name="Google Shape;1335;p38"/>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38"/>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38"/>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338" name="Google Shape;1338;p38"/>
          <p:cNvGrpSpPr/>
          <p:nvPr/>
        </p:nvGrpSpPr>
        <p:grpSpPr>
          <a:xfrm flipH="1">
            <a:off x="423750" y="125363"/>
            <a:ext cx="292025" cy="292575"/>
            <a:chOff x="7353050" y="316275"/>
            <a:chExt cx="292025" cy="292575"/>
          </a:xfrm>
        </p:grpSpPr>
        <p:sp>
          <p:nvSpPr>
            <p:cNvPr id="1339" name="Google Shape;1339;p3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38"/>
          <p:cNvGrpSpPr/>
          <p:nvPr/>
        </p:nvGrpSpPr>
        <p:grpSpPr>
          <a:xfrm>
            <a:off x="1638739" y="558163"/>
            <a:ext cx="293111" cy="293388"/>
            <a:chOff x="3164039" y="430875"/>
            <a:chExt cx="293111" cy="293388"/>
          </a:xfrm>
        </p:grpSpPr>
        <p:sp>
          <p:nvSpPr>
            <p:cNvPr id="1344" name="Google Shape;1344;p3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38"/>
          <p:cNvGrpSpPr/>
          <p:nvPr/>
        </p:nvGrpSpPr>
        <p:grpSpPr>
          <a:xfrm>
            <a:off x="1591750" y="362600"/>
            <a:ext cx="175013" cy="27000"/>
            <a:chOff x="5662375" y="212375"/>
            <a:chExt cx="175013" cy="27000"/>
          </a:xfrm>
        </p:grpSpPr>
        <p:sp>
          <p:nvSpPr>
            <p:cNvPr id="1351" name="Google Shape;1351;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4" name="Google Shape;1354;p38"/>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55" name="Google Shape;1355;p38"/>
          <p:cNvGrpSpPr/>
          <p:nvPr/>
        </p:nvGrpSpPr>
        <p:grpSpPr>
          <a:xfrm>
            <a:off x="7823875" y="202375"/>
            <a:ext cx="581800" cy="582350"/>
            <a:chOff x="8064275" y="887850"/>
            <a:chExt cx="581800" cy="582350"/>
          </a:xfrm>
        </p:grpSpPr>
        <p:sp>
          <p:nvSpPr>
            <p:cNvPr id="1356" name="Google Shape;1356;p3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38"/>
          <p:cNvGrpSpPr/>
          <p:nvPr/>
        </p:nvGrpSpPr>
        <p:grpSpPr>
          <a:xfrm flipH="1">
            <a:off x="8698650" y="1117488"/>
            <a:ext cx="292025" cy="292575"/>
            <a:chOff x="7353050" y="316275"/>
            <a:chExt cx="292025" cy="292575"/>
          </a:xfrm>
        </p:grpSpPr>
        <p:sp>
          <p:nvSpPr>
            <p:cNvPr id="1363" name="Google Shape;1363;p3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8"/>
          <p:cNvGrpSpPr/>
          <p:nvPr/>
        </p:nvGrpSpPr>
        <p:grpSpPr>
          <a:xfrm>
            <a:off x="8678350" y="1581800"/>
            <a:ext cx="175013" cy="27000"/>
            <a:chOff x="5662375" y="212375"/>
            <a:chExt cx="175013" cy="27000"/>
          </a:xfrm>
        </p:grpSpPr>
        <p:sp>
          <p:nvSpPr>
            <p:cNvPr id="1368" name="Google Shape;1368;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71" name="Shape 1371"/>
        <p:cNvGrpSpPr/>
        <p:nvPr/>
      </p:nvGrpSpPr>
      <p:grpSpPr>
        <a:xfrm>
          <a:off x="0" y="0"/>
          <a:ext cx="0" cy="0"/>
          <a:chOff x="0" y="0"/>
          <a:chExt cx="0" cy="0"/>
        </a:xfrm>
      </p:grpSpPr>
      <p:cxnSp>
        <p:nvCxnSpPr>
          <p:cNvPr id="1372" name="Google Shape;1372;p39"/>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73" name="Google Shape;1373;p39"/>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74" name="Google Shape;1374;p39"/>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75" name="Google Shape;1375;p39"/>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76" name="Google Shape;1376;p39"/>
          <p:cNvGrpSpPr/>
          <p:nvPr/>
        </p:nvGrpSpPr>
        <p:grpSpPr>
          <a:xfrm flipH="1" rot="5400000">
            <a:off x="7407333" y="1284925"/>
            <a:ext cx="581800" cy="582350"/>
            <a:chOff x="8064275" y="887850"/>
            <a:chExt cx="581800" cy="582350"/>
          </a:xfrm>
        </p:grpSpPr>
        <p:sp>
          <p:nvSpPr>
            <p:cNvPr id="1377" name="Google Shape;1377;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39"/>
          <p:cNvGrpSpPr/>
          <p:nvPr/>
        </p:nvGrpSpPr>
        <p:grpSpPr>
          <a:xfrm flipH="1" rot="5400000">
            <a:off x="7869720" y="2754200"/>
            <a:ext cx="292025" cy="292575"/>
            <a:chOff x="7353050" y="316275"/>
            <a:chExt cx="292025" cy="292575"/>
          </a:xfrm>
        </p:grpSpPr>
        <p:sp>
          <p:nvSpPr>
            <p:cNvPr id="1384" name="Google Shape;1384;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8" name="Google Shape;1388;p39"/>
          <p:cNvGrpSpPr/>
          <p:nvPr/>
        </p:nvGrpSpPr>
        <p:grpSpPr>
          <a:xfrm flipH="1" rot="5400000">
            <a:off x="8012458" y="178175"/>
            <a:ext cx="175000" cy="175000"/>
            <a:chOff x="8792300" y="321275"/>
            <a:chExt cx="175000" cy="175000"/>
          </a:xfrm>
        </p:grpSpPr>
        <p:sp>
          <p:nvSpPr>
            <p:cNvPr id="1389" name="Google Shape;1389;p3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9"/>
          <p:cNvGrpSpPr/>
          <p:nvPr/>
        </p:nvGrpSpPr>
        <p:grpSpPr>
          <a:xfrm rot="5400000">
            <a:off x="7551683" y="3879926"/>
            <a:ext cx="293111" cy="293388"/>
            <a:chOff x="3164039" y="430875"/>
            <a:chExt cx="293111" cy="293388"/>
          </a:xfrm>
        </p:grpSpPr>
        <p:sp>
          <p:nvSpPr>
            <p:cNvPr id="1394" name="Google Shape;1394;p3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39"/>
          <p:cNvGrpSpPr/>
          <p:nvPr/>
        </p:nvGrpSpPr>
        <p:grpSpPr>
          <a:xfrm flipH="1" rot="5400000">
            <a:off x="8259052" y="323144"/>
            <a:ext cx="175013" cy="27000"/>
            <a:chOff x="5662375" y="212375"/>
            <a:chExt cx="175013" cy="27000"/>
          </a:xfrm>
        </p:grpSpPr>
        <p:sp>
          <p:nvSpPr>
            <p:cNvPr id="1401" name="Google Shape;1401;p3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04" name="Google Shape;1404;p39"/>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405" name="Google Shape;1405;p39"/>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406" name="Google Shape;1406;p39"/>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407" name="Google Shape;1407;p39"/>
          <p:cNvGrpSpPr/>
          <p:nvPr/>
        </p:nvGrpSpPr>
        <p:grpSpPr>
          <a:xfrm rot="5400000">
            <a:off x="621475" y="4062025"/>
            <a:ext cx="581800" cy="582350"/>
            <a:chOff x="8064275" y="887850"/>
            <a:chExt cx="581800" cy="582350"/>
          </a:xfrm>
        </p:grpSpPr>
        <p:sp>
          <p:nvSpPr>
            <p:cNvPr id="1408" name="Google Shape;1408;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39"/>
          <p:cNvGrpSpPr/>
          <p:nvPr/>
        </p:nvGrpSpPr>
        <p:grpSpPr>
          <a:xfrm rot="5400000">
            <a:off x="1482825" y="3350800"/>
            <a:ext cx="292025" cy="292575"/>
            <a:chOff x="7353050" y="316275"/>
            <a:chExt cx="292025" cy="292575"/>
          </a:xfrm>
        </p:grpSpPr>
        <p:sp>
          <p:nvSpPr>
            <p:cNvPr id="1415" name="Google Shape;1415;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39"/>
          <p:cNvGrpSpPr/>
          <p:nvPr/>
        </p:nvGrpSpPr>
        <p:grpSpPr>
          <a:xfrm rot="5400000">
            <a:off x="1595125" y="4790325"/>
            <a:ext cx="175000" cy="175000"/>
            <a:chOff x="8792300" y="321275"/>
            <a:chExt cx="175000" cy="175000"/>
          </a:xfrm>
        </p:grpSpPr>
        <p:sp>
          <p:nvSpPr>
            <p:cNvPr id="1420" name="Google Shape;1420;p3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4" name="Google Shape;1424;p3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0" name="Google Shape;1430;p39"/>
          <p:cNvGrpSpPr/>
          <p:nvPr/>
        </p:nvGrpSpPr>
        <p:grpSpPr>
          <a:xfrm rot="5400000">
            <a:off x="1701119" y="1515381"/>
            <a:ext cx="175013" cy="27000"/>
            <a:chOff x="5662375" y="212375"/>
            <a:chExt cx="175013" cy="27000"/>
          </a:xfrm>
        </p:grpSpPr>
        <p:sp>
          <p:nvSpPr>
            <p:cNvPr id="1431" name="Google Shape;1431;p3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39"/>
          <p:cNvGrpSpPr/>
          <p:nvPr/>
        </p:nvGrpSpPr>
        <p:grpSpPr>
          <a:xfrm rot="5400000">
            <a:off x="1819519" y="4562081"/>
            <a:ext cx="175013" cy="27000"/>
            <a:chOff x="5662375" y="212375"/>
            <a:chExt cx="175013" cy="27000"/>
          </a:xfrm>
        </p:grpSpPr>
        <p:sp>
          <p:nvSpPr>
            <p:cNvPr id="1435" name="Google Shape;1435;p3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39"/>
          <p:cNvGrpSpPr/>
          <p:nvPr/>
        </p:nvGrpSpPr>
        <p:grpSpPr>
          <a:xfrm rot="5400000">
            <a:off x="408594" y="4140781"/>
            <a:ext cx="175013" cy="27000"/>
            <a:chOff x="5662375" y="212375"/>
            <a:chExt cx="175013" cy="27000"/>
          </a:xfrm>
        </p:grpSpPr>
        <p:sp>
          <p:nvSpPr>
            <p:cNvPr id="1439" name="Google Shape;1439;p3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442" name="Shape 1442"/>
        <p:cNvGrpSpPr/>
        <p:nvPr/>
      </p:nvGrpSpPr>
      <p:grpSpPr>
        <a:xfrm>
          <a:off x="0" y="0"/>
          <a:ext cx="0" cy="0"/>
          <a:chOff x="0" y="0"/>
          <a:chExt cx="0" cy="0"/>
        </a:xfrm>
      </p:grpSpPr>
      <p:grpSp>
        <p:nvGrpSpPr>
          <p:cNvPr id="1443" name="Google Shape;1443;p40"/>
          <p:cNvGrpSpPr/>
          <p:nvPr/>
        </p:nvGrpSpPr>
        <p:grpSpPr>
          <a:xfrm>
            <a:off x="261711" y="-1158"/>
            <a:ext cx="8550326" cy="3981600"/>
            <a:chOff x="261711" y="-1158"/>
            <a:chExt cx="8550326" cy="3981600"/>
          </a:xfrm>
        </p:grpSpPr>
        <p:cxnSp>
          <p:nvCxnSpPr>
            <p:cNvPr id="1444" name="Google Shape;1444;p40"/>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45" name="Google Shape;1445;p40"/>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46" name="Google Shape;1446;p40"/>
            <p:cNvGrpSpPr/>
            <p:nvPr/>
          </p:nvGrpSpPr>
          <p:grpSpPr>
            <a:xfrm rot="10800000">
              <a:off x="343275" y="3300779"/>
              <a:ext cx="344736" cy="345385"/>
              <a:chOff x="7353050" y="316275"/>
              <a:chExt cx="292025" cy="292575"/>
            </a:xfrm>
          </p:grpSpPr>
          <p:sp>
            <p:nvSpPr>
              <p:cNvPr id="1447" name="Google Shape;1447;p4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40"/>
            <p:cNvGrpSpPr/>
            <p:nvPr/>
          </p:nvGrpSpPr>
          <p:grpSpPr>
            <a:xfrm rot="10800000">
              <a:off x="8520013" y="714742"/>
              <a:ext cx="292025" cy="292575"/>
              <a:chOff x="7353050" y="316275"/>
              <a:chExt cx="292025" cy="292575"/>
            </a:xfrm>
          </p:grpSpPr>
          <p:sp>
            <p:nvSpPr>
              <p:cNvPr id="1452" name="Google Shape;1452;p4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40"/>
            <p:cNvGrpSpPr/>
            <p:nvPr/>
          </p:nvGrpSpPr>
          <p:grpSpPr>
            <a:xfrm rot="10800000">
              <a:off x="261711" y="465077"/>
              <a:ext cx="507562" cy="507984"/>
              <a:chOff x="8064275" y="887850"/>
              <a:chExt cx="581800" cy="582350"/>
            </a:xfrm>
          </p:grpSpPr>
          <p:sp>
            <p:nvSpPr>
              <p:cNvPr id="1457" name="Google Shape;1457;p4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63" name="Shape 1463"/>
        <p:cNvGrpSpPr/>
        <p:nvPr/>
      </p:nvGrpSpPr>
      <p:grpSpPr>
        <a:xfrm>
          <a:off x="0" y="0"/>
          <a:ext cx="0" cy="0"/>
          <a:chOff x="0" y="0"/>
          <a:chExt cx="0" cy="0"/>
        </a:xfrm>
      </p:grpSpPr>
      <p:grpSp>
        <p:nvGrpSpPr>
          <p:cNvPr id="1464" name="Google Shape;1464;p41"/>
          <p:cNvGrpSpPr/>
          <p:nvPr/>
        </p:nvGrpSpPr>
        <p:grpSpPr>
          <a:xfrm>
            <a:off x="432850" y="0"/>
            <a:ext cx="8278300" cy="5165700"/>
            <a:chOff x="432850" y="0"/>
            <a:chExt cx="8278300" cy="5165700"/>
          </a:xfrm>
        </p:grpSpPr>
        <p:cxnSp>
          <p:nvCxnSpPr>
            <p:cNvPr id="1465" name="Google Shape;1465;p41"/>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66" name="Google Shape;1466;p41"/>
            <p:cNvGrpSpPr/>
            <p:nvPr/>
          </p:nvGrpSpPr>
          <p:grpSpPr>
            <a:xfrm>
              <a:off x="8129350" y="4292175"/>
              <a:ext cx="581800" cy="582350"/>
              <a:chOff x="8064275" y="887850"/>
              <a:chExt cx="581800" cy="582350"/>
            </a:xfrm>
          </p:grpSpPr>
          <p:sp>
            <p:nvSpPr>
              <p:cNvPr id="1467" name="Google Shape;1467;p4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41"/>
            <p:cNvGrpSpPr/>
            <p:nvPr/>
          </p:nvGrpSpPr>
          <p:grpSpPr>
            <a:xfrm>
              <a:off x="8274238" y="3720600"/>
              <a:ext cx="292025" cy="292575"/>
              <a:chOff x="7353050" y="316275"/>
              <a:chExt cx="292025" cy="292575"/>
            </a:xfrm>
          </p:grpSpPr>
          <p:sp>
            <p:nvSpPr>
              <p:cNvPr id="1474" name="Google Shape;1474;p4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41"/>
            <p:cNvGrpSpPr/>
            <p:nvPr/>
          </p:nvGrpSpPr>
          <p:grpSpPr>
            <a:xfrm>
              <a:off x="8332763" y="3212475"/>
              <a:ext cx="175000" cy="175000"/>
              <a:chOff x="8792300" y="321275"/>
              <a:chExt cx="175000" cy="175000"/>
            </a:xfrm>
          </p:grpSpPr>
          <p:sp>
            <p:nvSpPr>
              <p:cNvPr id="1479" name="Google Shape;1479;p4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83" name="Google Shape;1483;p41"/>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84" name="Google Shape;1484;p41"/>
            <p:cNvGrpSpPr/>
            <p:nvPr/>
          </p:nvGrpSpPr>
          <p:grpSpPr>
            <a:xfrm rot="10800000">
              <a:off x="432850" y="291788"/>
              <a:ext cx="581800" cy="582350"/>
              <a:chOff x="8064275" y="887850"/>
              <a:chExt cx="581800" cy="582350"/>
            </a:xfrm>
          </p:grpSpPr>
          <p:sp>
            <p:nvSpPr>
              <p:cNvPr id="1485" name="Google Shape;1485;p4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41"/>
            <p:cNvGrpSpPr/>
            <p:nvPr/>
          </p:nvGrpSpPr>
          <p:grpSpPr>
            <a:xfrm rot="10800000">
              <a:off x="577738" y="1153138"/>
              <a:ext cx="292025" cy="292575"/>
              <a:chOff x="7353050" y="316275"/>
              <a:chExt cx="292025" cy="292575"/>
            </a:xfrm>
          </p:grpSpPr>
          <p:sp>
            <p:nvSpPr>
              <p:cNvPr id="1492" name="Google Shape;1492;p4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41"/>
            <p:cNvGrpSpPr/>
            <p:nvPr/>
          </p:nvGrpSpPr>
          <p:grpSpPr>
            <a:xfrm rot="10800000">
              <a:off x="636238" y="1778838"/>
              <a:ext cx="175000" cy="175000"/>
              <a:chOff x="8792300" y="321275"/>
              <a:chExt cx="175000" cy="175000"/>
            </a:xfrm>
          </p:grpSpPr>
          <p:sp>
            <p:nvSpPr>
              <p:cNvPr id="1497" name="Google Shape;1497;p4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41"/>
            <p:cNvGrpSpPr/>
            <p:nvPr/>
          </p:nvGrpSpPr>
          <p:grpSpPr>
            <a:xfrm>
              <a:off x="432850" y="2003163"/>
              <a:ext cx="175013" cy="27000"/>
              <a:chOff x="5662375" y="212375"/>
              <a:chExt cx="175013" cy="27000"/>
            </a:xfrm>
          </p:grpSpPr>
          <p:sp>
            <p:nvSpPr>
              <p:cNvPr id="1502" name="Google Shape;1502;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41"/>
            <p:cNvGrpSpPr/>
            <p:nvPr/>
          </p:nvGrpSpPr>
          <p:grpSpPr>
            <a:xfrm>
              <a:off x="788100" y="208488"/>
              <a:ext cx="175013" cy="27000"/>
              <a:chOff x="5662375" y="212375"/>
              <a:chExt cx="175013" cy="27000"/>
            </a:xfrm>
          </p:grpSpPr>
          <p:sp>
            <p:nvSpPr>
              <p:cNvPr id="1506" name="Google Shape;1506;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41"/>
            <p:cNvGrpSpPr/>
            <p:nvPr/>
          </p:nvGrpSpPr>
          <p:grpSpPr>
            <a:xfrm>
              <a:off x="8129350" y="4988725"/>
              <a:ext cx="175013" cy="27000"/>
              <a:chOff x="5662375" y="212375"/>
              <a:chExt cx="175013" cy="27000"/>
            </a:xfrm>
          </p:grpSpPr>
          <p:sp>
            <p:nvSpPr>
              <p:cNvPr id="1510" name="Google Shape;1510;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3" name="Google Shape;1513;p41"/>
            <p:cNvGrpSpPr/>
            <p:nvPr/>
          </p:nvGrpSpPr>
          <p:grpSpPr>
            <a:xfrm>
              <a:off x="8497550" y="3429425"/>
              <a:ext cx="175013" cy="27000"/>
              <a:chOff x="5662375" y="212375"/>
              <a:chExt cx="175013" cy="27000"/>
            </a:xfrm>
          </p:grpSpPr>
          <p:sp>
            <p:nvSpPr>
              <p:cNvPr id="1514" name="Google Shape;1514;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7" name="Google Shape;1517;p41"/>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518" name="Google Shape;1518;p41"/>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519" name="Google Shape;1519;p4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523" name="Shape 1523"/>
        <p:cNvGrpSpPr/>
        <p:nvPr/>
      </p:nvGrpSpPr>
      <p:grpSpPr>
        <a:xfrm>
          <a:off x="0" y="0"/>
          <a:ext cx="0" cy="0"/>
          <a:chOff x="0" y="0"/>
          <a:chExt cx="0" cy="0"/>
        </a:xfrm>
      </p:grpSpPr>
      <p:grpSp>
        <p:nvGrpSpPr>
          <p:cNvPr id="1524" name="Google Shape;1524;p42"/>
          <p:cNvGrpSpPr/>
          <p:nvPr/>
        </p:nvGrpSpPr>
        <p:grpSpPr>
          <a:xfrm>
            <a:off x="-6867" y="-6625"/>
            <a:ext cx="9152342" cy="5102050"/>
            <a:chOff x="-6867" y="-6625"/>
            <a:chExt cx="9152342" cy="5102050"/>
          </a:xfrm>
        </p:grpSpPr>
        <p:cxnSp>
          <p:nvCxnSpPr>
            <p:cNvPr id="1525" name="Google Shape;1525;p42"/>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526" name="Google Shape;1526;p42"/>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42"/>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42"/>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529" name="Google Shape;1529;p42"/>
            <p:cNvGrpSpPr/>
            <p:nvPr/>
          </p:nvGrpSpPr>
          <p:grpSpPr>
            <a:xfrm flipH="1">
              <a:off x="1278333" y="4513075"/>
              <a:ext cx="581800" cy="582350"/>
              <a:chOff x="8064275" y="887850"/>
              <a:chExt cx="581800" cy="582350"/>
            </a:xfrm>
          </p:grpSpPr>
          <p:sp>
            <p:nvSpPr>
              <p:cNvPr id="1530" name="Google Shape;1530;p4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42"/>
            <p:cNvGrpSpPr/>
            <p:nvPr/>
          </p:nvGrpSpPr>
          <p:grpSpPr>
            <a:xfrm flipH="1">
              <a:off x="2747608" y="4340463"/>
              <a:ext cx="292025" cy="292575"/>
              <a:chOff x="7353050" y="316275"/>
              <a:chExt cx="292025" cy="292575"/>
            </a:xfrm>
          </p:grpSpPr>
          <p:sp>
            <p:nvSpPr>
              <p:cNvPr id="1537" name="Google Shape;1537;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42"/>
            <p:cNvGrpSpPr/>
            <p:nvPr/>
          </p:nvGrpSpPr>
          <p:grpSpPr>
            <a:xfrm flipH="1">
              <a:off x="171308" y="4315025"/>
              <a:ext cx="175000" cy="175000"/>
              <a:chOff x="8792300" y="321275"/>
              <a:chExt cx="175000" cy="175000"/>
            </a:xfrm>
          </p:grpSpPr>
          <p:sp>
            <p:nvSpPr>
              <p:cNvPr id="1542" name="Google Shape;1542;p4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42"/>
            <p:cNvGrpSpPr/>
            <p:nvPr/>
          </p:nvGrpSpPr>
          <p:grpSpPr>
            <a:xfrm>
              <a:off x="3873197" y="4657550"/>
              <a:ext cx="293111" cy="293388"/>
              <a:chOff x="3164039" y="430875"/>
              <a:chExt cx="293111" cy="293388"/>
            </a:xfrm>
          </p:grpSpPr>
          <p:sp>
            <p:nvSpPr>
              <p:cNvPr id="1547" name="Google Shape;1547;p4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42"/>
            <p:cNvGrpSpPr/>
            <p:nvPr/>
          </p:nvGrpSpPr>
          <p:grpSpPr>
            <a:xfrm flipH="1">
              <a:off x="242270" y="4142425"/>
              <a:ext cx="175013" cy="27000"/>
              <a:chOff x="5662375" y="212375"/>
              <a:chExt cx="175013" cy="27000"/>
            </a:xfrm>
          </p:grpSpPr>
          <p:sp>
            <p:nvSpPr>
              <p:cNvPr id="1554" name="Google Shape;1554;p4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57" name="Google Shape;1557;p42"/>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58" name="Google Shape;1558;p42"/>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42"/>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60" name="Google Shape;1560;p42"/>
            <p:cNvGrpSpPr/>
            <p:nvPr/>
          </p:nvGrpSpPr>
          <p:grpSpPr>
            <a:xfrm>
              <a:off x="8064275" y="1040250"/>
              <a:ext cx="581800" cy="582350"/>
              <a:chOff x="8064275" y="887850"/>
              <a:chExt cx="581800" cy="582350"/>
            </a:xfrm>
          </p:grpSpPr>
          <p:sp>
            <p:nvSpPr>
              <p:cNvPr id="1561" name="Google Shape;1561;p4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7" name="Google Shape;1567;p42"/>
            <p:cNvGrpSpPr/>
            <p:nvPr/>
          </p:nvGrpSpPr>
          <p:grpSpPr>
            <a:xfrm>
              <a:off x="7353050" y="316275"/>
              <a:ext cx="292025" cy="292575"/>
              <a:chOff x="7353050" y="316275"/>
              <a:chExt cx="292025" cy="292575"/>
            </a:xfrm>
          </p:grpSpPr>
          <p:sp>
            <p:nvSpPr>
              <p:cNvPr id="1568" name="Google Shape;1568;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2" name="Google Shape;1572;p42"/>
            <p:cNvGrpSpPr/>
            <p:nvPr/>
          </p:nvGrpSpPr>
          <p:grpSpPr>
            <a:xfrm>
              <a:off x="8792300" y="321275"/>
              <a:ext cx="175000" cy="175000"/>
              <a:chOff x="8792300" y="321275"/>
              <a:chExt cx="175000" cy="175000"/>
            </a:xfrm>
          </p:grpSpPr>
          <p:sp>
            <p:nvSpPr>
              <p:cNvPr id="1573" name="Google Shape;1573;p4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7" name="Google Shape;1577;p4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3" name="Google Shape;1583;p42"/>
            <p:cNvGrpSpPr/>
            <p:nvPr/>
          </p:nvGrpSpPr>
          <p:grpSpPr>
            <a:xfrm>
              <a:off x="8490050" y="170875"/>
              <a:ext cx="175013" cy="27000"/>
              <a:chOff x="5662375" y="212375"/>
              <a:chExt cx="175013" cy="27000"/>
            </a:xfrm>
          </p:grpSpPr>
          <p:sp>
            <p:nvSpPr>
              <p:cNvPr id="1584" name="Google Shape;1584;p4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42"/>
            <p:cNvGrpSpPr/>
            <p:nvPr/>
          </p:nvGrpSpPr>
          <p:grpSpPr>
            <a:xfrm>
              <a:off x="8678350" y="1658000"/>
              <a:ext cx="175013" cy="27000"/>
              <a:chOff x="5662375" y="212375"/>
              <a:chExt cx="175013" cy="27000"/>
            </a:xfrm>
          </p:grpSpPr>
          <p:sp>
            <p:nvSpPr>
              <p:cNvPr id="1588" name="Google Shape;1588;p4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91" name="Shape 1591"/>
        <p:cNvGrpSpPr/>
        <p:nvPr/>
      </p:nvGrpSpPr>
      <p:grpSpPr>
        <a:xfrm>
          <a:off x="0" y="0"/>
          <a:ext cx="0" cy="0"/>
          <a:chOff x="0" y="0"/>
          <a:chExt cx="0" cy="0"/>
        </a:xfrm>
      </p:grpSpPr>
      <p:grpSp>
        <p:nvGrpSpPr>
          <p:cNvPr id="1592" name="Google Shape;1592;p43"/>
          <p:cNvGrpSpPr/>
          <p:nvPr/>
        </p:nvGrpSpPr>
        <p:grpSpPr>
          <a:xfrm>
            <a:off x="1349626" y="598417"/>
            <a:ext cx="6453730" cy="3631136"/>
            <a:chOff x="365750" y="1285025"/>
            <a:chExt cx="6934275" cy="3315500"/>
          </a:xfrm>
        </p:grpSpPr>
        <p:sp>
          <p:nvSpPr>
            <p:cNvPr id="1593" name="Google Shape;1593;p4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5" name="Google Shape;1595;p43"/>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96" name="Google Shape;1596;p43"/>
          <p:cNvGrpSpPr/>
          <p:nvPr/>
        </p:nvGrpSpPr>
        <p:grpSpPr>
          <a:xfrm>
            <a:off x="-6867" y="-6625"/>
            <a:ext cx="9152342" cy="5102050"/>
            <a:chOff x="-6867" y="-6625"/>
            <a:chExt cx="9152342" cy="5102050"/>
          </a:xfrm>
        </p:grpSpPr>
        <p:cxnSp>
          <p:nvCxnSpPr>
            <p:cNvPr id="1597" name="Google Shape;1597;p43"/>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98" name="Google Shape;1598;p43"/>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99" name="Google Shape;1599;p43"/>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600" name="Google Shape;1600;p43"/>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601" name="Google Shape;1601;p43"/>
            <p:cNvGrpSpPr/>
            <p:nvPr/>
          </p:nvGrpSpPr>
          <p:grpSpPr>
            <a:xfrm flipH="1">
              <a:off x="1278333" y="4513075"/>
              <a:ext cx="581800" cy="582350"/>
              <a:chOff x="8064275" y="887850"/>
              <a:chExt cx="581800" cy="582350"/>
            </a:xfrm>
          </p:grpSpPr>
          <p:sp>
            <p:nvSpPr>
              <p:cNvPr id="1602" name="Google Shape;1602;p4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43"/>
            <p:cNvGrpSpPr/>
            <p:nvPr/>
          </p:nvGrpSpPr>
          <p:grpSpPr>
            <a:xfrm flipH="1">
              <a:off x="2747608" y="4340463"/>
              <a:ext cx="292025" cy="292575"/>
              <a:chOff x="7353050" y="316275"/>
              <a:chExt cx="292025" cy="292575"/>
            </a:xfrm>
          </p:grpSpPr>
          <p:sp>
            <p:nvSpPr>
              <p:cNvPr id="1609" name="Google Shape;1609;p4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43"/>
            <p:cNvGrpSpPr/>
            <p:nvPr/>
          </p:nvGrpSpPr>
          <p:grpSpPr>
            <a:xfrm flipH="1">
              <a:off x="171308" y="4315025"/>
              <a:ext cx="175000" cy="175000"/>
              <a:chOff x="8792300" y="321275"/>
              <a:chExt cx="175000" cy="175000"/>
            </a:xfrm>
          </p:grpSpPr>
          <p:sp>
            <p:nvSpPr>
              <p:cNvPr id="1614" name="Google Shape;1614;p4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43"/>
            <p:cNvGrpSpPr/>
            <p:nvPr/>
          </p:nvGrpSpPr>
          <p:grpSpPr>
            <a:xfrm>
              <a:off x="3873197" y="4657550"/>
              <a:ext cx="293111" cy="293388"/>
              <a:chOff x="3164039" y="430875"/>
              <a:chExt cx="293111" cy="293388"/>
            </a:xfrm>
          </p:grpSpPr>
          <p:sp>
            <p:nvSpPr>
              <p:cNvPr id="1619" name="Google Shape;1619;p4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43"/>
            <p:cNvGrpSpPr/>
            <p:nvPr/>
          </p:nvGrpSpPr>
          <p:grpSpPr>
            <a:xfrm flipH="1">
              <a:off x="242270" y="4142425"/>
              <a:ext cx="175013" cy="27000"/>
              <a:chOff x="5662375" y="212375"/>
              <a:chExt cx="175013" cy="27000"/>
            </a:xfrm>
          </p:grpSpPr>
          <p:sp>
            <p:nvSpPr>
              <p:cNvPr id="1626" name="Google Shape;1626;p4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29" name="Google Shape;1629;p43"/>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630" name="Google Shape;1630;p43"/>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631" name="Google Shape;1631;p43"/>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632" name="Google Shape;1632;p43"/>
            <p:cNvGrpSpPr/>
            <p:nvPr/>
          </p:nvGrpSpPr>
          <p:grpSpPr>
            <a:xfrm>
              <a:off x="8064275" y="1040250"/>
              <a:ext cx="581800" cy="582350"/>
              <a:chOff x="8064275" y="887850"/>
              <a:chExt cx="581800" cy="582350"/>
            </a:xfrm>
          </p:grpSpPr>
          <p:sp>
            <p:nvSpPr>
              <p:cNvPr id="1633" name="Google Shape;1633;p4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9" name="Google Shape;1639;p43"/>
            <p:cNvGrpSpPr/>
            <p:nvPr/>
          </p:nvGrpSpPr>
          <p:grpSpPr>
            <a:xfrm>
              <a:off x="7353050" y="316275"/>
              <a:ext cx="292025" cy="292575"/>
              <a:chOff x="7353050" y="316275"/>
              <a:chExt cx="292025" cy="292575"/>
            </a:xfrm>
          </p:grpSpPr>
          <p:sp>
            <p:nvSpPr>
              <p:cNvPr id="1640" name="Google Shape;1640;p4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43"/>
            <p:cNvGrpSpPr/>
            <p:nvPr/>
          </p:nvGrpSpPr>
          <p:grpSpPr>
            <a:xfrm>
              <a:off x="8792300" y="321275"/>
              <a:ext cx="175000" cy="175000"/>
              <a:chOff x="8792300" y="321275"/>
              <a:chExt cx="175000" cy="175000"/>
            </a:xfrm>
          </p:grpSpPr>
          <p:sp>
            <p:nvSpPr>
              <p:cNvPr id="1645" name="Google Shape;1645;p4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9" name="Google Shape;1649;p4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5" name="Google Shape;1655;p43"/>
            <p:cNvGrpSpPr/>
            <p:nvPr/>
          </p:nvGrpSpPr>
          <p:grpSpPr>
            <a:xfrm>
              <a:off x="8490050" y="170875"/>
              <a:ext cx="175013" cy="27000"/>
              <a:chOff x="5662375" y="212375"/>
              <a:chExt cx="175013" cy="27000"/>
            </a:xfrm>
          </p:grpSpPr>
          <p:sp>
            <p:nvSpPr>
              <p:cNvPr id="1656" name="Google Shape;1656;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9" name="Google Shape;1659;p43"/>
            <p:cNvGrpSpPr/>
            <p:nvPr/>
          </p:nvGrpSpPr>
          <p:grpSpPr>
            <a:xfrm>
              <a:off x="8678350" y="1658000"/>
              <a:ext cx="175013" cy="27000"/>
              <a:chOff x="5662375" y="212375"/>
              <a:chExt cx="175013" cy="27000"/>
            </a:xfrm>
          </p:grpSpPr>
          <p:sp>
            <p:nvSpPr>
              <p:cNvPr id="1660" name="Google Shape;1660;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3" name="Google Shape;1663;p43"/>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64" name="Shape 1664"/>
        <p:cNvGrpSpPr/>
        <p:nvPr/>
      </p:nvGrpSpPr>
      <p:grpSpPr>
        <a:xfrm>
          <a:off x="0" y="0"/>
          <a:ext cx="0" cy="0"/>
          <a:chOff x="0" y="0"/>
          <a:chExt cx="0" cy="0"/>
        </a:xfrm>
      </p:grpSpPr>
      <p:sp>
        <p:nvSpPr>
          <p:cNvPr id="1665" name="Google Shape;1665;p44"/>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66" name="Google Shape;1666;p44"/>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67" name="Google Shape;1667;p44"/>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68" name="Google Shape;1668;p44"/>
          <p:cNvGrpSpPr/>
          <p:nvPr/>
        </p:nvGrpSpPr>
        <p:grpSpPr>
          <a:xfrm>
            <a:off x="432850" y="0"/>
            <a:ext cx="8278300" cy="5165700"/>
            <a:chOff x="432850" y="0"/>
            <a:chExt cx="8278300" cy="5165700"/>
          </a:xfrm>
        </p:grpSpPr>
        <p:cxnSp>
          <p:nvCxnSpPr>
            <p:cNvPr id="1669" name="Google Shape;1669;p4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70" name="Google Shape;1670;p44"/>
            <p:cNvGrpSpPr/>
            <p:nvPr/>
          </p:nvGrpSpPr>
          <p:grpSpPr>
            <a:xfrm>
              <a:off x="8129350" y="4292175"/>
              <a:ext cx="581800" cy="582350"/>
              <a:chOff x="8064275" y="887850"/>
              <a:chExt cx="581800" cy="582350"/>
            </a:xfrm>
          </p:grpSpPr>
          <p:sp>
            <p:nvSpPr>
              <p:cNvPr id="1671" name="Google Shape;1671;p4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7" name="Google Shape;1677;p44"/>
            <p:cNvGrpSpPr/>
            <p:nvPr/>
          </p:nvGrpSpPr>
          <p:grpSpPr>
            <a:xfrm>
              <a:off x="8274238" y="3720600"/>
              <a:ext cx="292025" cy="292575"/>
              <a:chOff x="7353050" y="316275"/>
              <a:chExt cx="292025" cy="292575"/>
            </a:xfrm>
          </p:grpSpPr>
          <p:sp>
            <p:nvSpPr>
              <p:cNvPr id="1678" name="Google Shape;1678;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2" name="Google Shape;1682;p44"/>
            <p:cNvGrpSpPr/>
            <p:nvPr/>
          </p:nvGrpSpPr>
          <p:grpSpPr>
            <a:xfrm>
              <a:off x="8332763" y="3212475"/>
              <a:ext cx="175000" cy="175000"/>
              <a:chOff x="8792300" y="321275"/>
              <a:chExt cx="175000" cy="175000"/>
            </a:xfrm>
          </p:grpSpPr>
          <p:sp>
            <p:nvSpPr>
              <p:cNvPr id="1683" name="Google Shape;1683;p4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87" name="Google Shape;1687;p4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88" name="Google Shape;1688;p44"/>
            <p:cNvGrpSpPr/>
            <p:nvPr/>
          </p:nvGrpSpPr>
          <p:grpSpPr>
            <a:xfrm rot="10800000">
              <a:off x="432850" y="291788"/>
              <a:ext cx="581800" cy="582350"/>
              <a:chOff x="8064275" y="887850"/>
              <a:chExt cx="581800" cy="582350"/>
            </a:xfrm>
          </p:grpSpPr>
          <p:sp>
            <p:nvSpPr>
              <p:cNvPr id="1689" name="Google Shape;1689;p4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5" name="Google Shape;1695;p44"/>
            <p:cNvGrpSpPr/>
            <p:nvPr/>
          </p:nvGrpSpPr>
          <p:grpSpPr>
            <a:xfrm rot="10800000">
              <a:off x="577738" y="1153138"/>
              <a:ext cx="292025" cy="292575"/>
              <a:chOff x="7353050" y="316275"/>
              <a:chExt cx="292025" cy="292575"/>
            </a:xfrm>
          </p:grpSpPr>
          <p:sp>
            <p:nvSpPr>
              <p:cNvPr id="1696" name="Google Shape;1696;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44"/>
            <p:cNvGrpSpPr/>
            <p:nvPr/>
          </p:nvGrpSpPr>
          <p:grpSpPr>
            <a:xfrm rot="10800000">
              <a:off x="636238" y="1778838"/>
              <a:ext cx="175000" cy="175000"/>
              <a:chOff x="8792300" y="321275"/>
              <a:chExt cx="175000" cy="175000"/>
            </a:xfrm>
          </p:grpSpPr>
          <p:sp>
            <p:nvSpPr>
              <p:cNvPr id="1701" name="Google Shape;1701;p4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5" name="Google Shape;1705;p44"/>
            <p:cNvGrpSpPr/>
            <p:nvPr/>
          </p:nvGrpSpPr>
          <p:grpSpPr>
            <a:xfrm>
              <a:off x="432850" y="2003163"/>
              <a:ext cx="175013" cy="27000"/>
              <a:chOff x="5662375" y="212375"/>
              <a:chExt cx="175013" cy="27000"/>
            </a:xfrm>
          </p:grpSpPr>
          <p:sp>
            <p:nvSpPr>
              <p:cNvPr id="1706" name="Google Shape;1706;p4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9" name="Google Shape;1709;p44"/>
            <p:cNvGrpSpPr/>
            <p:nvPr/>
          </p:nvGrpSpPr>
          <p:grpSpPr>
            <a:xfrm>
              <a:off x="788100" y="208488"/>
              <a:ext cx="175013" cy="27000"/>
              <a:chOff x="5662375" y="212375"/>
              <a:chExt cx="175013" cy="27000"/>
            </a:xfrm>
          </p:grpSpPr>
          <p:sp>
            <p:nvSpPr>
              <p:cNvPr id="1710" name="Google Shape;1710;p4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3" name="Google Shape;1713;p44"/>
            <p:cNvGrpSpPr/>
            <p:nvPr/>
          </p:nvGrpSpPr>
          <p:grpSpPr>
            <a:xfrm>
              <a:off x="8129350" y="4988725"/>
              <a:ext cx="175013" cy="27000"/>
              <a:chOff x="5662375" y="212375"/>
              <a:chExt cx="175013" cy="27000"/>
            </a:xfrm>
          </p:grpSpPr>
          <p:sp>
            <p:nvSpPr>
              <p:cNvPr id="1714" name="Google Shape;1714;p4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7" name="Google Shape;1717;p44"/>
            <p:cNvGrpSpPr/>
            <p:nvPr/>
          </p:nvGrpSpPr>
          <p:grpSpPr>
            <a:xfrm>
              <a:off x="8497550" y="3429425"/>
              <a:ext cx="175013" cy="27000"/>
              <a:chOff x="5662375" y="212375"/>
              <a:chExt cx="175013" cy="27000"/>
            </a:xfrm>
          </p:grpSpPr>
          <p:sp>
            <p:nvSpPr>
              <p:cNvPr id="1718" name="Google Shape;1718;p4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21" name="Google Shape;1721;p4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22" name="Google Shape;1722;p4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23" name="Google Shape;1723;p4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7.png"/><Relationship Id="rId7" Type="http://schemas.openxmlformats.org/officeDocument/2006/relationships/image" Target="../media/image5.jpg"/><Relationship Id="rId8"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hyperlink" Target="http://drive.google.com/file/d/1ZvWkgs1zICgcyLi6jtqn1VASBJgOO-rH/view"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 Id="rId3" Type="http://schemas.openxmlformats.org/officeDocument/2006/relationships/hyperlink" Target="http://drive.google.com/file/d/1o--Fdc3LVve-gjxRFPAYMS7DOwxqCdnJ/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 Id="rId3" Type="http://schemas.openxmlformats.org/officeDocument/2006/relationships/hyperlink" Target="http://drive.google.com/file/d/1OpYX4XsIH0fNMtOJrr0Xz3pAE2EOH45s/view"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grpSp>
        <p:nvGrpSpPr>
          <p:cNvPr id="1731" name="Google Shape;1731;p45"/>
          <p:cNvGrpSpPr/>
          <p:nvPr/>
        </p:nvGrpSpPr>
        <p:grpSpPr>
          <a:xfrm>
            <a:off x="303210" y="959719"/>
            <a:ext cx="5343540" cy="4183680"/>
            <a:chOff x="469775" y="238125"/>
            <a:chExt cx="6679425" cy="5229600"/>
          </a:xfrm>
        </p:grpSpPr>
        <p:sp>
          <p:nvSpPr>
            <p:cNvPr id="1732" name="Google Shape;1732;p45"/>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5"/>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5"/>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5"/>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5"/>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5"/>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5"/>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5"/>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5"/>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5"/>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5"/>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5"/>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5"/>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5"/>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5"/>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5"/>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5"/>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5"/>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5"/>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5"/>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5"/>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5"/>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5"/>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5"/>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5"/>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5"/>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5"/>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5"/>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5"/>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5"/>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5"/>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5"/>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5"/>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5"/>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5"/>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5"/>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5"/>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5"/>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5"/>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5"/>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5"/>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5"/>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5"/>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5"/>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5"/>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5"/>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5"/>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5"/>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5"/>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5"/>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5"/>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5"/>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5"/>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5"/>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5"/>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5"/>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5"/>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5"/>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5"/>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5"/>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5"/>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5"/>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5"/>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5"/>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5"/>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5"/>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5"/>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5"/>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5"/>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5"/>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5"/>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5"/>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5"/>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5"/>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5"/>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5"/>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5"/>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5"/>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5"/>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5"/>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5"/>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5"/>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5"/>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5"/>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5"/>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5"/>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5"/>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5"/>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5"/>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5"/>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5"/>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5"/>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5"/>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5"/>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5"/>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5"/>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5"/>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5"/>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5"/>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5"/>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5"/>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5"/>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5"/>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5"/>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5"/>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5"/>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5"/>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5"/>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5"/>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5"/>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5"/>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5"/>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5"/>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5"/>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5"/>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5"/>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5"/>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5"/>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5"/>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5"/>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5"/>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5"/>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5"/>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5"/>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5"/>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5"/>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5"/>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5"/>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5"/>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5"/>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5"/>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5"/>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5"/>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5"/>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5"/>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5"/>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5"/>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5"/>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5"/>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5"/>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5"/>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5"/>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5"/>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5"/>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5"/>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5"/>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5"/>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5"/>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5"/>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5"/>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5"/>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5"/>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5"/>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5"/>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5"/>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5"/>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5"/>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5"/>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5"/>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5"/>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5"/>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5"/>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5"/>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5"/>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5"/>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5"/>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5"/>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5"/>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5"/>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5"/>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5"/>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5"/>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5"/>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5"/>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5"/>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5"/>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5"/>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5"/>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5"/>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5"/>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5"/>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5"/>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5"/>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5"/>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5"/>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5"/>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5"/>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5"/>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5"/>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5" name="Google Shape;1925;p45"/>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Newtonian Apples 🍎</a:t>
            </a:r>
            <a:endParaRPr sz="5000">
              <a:solidFill>
                <a:schemeClr val="dk2"/>
              </a:solidFill>
            </a:endParaRPr>
          </a:p>
        </p:txBody>
      </p:sp>
      <p:sp>
        <p:nvSpPr>
          <p:cNvPr id="1926" name="Google Shape;1926;p45"/>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300"/>
              <a:t>Adam, Ahmed, Eric, and Jamie</a:t>
            </a:r>
            <a:endParaRPr sz="2300">
              <a:solidFill>
                <a:schemeClr val="accent1"/>
              </a:solidFill>
            </a:endParaRPr>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46"/>
          <p:cNvSpPr txBox="1"/>
          <p:nvPr>
            <p:ph type="title"/>
          </p:nvPr>
        </p:nvSpPr>
        <p:spPr>
          <a:xfrm>
            <a:off x="154975" y="108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u="sng"/>
              <a:t>Why physics?</a:t>
            </a:r>
            <a:endParaRPr sz="4100" u="sng"/>
          </a:p>
        </p:txBody>
      </p:sp>
      <p:pic>
        <p:nvPicPr>
          <p:cNvPr id="1932" name="Google Shape;1932;p46"/>
          <p:cNvPicPr preferRelativeResize="0"/>
          <p:nvPr/>
        </p:nvPicPr>
        <p:blipFill>
          <a:blip r:embed="rId3">
            <a:alphaModFix/>
          </a:blip>
          <a:stretch>
            <a:fillRect/>
          </a:stretch>
        </p:blipFill>
        <p:spPr>
          <a:xfrm>
            <a:off x="210100" y="108800"/>
            <a:ext cx="2066225" cy="1679200"/>
          </a:xfrm>
          <a:prstGeom prst="rect">
            <a:avLst/>
          </a:prstGeom>
          <a:noFill/>
          <a:ln>
            <a:noFill/>
          </a:ln>
        </p:spPr>
      </p:pic>
      <p:pic>
        <p:nvPicPr>
          <p:cNvPr id="1933" name="Google Shape;1933;p46"/>
          <p:cNvPicPr preferRelativeResize="0"/>
          <p:nvPr/>
        </p:nvPicPr>
        <p:blipFill>
          <a:blip r:embed="rId4">
            <a:alphaModFix/>
          </a:blip>
          <a:stretch>
            <a:fillRect/>
          </a:stretch>
        </p:blipFill>
        <p:spPr>
          <a:xfrm>
            <a:off x="154975" y="2887655"/>
            <a:ext cx="2804600" cy="1578270"/>
          </a:xfrm>
          <a:prstGeom prst="rect">
            <a:avLst/>
          </a:prstGeom>
          <a:noFill/>
          <a:ln>
            <a:noFill/>
          </a:ln>
        </p:spPr>
      </p:pic>
      <p:pic>
        <p:nvPicPr>
          <p:cNvPr id="1934" name="Google Shape;1934;p46"/>
          <p:cNvPicPr preferRelativeResize="0"/>
          <p:nvPr/>
        </p:nvPicPr>
        <p:blipFill>
          <a:blip r:embed="rId5">
            <a:alphaModFix/>
          </a:blip>
          <a:stretch>
            <a:fillRect/>
          </a:stretch>
        </p:blipFill>
        <p:spPr>
          <a:xfrm>
            <a:off x="6142739" y="507338"/>
            <a:ext cx="2244274" cy="2531541"/>
          </a:xfrm>
          <a:prstGeom prst="rect">
            <a:avLst/>
          </a:prstGeom>
          <a:noFill/>
          <a:ln>
            <a:noFill/>
          </a:ln>
        </p:spPr>
      </p:pic>
      <p:cxnSp>
        <p:nvCxnSpPr>
          <p:cNvPr id="1935" name="Google Shape;1935;p46"/>
          <p:cNvCxnSpPr/>
          <p:nvPr/>
        </p:nvCxnSpPr>
        <p:spPr>
          <a:xfrm>
            <a:off x="2244275" y="2171025"/>
            <a:ext cx="1133400" cy="333600"/>
          </a:xfrm>
          <a:prstGeom prst="straightConnector1">
            <a:avLst/>
          </a:prstGeom>
          <a:noFill/>
          <a:ln cap="flat" cmpd="sng" w="76200">
            <a:solidFill>
              <a:srgbClr val="000000"/>
            </a:solidFill>
            <a:prstDash val="solid"/>
            <a:round/>
            <a:headEnd len="med" w="med" type="none"/>
            <a:tailEnd len="med" w="med" type="triangle"/>
          </a:ln>
        </p:spPr>
      </p:cxnSp>
      <p:pic>
        <p:nvPicPr>
          <p:cNvPr id="1936" name="Google Shape;1936;p46"/>
          <p:cNvPicPr preferRelativeResize="0"/>
          <p:nvPr/>
        </p:nvPicPr>
        <p:blipFill>
          <a:blip r:embed="rId6">
            <a:alphaModFix/>
          </a:blip>
          <a:stretch>
            <a:fillRect/>
          </a:stretch>
        </p:blipFill>
        <p:spPr>
          <a:xfrm>
            <a:off x="0" y="1222475"/>
            <a:ext cx="2244276" cy="2244276"/>
          </a:xfrm>
          <a:prstGeom prst="rect">
            <a:avLst/>
          </a:prstGeom>
          <a:noFill/>
          <a:ln>
            <a:noFill/>
          </a:ln>
        </p:spPr>
      </p:pic>
      <p:pic>
        <p:nvPicPr>
          <p:cNvPr id="1937" name="Google Shape;1937;p46"/>
          <p:cNvPicPr preferRelativeResize="0"/>
          <p:nvPr/>
        </p:nvPicPr>
        <p:blipFill>
          <a:blip r:embed="rId7">
            <a:alphaModFix/>
          </a:blip>
          <a:stretch>
            <a:fillRect/>
          </a:stretch>
        </p:blipFill>
        <p:spPr>
          <a:xfrm>
            <a:off x="5862567" y="2887662"/>
            <a:ext cx="2804610" cy="2103450"/>
          </a:xfrm>
          <a:prstGeom prst="rect">
            <a:avLst/>
          </a:prstGeom>
          <a:noFill/>
          <a:ln>
            <a:noFill/>
          </a:ln>
        </p:spPr>
      </p:pic>
      <p:pic>
        <p:nvPicPr>
          <p:cNvPr id="1938" name="Google Shape;1938;p46"/>
          <p:cNvPicPr preferRelativeResize="0"/>
          <p:nvPr/>
        </p:nvPicPr>
        <p:blipFill>
          <a:blip r:embed="rId8">
            <a:alphaModFix/>
          </a:blip>
          <a:stretch>
            <a:fillRect/>
          </a:stretch>
        </p:blipFill>
        <p:spPr>
          <a:xfrm>
            <a:off x="3469038" y="1684897"/>
            <a:ext cx="1578275" cy="1578275"/>
          </a:xfrm>
          <a:prstGeom prst="rect">
            <a:avLst/>
          </a:prstGeom>
          <a:noFill/>
          <a:ln>
            <a:noFill/>
          </a:ln>
        </p:spPr>
      </p:pic>
      <p:cxnSp>
        <p:nvCxnSpPr>
          <p:cNvPr id="1939" name="Google Shape;1939;p46"/>
          <p:cNvCxnSpPr/>
          <p:nvPr/>
        </p:nvCxnSpPr>
        <p:spPr>
          <a:xfrm>
            <a:off x="5138675" y="2404950"/>
            <a:ext cx="1133400" cy="333600"/>
          </a:xfrm>
          <a:prstGeom prst="straightConnector1">
            <a:avLst/>
          </a:prstGeom>
          <a:noFill/>
          <a:ln cap="flat" cmpd="sng" w="76200">
            <a:solidFill>
              <a:srgbClr val="00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4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could we help?</a:t>
            </a:r>
            <a:endParaRPr/>
          </a:p>
        </p:txBody>
      </p:sp>
      <p:sp>
        <p:nvSpPr>
          <p:cNvPr id="1945" name="Google Shape;1945;p47"/>
          <p:cNvSpPr txBox="1"/>
          <p:nvPr>
            <p:ph idx="1" type="body"/>
          </p:nvPr>
        </p:nvSpPr>
        <p:spPr>
          <a:xfrm>
            <a:off x="311700" y="1017725"/>
            <a:ext cx="7699200" cy="341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We wanted to create something that would help anyone be able to visualize and intuitively understand physics. Something that would be accessible virtually since we had the pandemic in mind. </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So what if we made an app that contained interactive modules that simulated common physics scenarios?</a:t>
            </a:r>
            <a:endParaRPr sz="1800">
              <a:solidFill>
                <a:srgbClr val="595959"/>
              </a:solidFill>
            </a:endParaRPr>
          </a:p>
          <a:p>
            <a:pPr indent="0" lvl="0" marL="0" rtl="0" algn="l">
              <a:lnSpc>
                <a:spcPct val="115000"/>
              </a:lnSpc>
              <a:spcBef>
                <a:spcPts val="1200"/>
              </a:spcBef>
              <a:spcAft>
                <a:spcPts val="1200"/>
              </a:spcAft>
              <a:buNone/>
            </a:pPr>
            <a:r>
              <a:rPr lang="en" sz="1800">
                <a:solidFill>
                  <a:srgbClr val="595959"/>
                </a:solidFill>
              </a:rPr>
              <a:t>Following our goal of accessible education, we also came up with questions to ask the user to get them reflecting on the scenarios.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48"/>
          <p:cNvSpPr txBox="1"/>
          <p:nvPr>
            <p:ph idx="4294967295" type="title"/>
          </p:nvPr>
        </p:nvSpPr>
        <p:spPr>
          <a:xfrm>
            <a:off x="813900" y="4450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our website works</a:t>
            </a:r>
            <a:endParaRPr/>
          </a:p>
        </p:txBody>
      </p:sp>
      <p:sp>
        <p:nvSpPr>
          <p:cNvPr id="1951" name="Google Shape;1951;p48"/>
          <p:cNvSpPr txBox="1"/>
          <p:nvPr>
            <p:ph idx="1" type="body"/>
          </p:nvPr>
        </p:nvSpPr>
        <p:spPr>
          <a:xfrm>
            <a:off x="813900" y="1173050"/>
            <a:ext cx="7699200" cy="341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The goal was to make the website as intuitive and as concise as possible.</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We provide a list of descriptions that further help the users to understand what each simulation will cover, how to use it, as well as the benefits of using each simulation. </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Under each of the simulation cards created on the website, there are also guidance questions that help users to reflect on their learnings.</a:t>
            </a:r>
            <a:endParaRPr sz="1800">
              <a:solidFill>
                <a:srgbClr val="595959"/>
              </a:solidFill>
            </a:endParaRPr>
          </a:p>
          <a:p>
            <a:pPr indent="0" lvl="0" marL="0" rtl="0" algn="l">
              <a:lnSpc>
                <a:spcPct val="115000"/>
              </a:lnSpc>
              <a:spcBef>
                <a:spcPts val="1200"/>
              </a:spcBef>
              <a:spcAft>
                <a:spcPts val="1200"/>
              </a:spcAft>
              <a:buNone/>
            </a:pPr>
            <a:r>
              <a:rPr lang="en" sz="1800">
                <a:solidFill>
                  <a:srgbClr val="595959"/>
                </a:solidFill>
              </a:rPr>
              <a:t>The sidebar enable users to navigate between the simulations, as well as traversing back and forth in the web app without any full page refreshes that will torn the user experience.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pic>
        <p:nvPicPr>
          <p:cNvPr id="1956" name="Google Shape;1956;p49" title="Kinematics Demo.mov">
            <a:hlinkClick r:id="rId3"/>
          </p:cNvPr>
          <p:cNvPicPr preferRelativeResize="0"/>
          <p:nvPr/>
        </p:nvPicPr>
        <p:blipFill>
          <a:blip r:embed="rId4">
            <a:alphaModFix/>
          </a:blip>
          <a:stretch>
            <a:fillRect/>
          </a:stretch>
        </p:blipFill>
        <p:spPr>
          <a:xfrm>
            <a:off x="2286000" y="1223675"/>
            <a:ext cx="4572000" cy="3429000"/>
          </a:xfrm>
          <a:prstGeom prst="rect">
            <a:avLst/>
          </a:prstGeom>
          <a:noFill/>
          <a:ln>
            <a:noFill/>
          </a:ln>
          <a:effectLst>
            <a:outerShdw blurRad="57150" rotWithShape="0" algn="bl" dir="5400000" dist="19050">
              <a:srgbClr val="000000">
                <a:alpha val="50000"/>
              </a:srgbClr>
            </a:outerShdw>
          </a:effectLst>
        </p:spPr>
      </p:pic>
      <p:sp>
        <p:nvSpPr>
          <p:cNvPr id="1957" name="Google Shape;1957;p4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Kinematics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5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Dynamics</a:t>
            </a:r>
            <a:endParaRPr/>
          </a:p>
        </p:txBody>
      </p:sp>
      <p:pic>
        <p:nvPicPr>
          <p:cNvPr id="1963" name="Google Shape;1963;p50" title="Screen Recording 2023-11-05 at 1.22.59 PM.mov">
            <a:hlinkClick r:id="rId3"/>
          </p:cNvPr>
          <p:cNvPicPr preferRelativeResize="0"/>
          <p:nvPr/>
        </p:nvPicPr>
        <p:blipFill>
          <a:blip r:embed="rId4">
            <a:alphaModFix/>
          </a:blip>
          <a:stretch>
            <a:fillRect/>
          </a:stretch>
        </p:blipFill>
        <p:spPr>
          <a:xfrm>
            <a:off x="2286000" y="1170125"/>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5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Elastic Collision</a:t>
            </a:r>
            <a:endParaRPr/>
          </a:p>
        </p:txBody>
      </p:sp>
      <p:pic>
        <p:nvPicPr>
          <p:cNvPr id="1969" name="Google Shape;1969;p51" title="Screen Recording 2023-11-05 at 1.30.08 PM.mov">
            <a:hlinkClick r:id="rId3"/>
          </p:cNvPr>
          <p:cNvPicPr preferRelativeResize="0"/>
          <p:nvPr/>
        </p:nvPicPr>
        <p:blipFill>
          <a:blip r:embed="rId4">
            <a:alphaModFix/>
          </a:blip>
          <a:stretch>
            <a:fillRect/>
          </a:stretch>
        </p:blipFill>
        <p:spPr>
          <a:xfrm>
            <a:off x="406427" y="1170125"/>
            <a:ext cx="8331147"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52"/>
          <p:cNvSpPr txBox="1"/>
          <p:nvPr>
            <p:ph type="title"/>
          </p:nvPr>
        </p:nvSpPr>
        <p:spPr>
          <a:xfrm>
            <a:off x="896112" y="2039112"/>
            <a:ext cx="3566100" cy="13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Steps</a:t>
            </a:r>
            <a:endParaRPr/>
          </a:p>
        </p:txBody>
      </p:sp>
      <p:pic>
        <p:nvPicPr>
          <p:cNvPr id="1975" name="Google Shape;1975;p52"/>
          <p:cNvPicPr preferRelativeResize="0"/>
          <p:nvPr/>
        </p:nvPicPr>
        <p:blipFill>
          <a:blip r:embed="rId3">
            <a:alphaModFix/>
          </a:blip>
          <a:stretch>
            <a:fillRect/>
          </a:stretch>
        </p:blipFill>
        <p:spPr>
          <a:xfrm>
            <a:off x="5365975" y="308975"/>
            <a:ext cx="3166149" cy="2374601"/>
          </a:xfrm>
          <a:prstGeom prst="rect">
            <a:avLst/>
          </a:prstGeom>
          <a:noFill/>
          <a:ln cap="flat" cmpd="sng" w="19050">
            <a:solidFill>
              <a:schemeClr val="dk2"/>
            </a:solidFill>
            <a:prstDash val="solid"/>
            <a:round/>
            <a:headEnd len="sm" w="sm" type="none"/>
            <a:tailEnd len="sm" w="sm" type="none"/>
          </a:ln>
        </p:spPr>
      </p:pic>
      <p:pic>
        <p:nvPicPr>
          <p:cNvPr id="1976" name="Google Shape;1976;p52"/>
          <p:cNvPicPr preferRelativeResize="0"/>
          <p:nvPr/>
        </p:nvPicPr>
        <p:blipFill>
          <a:blip r:embed="rId4">
            <a:alphaModFix/>
          </a:blip>
          <a:stretch>
            <a:fillRect/>
          </a:stretch>
        </p:blipFill>
        <p:spPr>
          <a:xfrm>
            <a:off x="5365975" y="2874463"/>
            <a:ext cx="3166149" cy="2080862"/>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