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oboto Slab"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55f71ee5f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55f71ee5f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5f71ee5f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5f71ee5f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5f71ee5f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5f71ee5f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5f71ee5f3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5f71ee5f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5f71ee5f3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5f71ee5f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55f71ee5f3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55f71ee5f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5f71ee5f3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5f71ee5f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55f71ee5f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55f71ee5f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5f71ee5f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5f71ee5f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5f71ee5f3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5f71ee5f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5acdeca3c2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5acdeca3c2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5acdeca3c2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5acdeca3c2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5f71ee5f3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55f71ee5f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5f71ee5f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5f71ee5f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acdeca3c2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acdeca3c2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5f71ee5f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5f71ee5f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55f71ee5f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55f71ee5f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55f71ee5f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55f71ee5f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75" y="152400"/>
            <a:ext cx="9144000" cy="187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THE IMPACT OF COVID-19 ON THE GLOBAL ECONOMY.</a:t>
            </a:r>
            <a:endParaRPr/>
          </a:p>
          <a:p>
            <a:pPr marL="0" lvl="0" indent="0" algn="ctr" rtl="0">
              <a:spcBef>
                <a:spcPts val="0"/>
              </a:spcBef>
              <a:spcAft>
                <a:spcPts val="0"/>
              </a:spcAft>
              <a:buNone/>
            </a:pPr>
            <a:r>
              <a:rPr lang="en"/>
              <a:t>……………………………………………………………………………..</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5" name="Google Shape;65;p13"/>
          <p:cNvPicPr preferRelativeResize="0"/>
          <p:nvPr/>
        </p:nvPicPr>
        <p:blipFill>
          <a:blip r:embed="rId3">
            <a:alphaModFix/>
          </a:blip>
          <a:stretch>
            <a:fillRect/>
          </a:stretch>
        </p:blipFill>
        <p:spPr>
          <a:xfrm>
            <a:off x="0" y="2094875"/>
            <a:ext cx="9144000" cy="3048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3500"/>
              <a:t>PS: What income group the countries affected fall into?</a:t>
            </a:r>
            <a:endParaRPr sz="4600"/>
          </a:p>
        </p:txBody>
      </p:sp>
      <p:sp>
        <p:nvSpPr>
          <p:cNvPr id="126" name="Google Shape;126;p22"/>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27" name="Google Shape;127;p22"/>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8" name="Google Shape;128;p22"/>
          <p:cNvSpPr txBox="1"/>
          <p:nvPr/>
        </p:nvSpPr>
        <p:spPr>
          <a:xfrm>
            <a:off x="4843225" y="834550"/>
            <a:ext cx="4336800" cy="2647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The countries were grouped based on the GNI per capita and their counts were taken as shown below:</a:t>
            </a:r>
            <a:endParaRPr sz="3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0" y="306575"/>
            <a:ext cx="9144000" cy="561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800"/>
              <a:t>      Graph showing the value count of the income groups</a:t>
            </a:r>
            <a:endParaRPr sz="2800"/>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3"/>
          <p:cNvPicPr preferRelativeResize="0"/>
          <p:nvPr/>
        </p:nvPicPr>
        <p:blipFill>
          <a:blip r:embed="rId3">
            <a:alphaModFix/>
          </a:blip>
          <a:stretch>
            <a:fillRect/>
          </a:stretch>
        </p:blipFill>
        <p:spPr>
          <a:xfrm>
            <a:off x="0" y="1229300"/>
            <a:ext cx="9144000" cy="391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2800"/>
              <a:t>PS: Is GDP per capital a determinant of cross-country differentials in impact of COVID-19?</a:t>
            </a:r>
            <a:endParaRPr sz="2800"/>
          </a:p>
          <a:p>
            <a:pPr marL="0" lvl="0" indent="0" algn="ctr" rtl="0">
              <a:spcBef>
                <a:spcPts val="1200"/>
              </a:spcBef>
              <a:spcAft>
                <a:spcPts val="1200"/>
              </a:spcAft>
              <a:buNone/>
            </a:pPr>
            <a:endParaRPr sz="4500"/>
          </a:p>
        </p:txBody>
      </p:sp>
      <p:sp>
        <p:nvSpPr>
          <p:cNvPr id="141" name="Google Shape;141;p24"/>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42" name="Google Shape;142;p24"/>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43" name="Google Shape;143;p24"/>
          <p:cNvSpPr txBox="1"/>
          <p:nvPr/>
        </p:nvSpPr>
        <p:spPr>
          <a:xfrm>
            <a:off x="4843225" y="834550"/>
            <a:ext cx="4336800" cy="2647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GDP per capita produces slight changes across the countries as shown below:</a:t>
            </a:r>
            <a:endParaRPr sz="3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ctrTitle"/>
          </p:nvPr>
        </p:nvSpPr>
        <p:spPr>
          <a:xfrm>
            <a:off x="322650" y="167025"/>
            <a:ext cx="8498700" cy="59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400"/>
              <a:t>Map showing changes by GDP per capita</a:t>
            </a:r>
            <a:endParaRPr sz="3400"/>
          </a:p>
        </p:txBody>
      </p:sp>
      <p:sp>
        <p:nvSpPr>
          <p:cNvPr id="149" name="Google Shape;149;p25"/>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50" name="Google Shape;150;p25"/>
          <p:cNvPicPr preferRelativeResize="0"/>
          <p:nvPr/>
        </p:nvPicPr>
        <p:blipFill>
          <a:blip r:embed="rId3">
            <a:alphaModFix/>
          </a:blip>
          <a:stretch>
            <a:fillRect/>
          </a:stretch>
        </p:blipFill>
        <p:spPr>
          <a:xfrm>
            <a:off x="9475" y="1082000"/>
            <a:ext cx="9144001" cy="4061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2800"/>
              <a:t>PS: Is HDI a determinant of cross-country differentials in impact of COVID-19?</a:t>
            </a:r>
            <a:endParaRPr sz="2800"/>
          </a:p>
          <a:p>
            <a:pPr marL="0" lvl="0" indent="0" algn="ctr" rtl="0">
              <a:spcBef>
                <a:spcPts val="1200"/>
              </a:spcBef>
              <a:spcAft>
                <a:spcPts val="1200"/>
              </a:spcAft>
              <a:buNone/>
            </a:pPr>
            <a:endParaRPr sz="4500"/>
          </a:p>
        </p:txBody>
      </p:sp>
      <p:sp>
        <p:nvSpPr>
          <p:cNvPr id="156" name="Google Shape;156;p26"/>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57" name="Google Shape;157;p26"/>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8" name="Google Shape;158;p26"/>
          <p:cNvSpPr txBox="1"/>
          <p:nvPr/>
        </p:nvSpPr>
        <p:spPr>
          <a:xfrm>
            <a:off x="4843225" y="834550"/>
            <a:ext cx="4336800" cy="2154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HDI produces major changes across the countries as shown below:</a:t>
            </a:r>
            <a:endParaRPr sz="3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ctrTitle"/>
          </p:nvPr>
        </p:nvSpPr>
        <p:spPr>
          <a:xfrm>
            <a:off x="0" y="136250"/>
            <a:ext cx="9144000" cy="73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400"/>
              <a:t>Map showing changes by HDI</a:t>
            </a:r>
            <a:endParaRPr sz="3400"/>
          </a:p>
        </p:txBody>
      </p:sp>
      <p:sp>
        <p:nvSpPr>
          <p:cNvPr id="164" name="Google Shape;164;p27"/>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5" name="Google Shape;165;p27"/>
          <p:cNvPicPr preferRelativeResize="0"/>
          <p:nvPr/>
        </p:nvPicPr>
        <p:blipFill>
          <a:blip r:embed="rId3">
            <a:alphaModFix/>
          </a:blip>
          <a:stretch>
            <a:fillRect/>
          </a:stretch>
        </p:blipFill>
        <p:spPr>
          <a:xfrm>
            <a:off x="0" y="1396575"/>
            <a:ext cx="9144000" cy="374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2800"/>
              <a:t>PS: Is population size a determinant of cross-country differentials in impact of COVID-19?</a:t>
            </a:r>
            <a:endParaRPr sz="2800"/>
          </a:p>
          <a:p>
            <a:pPr marL="0" lvl="0" indent="0" algn="ctr" rtl="0">
              <a:spcBef>
                <a:spcPts val="1200"/>
              </a:spcBef>
              <a:spcAft>
                <a:spcPts val="1200"/>
              </a:spcAft>
              <a:buNone/>
            </a:pPr>
            <a:endParaRPr sz="4500"/>
          </a:p>
        </p:txBody>
      </p:sp>
      <p:sp>
        <p:nvSpPr>
          <p:cNvPr id="171" name="Google Shape;171;p28"/>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72" name="Google Shape;172;p28"/>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73" name="Google Shape;173;p28"/>
          <p:cNvSpPr txBox="1"/>
          <p:nvPr/>
        </p:nvSpPr>
        <p:spPr>
          <a:xfrm>
            <a:off x="4843225" y="834550"/>
            <a:ext cx="4336800" cy="2647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Population size was greatly affected by the COVID-19 across the countries as shown below:</a:t>
            </a:r>
            <a:endParaRPr sz="3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ctrTitle"/>
          </p:nvPr>
        </p:nvSpPr>
        <p:spPr>
          <a:xfrm>
            <a:off x="0" y="562050"/>
            <a:ext cx="9144000" cy="545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400"/>
              <a:t>Map showing changes by Population size</a:t>
            </a:r>
            <a:endParaRPr sz="3400"/>
          </a:p>
          <a:p>
            <a:pPr marL="0" lvl="0" indent="0" algn="ctr" rtl="0">
              <a:spcBef>
                <a:spcPts val="0"/>
              </a:spcBef>
              <a:spcAft>
                <a:spcPts val="0"/>
              </a:spcAft>
              <a:buNone/>
            </a:pPr>
            <a:endParaRPr/>
          </a:p>
        </p:txBody>
      </p:sp>
      <p:sp>
        <p:nvSpPr>
          <p:cNvPr id="179" name="Google Shape;179;p29"/>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80" name="Google Shape;180;p29"/>
          <p:cNvPicPr preferRelativeResize="0"/>
          <p:nvPr/>
        </p:nvPicPr>
        <p:blipFill>
          <a:blip r:embed="rId3">
            <a:alphaModFix/>
          </a:blip>
          <a:stretch>
            <a:fillRect/>
          </a:stretch>
        </p:blipFill>
        <p:spPr>
          <a:xfrm>
            <a:off x="0" y="562050"/>
            <a:ext cx="9143999" cy="4581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CONCLUSION</a:t>
            </a:r>
            <a:endParaRPr/>
          </a:p>
        </p:txBody>
      </p:sp>
      <p:sp>
        <p:nvSpPr>
          <p:cNvPr id="186" name="Google Shape;186;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 seen in the analysis, the COVID-19 pandemic had a great impact on the world’s economy in negative ways. The maps and the charts also showed how the pandemic affected the GDP per capita, HDI and the population size generally.</a:t>
            </a:r>
            <a:endParaRPr/>
          </a:p>
          <a:p>
            <a:pPr marL="0" lvl="0" indent="0" algn="l" rtl="0">
              <a:spcBef>
                <a:spcPts val="1200"/>
              </a:spcBef>
              <a:spcAft>
                <a:spcPts val="0"/>
              </a:spcAft>
              <a:buNone/>
            </a:pPr>
            <a:r>
              <a:rPr lang="en"/>
              <a:t>However , in the final stage of the project the following softwares would be used to analyse and create our dashboard, viz:</a:t>
            </a:r>
            <a:endParaRPr/>
          </a:p>
          <a:p>
            <a:pPr marL="0" lvl="0" indent="0" algn="l" rtl="0">
              <a:spcBef>
                <a:spcPts val="1200"/>
              </a:spcBef>
              <a:spcAft>
                <a:spcPts val="0"/>
              </a:spcAft>
              <a:buNone/>
            </a:pPr>
            <a:r>
              <a:rPr lang="en"/>
              <a:t>1, Tableau</a:t>
            </a:r>
            <a:endParaRPr/>
          </a:p>
          <a:p>
            <a:pPr marL="0" lvl="0" indent="0" algn="l" rtl="0">
              <a:spcBef>
                <a:spcPts val="1200"/>
              </a:spcBef>
              <a:spcAft>
                <a:spcPts val="1200"/>
              </a:spcAft>
              <a:buNone/>
            </a:pPr>
            <a:r>
              <a:rPr lang="en"/>
              <a:t>2. Python/Pandas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INTRODUCTION</a:t>
            </a:r>
            <a:endParaRPr/>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1900"/>
              <a:t>Description : The COVID-19 pandemic tossed the world into a state of uncertainty, not only from the health standpoint but also on global economy. With the global that were enacted requiring many businesses to shut down early and limiting the number of people engaged in gathering activities, this took a toll on the level of consumption and total output that builds a country’s economy. Our interest in this topic pertains to our willingness to explore the different ways and to what degree ecological forces like the global COVID-19 pandemic can affect a country’s economy both short and long term.</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153275"/>
            <a:ext cx="8672700" cy="990900"/>
          </a:xfrm>
          <a:prstGeom prst="rect">
            <a:avLst/>
          </a:prstGeom>
        </p:spPr>
        <p:txBody>
          <a:bodyPr spcFirstLastPara="1" wrap="square" lIns="91425" tIns="91425" rIns="91425" bIns="91425" anchor="b" anchorCtr="0">
            <a:normAutofit fontScale="90000"/>
          </a:bodyPr>
          <a:lstStyle/>
          <a:p>
            <a:pPr marL="457200" lvl="0" indent="0" algn="l" rtl="0">
              <a:spcBef>
                <a:spcPts val="0"/>
              </a:spcBef>
              <a:spcAft>
                <a:spcPts val="0"/>
              </a:spcAft>
              <a:buNone/>
            </a:pPr>
            <a:r>
              <a:rPr lang="en"/>
              <a:t>QUESTIONS THE TEAM HOPES TO 				ANSWER WITH THE DATA.</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Which countries were most and least affected by COVID-19?</a:t>
            </a:r>
            <a:endParaRPr/>
          </a:p>
          <a:p>
            <a:pPr marL="457200" lvl="0" indent="-342900" algn="l" rtl="0">
              <a:spcBef>
                <a:spcPts val="0"/>
              </a:spcBef>
              <a:spcAft>
                <a:spcPts val="0"/>
              </a:spcAft>
              <a:buSzPts val="1800"/>
              <a:buAutoNum type="arabicPeriod"/>
            </a:pPr>
            <a:r>
              <a:rPr lang="en"/>
              <a:t>What income group the countries affected fall into?</a:t>
            </a:r>
            <a:endParaRPr/>
          </a:p>
          <a:p>
            <a:pPr marL="457200" lvl="0" indent="-342900" algn="l" rtl="0">
              <a:spcBef>
                <a:spcPts val="0"/>
              </a:spcBef>
              <a:spcAft>
                <a:spcPts val="0"/>
              </a:spcAft>
              <a:buSzPts val="1800"/>
              <a:buAutoNum type="arabicPeriod"/>
            </a:pPr>
            <a:r>
              <a:rPr lang="en"/>
              <a:t>Is GDP per capital a determinant of cross-country differentials in impact of COVID-19?</a:t>
            </a:r>
            <a:endParaRPr/>
          </a:p>
          <a:p>
            <a:pPr marL="457200" lvl="0" indent="-342900" algn="l" rtl="0">
              <a:spcBef>
                <a:spcPts val="0"/>
              </a:spcBef>
              <a:spcAft>
                <a:spcPts val="0"/>
              </a:spcAft>
              <a:buSzPts val="1800"/>
              <a:buAutoNum type="arabicPeriod"/>
            </a:pPr>
            <a:r>
              <a:rPr lang="en"/>
              <a:t>Is HDI a determinant of cross-country differentials in impact of COVID-19?</a:t>
            </a:r>
            <a:endParaRPr/>
          </a:p>
          <a:p>
            <a:pPr marL="457200" lvl="0" indent="-342900" algn="l" rtl="0">
              <a:spcBef>
                <a:spcPts val="0"/>
              </a:spcBef>
              <a:spcAft>
                <a:spcPts val="0"/>
              </a:spcAft>
              <a:buSzPts val="1800"/>
              <a:buAutoNum type="arabicPeriod"/>
            </a:pPr>
            <a:r>
              <a:rPr lang="en"/>
              <a:t>Is population size a determinant of cross-country differentials in impact of COVID-19?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3300"/>
              <a:t>PS: Which countries were most and least affected by COVID-19?</a:t>
            </a:r>
            <a:endParaRPr sz="2900"/>
          </a:p>
        </p:txBody>
      </p:sp>
      <p:sp>
        <p:nvSpPr>
          <p:cNvPr id="83" name="Google Shape;83;p16"/>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84" name="Google Shape;84;p16"/>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5" name="Google Shape;85;p16"/>
          <p:cNvSpPr txBox="1"/>
          <p:nvPr/>
        </p:nvSpPr>
        <p:spPr>
          <a:xfrm>
            <a:off x="4843225" y="834550"/>
            <a:ext cx="4336800" cy="31401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The top ten most and least affected countries based on the total cases and total death are as shown below:</a:t>
            </a:r>
            <a:endParaRPr sz="3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0" y="102200"/>
            <a:ext cx="9144000" cy="783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Correlation Analysis Chart</a:t>
            </a:r>
            <a:endParaRPr/>
          </a:p>
        </p:txBody>
      </p:sp>
      <p:sp>
        <p:nvSpPr>
          <p:cNvPr id="91" name="Google Shape;91;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7"/>
          <p:cNvPicPr preferRelativeResize="0"/>
          <p:nvPr/>
        </p:nvPicPr>
        <p:blipFill>
          <a:blip r:embed="rId3">
            <a:alphaModFix/>
          </a:blip>
          <a:stretch>
            <a:fillRect/>
          </a:stretch>
        </p:blipFill>
        <p:spPr>
          <a:xfrm>
            <a:off x="0" y="1144125"/>
            <a:ext cx="9144001" cy="3999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Most Affected Countries by Total Cases</a:t>
            </a:r>
            <a:endParaRPr/>
          </a:p>
        </p:txBody>
      </p:sp>
      <p:sp>
        <p:nvSpPr>
          <p:cNvPr id="98" name="Google Shape;98;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18"/>
          <p:cNvPicPr preferRelativeResize="0"/>
          <p:nvPr/>
        </p:nvPicPr>
        <p:blipFill>
          <a:blip r:embed="rId3">
            <a:alphaModFix/>
          </a:blip>
          <a:stretch>
            <a:fillRect/>
          </a:stretch>
        </p:blipFill>
        <p:spPr>
          <a:xfrm>
            <a:off x="387900" y="1566900"/>
            <a:ext cx="8298150" cy="307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87900" y="458025"/>
            <a:ext cx="8368200" cy="495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Most Affected Countries by Total Deaths</a:t>
            </a:r>
            <a:endParaRPr/>
          </a:p>
        </p:txBody>
      </p:sp>
      <p:sp>
        <p:nvSpPr>
          <p:cNvPr id="105" name="Google Shape;105;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6" name="Google Shape;106;p19"/>
          <p:cNvPicPr preferRelativeResize="0"/>
          <p:nvPr/>
        </p:nvPicPr>
        <p:blipFill>
          <a:blip r:embed="rId3">
            <a:alphaModFix/>
          </a:blip>
          <a:stretch>
            <a:fillRect/>
          </a:stretch>
        </p:blipFill>
        <p:spPr>
          <a:xfrm>
            <a:off x="387900" y="1270563"/>
            <a:ext cx="8368200" cy="351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Least Affected Countries by Total Cases</a:t>
            </a:r>
            <a:endParaRPr/>
          </a:p>
        </p:txBody>
      </p:sp>
      <p:sp>
        <p:nvSpPr>
          <p:cNvPr id="112" name="Google Shape;112;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20"/>
          <p:cNvPicPr preferRelativeResize="0"/>
          <p:nvPr/>
        </p:nvPicPr>
        <p:blipFill>
          <a:blip r:embed="rId3">
            <a:alphaModFix/>
          </a:blip>
          <a:stretch>
            <a:fillRect/>
          </a:stretch>
        </p:blipFill>
        <p:spPr>
          <a:xfrm>
            <a:off x="387900" y="1144125"/>
            <a:ext cx="8368200" cy="342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87900" y="0"/>
            <a:ext cx="8368200" cy="110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Least Affected Countries by Total Deaths</a:t>
            </a:r>
            <a:endParaRPr/>
          </a:p>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a:blip r:embed="rId3">
            <a:alphaModFix/>
          </a:blip>
          <a:stretch>
            <a:fillRect/>
          </a:stretch>
        </p:blipFill>
        <p:spPr>
          <a:xfrm>
            <a:off x="387900" y="1294400"/>
            <a:ext cx="8368199" cy="33552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485</Words>
  <Application>Microsoft Office PowerPoint</Application>
  <PresentationFormat>On-screen Show (16:9)</PresentationFormat>
  <Paragraphs>42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Roboto</vt:lpstr>
      <vt:lpstr>Roboto Slab</vt:lpstr>
      <vt:lpstr>Arial</vt:lpstr>
      <vt:lpstr>Marina</vt:lpstr>
      <vt:lpstr>  THE IMPACT OF COVID-19 ON THE GLOBAL ECONOMY. ……………………………………………………………………………..</vt:lpstr>
      <vt:lpstr>                       INTRODUCTION</vt:lpstr>
      <vt:lpstr>QUESTIONS THE TEAM HOPES TO     ANSWER WITH THE DATA.</vt:lpstr>
      <vt:lpstr>PowerPoint Presentation</vt:lpstr>
      <vt:lpstr>                   Correlation Analysis Chart</vt:lpstr>
      <vt:lpstr>Top Ten Most Affected Countries by Total Cases</vt:lpstr>
      <vt:lpstr>Top Ten Most Affected Countries by Total Deaths</vt:lpstr>
      <vt:lpstr>Top Ten Least Affected Countries by Total Cases</vt:lpstr>
      <vt:lpstr>Top Ten Least Affected Countries by Total Deaths </vt:lpstr>
      <vt:lpstr>PowerPoint Presentation</vt:lpstr>
      <vt:lpstr>      Graph showing the value count of the income groups</vt:lpstr>
      <vt:lpstr>PowerPoint Presentation</vt:lpstr>
      <vt:lpstr>Map showing changes by GDP per capita</vt:lpstr>
      <vt:lpstr>PowerPoint Presentation</vt:lpstr>
      <vt:lpstr>Map showing changes by HDI</vt:lpstr>
      <vt:lpstr>PowerPoint Presentation</vt:lpstr>
      <vt:lpstr>Map showing changes by Population size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COVID-19 ON THE GLOBAL ECONOMY. ……………………………………………………………………………..</dc:title>
  <dc:creator>sesan ogunturoti</dc:creator>
  <cp:lastModifiedBy>sesan ogunturoti</cp:lastModifiedBy>
  <cp:revision>1</cp:revision>
  <dcterms:modified xsi:type="dcterms:W3CDTF">2022-09-19T02:09:47Z</dcterms:modified>
</cp:coreProperties>
</file>