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0" r:id="rId4"/>
    <p:sldId id="259" r:id="rId5"/>
    <p:sldId id="261" r:id="rId6"/>
    <p:sldId id="262" r:id="rId7"/>
    <p:sldId id="263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029" autoAdjust="0"/>
    <p:restoredTop sz="94660"/>
  </p:normalViewPr>
  <p:slideViewPr>
    <p:cSldViewPr>
      <p:cViewPr varScale="1">
        <p:scale>
          <a:sx n="68" d="100"/>
          <a:sy n="68" d="100"/>
        </p:scale>
        <p:origin x="-18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76F289-B3EF-4521-8596-65EB8809B24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A9AA9F-FEB0-4E39-B05F-8BC14C1E40D6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DD95FA69-0E76-417B-925A-4F488BB97062}" type="parTrans" cxnId="{63731E63-3EC8-4C77-A35A-2B230012B9E6}">
      <dgm:prSet/>
      <dgm:spPr/>
      <dgm:t>
        <a:bodyPr/>
        <a:lstStyle/>
        <a:p>
          <a:endParaRPr lang="en-US"/>
        </a:p>
      </dgm:t>
    </dgm:pt>
    <dgm:pt modelId="{AA32A115-EA81-4B61-A548-F0C5DD64D655}" type="sibTrans" cxnId="{63731E63-3EC8-4C77-A35A-2B230012B9E6}">
      <dgm:prSet/>
      <dgm:spPr/>
      <dgm:t>
        <a:bodyPr/>
        <a:lstStyle/>
        <a:p>
          <a:endParaRPr lang="en-US"/>
        </a:p>
      </dgm:t>
    </dgm:pt>
    <dgm:pt modelId="{52CE33DB-7CB7-4DF8-BC64-0226A626AEF0}">
      <dgm:prSet phldrT="[Text]"/>
      <dgm:spPr/>
      <dgm:t>
        <a:bodyPr/>
        <a:lstStyle/>
        <a:p>
          <a:r>
            <a:rPr lang="en-US" dirty="0" smtClean="0"/>
            <a:t>Load and resize video source</a:t>
          </a:r>
          <a:endParaRPr lang="en-US" dirty="0"/>
        </a:p>
      </dgm:t>
    </dgm:pt>
    <dgm:pt modelId="{170ECF78-0473-496C-AD3F-00E01FEF864B}" type="parTrans" cxnId="{B818AEE8-910B-4373-8E4B-DF5F14CB54F9}">
      <dgm:prSet/>
      <dgm:spPr/>
      <dgm:t>
        <a:bodyPr/>
        <a:lstStyle/>
        <a:p>
          <a:endParaRPr lang="en-US"/>
        </a:p>
      </dgm:t>
    </dgm:pt>
    <dgm:pt modelId="{E8FD54E7-300B-4C78-8B8B-D6263145CC49}" type="sibTrans" cxnId="{B818AEE8-910B-4373-8E4B-DF5F14CB54F9}">
      <dgm:prSet/>
      <dgm:spPr/>
      <dgm:t>
        <a:bodyPr/>
        <a:lstStyle/>
        <a:p>
          <a:endParaRPr lang="en-US"/>
        </a:p>
      </dgm:t>
    </dgm:pt>
    <dgm:pt modelId="{D4F73094-0382-42E5-B881-8E51D24D7F0F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A1033BDC-B32B-4450-91AB-9BBB65C2B865}" type="parTrans" cxnId="{C27A1521-5EA1-4B8C-8013-F3EC007B3F8C}">
      <dgm:prSet/>
      <dgm:spPr/>
      <dgm:t>
        <a:bodyPr/>
        <a:lstStyle/>
        <a:p>
          <a:endParaRPr lang="en-US"/>
        </a:p>
      </dgm:t>
    </dgm:pt>
    <dgm:pt modelId="{DE6C482B-BD7C-4395-A078-DF352CF61978}" type="sibTrans" cxnId="{C27A1521-5EA1-4B8C-8013-F3EC007B3F8C}">
      <dgm:prSet/>
      <dgm:spPr/>
      <dgm:t>
        <a:bodyPr/>
        <a:lstStyle/>
        <a:p>
          <a:endParaRPr lang="en-US"/>
        </a:p>
      </dgm:t>
    </dgm:pt>
    <dgm:pt modelId="{D0F6D232-D830-433A-99E7-840841DA2281}">
      <dgm:prSet phldrT="[Text]"/>
      <dgm:spPr/>
      <dgm:t>
        <a:bodyPr/>
        <a:lstStyle/>
        <a:p>
          <a:r>
            <a:rPr lang="en-US" dirty="0" smtClean="0"/>
            <a:t>converted to gray</a:t>
          </a:r>
          <a:endParaRPr lang="en-US" dirty="0"/>
        </a:p>
      </dgm:t>
    </dgm:pt>
    <dgm:pt modelId="{C6E7DF4A-72A3-4C71-8CF1-6B692049CF81}" type="parTrans" cxnId="{F1B825BC-7349-4B2A-99E6-EB8B6FAC7753}">
      <dgm:prSet/>
      <dgm:spPr/>
      <dgm:t>
        <a:bodyPr/>
        <a:lstStyle/>
        <a:p>
          <a:endParaRPr lang="en-US"/>
        </a:p>
      </dgm:t>
    </dgm:pt>
    <dgm:pt modelId="{21080043-03E2-4096-8CF7-59CC1B9CDBE4}" type="sibTrans" cxnId="{F1B825BC-7349-4B2A-99E6-EB8B6FAC7753}">
      <dgm:prSet/>
      <dgm:spPr/>
      <dgm:t>
        <a:bodyPr/>
        <a:lstStyle/>
        <a:p>
          <a:endParaRPr lang="en-US"/>
        </a:p>
      </dgm:t>
    </dgm:pt>
    <dgm:pt modelId="{131FE869-8FFD-4DFF-8120-AE5FC762C44F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39F76C8B-0418-4A63-80AC-417C8A163530}" type="parTrans" cxnId="{3D93CDD1-8276-4065-A012-09495DFA1FD5}">
      <dgm:prSet/>
      <dgm:spPr/>
      <dgm:t>
        <a:bodyPr/>
        <a:lstStyle/>
        <a:p>
          <a:endParaRPr lang="en-US"/>
        </a:p>
      </dgm:t>
    </dgm:pt>
    <dgm:pt modelId="{93413F9D-8C31-4D8B-BD91-E76A56E2AFC5}" type="sibTrans" cxnId="{3D93CDD1-8276-4065-A012-09495DFA1FD5}">
      <dgm:prSet/>
      <dgm:spPr/>
      <dgm:t>
        <a:bodyPr/>
        <a:lstStyle/>
        <a:p>
          <a:endParaRPr lang="en-US"/>
        </a:p>
      </dgm:t>
    </dgm:pt>
    <dgm:pt modelId="{F38DB98B-F8FA-44FC-B187-E2B07B21800E}">
      <dgm:prSet phldrT="[Text]"/>
      <dgm:spPr/>
      <dgm:t>
        <a:bodyPr/>
        <a:lstStyle/>
        <a:p>
          <a:r>
            <a:rPr lang="en-US" dirty="0" smtClean="0"/>
            <a:t>Using histogram equalization function</a:t>
          </a:r>
          <a:endParaRPr lang="en-US" dirty="0"/>
        </a:p>
      </dgm:t>
    </dgm:pt>
    <dgm:pt modelId="{D855C462-6A38-44BA-9687-B17A722F2724}" type="parTrans" cxnId="{AF65259A-F153-4E6F-822A-24010B1B414B}">
      <dgm:prSet/>
      <dgm:spPr/>
      <dgm:t>
        <a:bodyPr/>
        <a:lstStyle/>
        <a:p>
          <a:endParaRPr lang="en-US"/>
        </a:p>
      </dgm:t>
    </dgm:pt>
    <dgm:pt modelId="{78C759A1-B12D-483E-8356-6749D3AB84FE}" type="sibTrans" cxnId="{AF65259A-F153-4E6F-822A-24010B1B414B}">
      <dgm:prSet/>
      <dgm:spPr/>
      <dgm:t>
        <a:bodyPr/>
        <a:lstStyle/>
        <a:p>
          <a:endParaRPr lang="en-US"/>
        </a:p>
      </dgm:t>
    </dgm:pt>
    <dgm:pt modelId="{92CE5969-9A06-4AAA-BE0C-E09B59C345D1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099C3531-8D6A-442C-AF5B-D5BF579E0DDA}" type="parTrans" cxnId="{388D3C1A-29C5-4DD3-B209-1D79871C1599}">
      <dgm:prSet/>
      <dgm:spPr/>
      <dgm:t>
        <a:bodyPr/>
        <a:lstStyle/>
        <a:p>
          <a:endParaRPr lang="en-US"/>
        </a:p>
      </dgm:t>
    </dgm:pt>
    <dgm:pt modelId="{F1514D3F-F208-490E-8B98-C3B28B29E066}" type="sibTrans" cxnId="{388D3C1A-29C5-4DD3-B209-1D79871C1599}">
      <dgm:prSet/>
      <dgm:spPr/>
      <dgm:t>
        <a:bodyPr/>
        <a:lstStyle/>
        <a:p>
          <a:endParaRPr lang="en-US"/>
        </a:p>
      </dgm:t>
    </dgm:pt>
    <dgm:pt modelId="{9F6C1A29-829C-4F26-92E0-56CF76AB5CDA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F8B0D58B-1220-4D4B-BA7B-E0337A8E2117}" type="parTrans" cxnId="{A0B4D952-187C-4588-B68B-88EC55A0A27F}">
      <dgm:prSet/>
      <dgm:spPr/>
      <dgm:t>
        <a:bodyPr/>
        <a:lstStyle/>
        <a:p>
          <a:endParaRPr lang="en-US"/>
        </a:p>
      </dgm:t>
    </dgm:pt>
    <dgm:pt modelId="{2889289B-7688-47BE-A6EF-7708618F3C75}" type="sibTrans" cxnId="{A0B4D952-187C-4588-B68B-88EC55A0A27F}">
      <dgm:prSet/>
      <dgm:spPr/>
      <dgm:t>
        <a:bodyPr/>
        <a:lstStyle/>
        <a:p>
          <a:endParaRPr lang="en-US"/>
        </a:p>
      </dgm:t>
    </dgm:pt>
    <dgm:pt modelId="{E7C20825-F12F-4718-BE76-88EF16269F96}">
      <dgm:prSet/>
      <dgm:spPr/>
      <dgm:t>
        <a:bodyPr/>
        <a:lstStyle/>
        <a:p>
          <a:r>
            <a:rPr lang="en-US" smtClean="0"/>
            <a:t>mask image with declared parameters</a:t>
          </a:r>
          <a:endParaRPr lang="en-US"/>
        </a:p>
      </dgm:t>
    </dgm:pt>
    <dgm:pt modelId="{262ABA9A-31F7-4E10-8720-F914BC5F5375}" type="parTrans" cxnId="{26562B78-840D-441A-8CB7-785B1EA8C7AB}">
      <dgm:prSet/>
      <dgm:spPr/>
      <dgm:t>
        <a:bodyPr/>
        <a:lstStyle/>
        <a:p>
          <a:endParaRPr lang="en-US"/>
        </a:p>
      </dgm:t>
    </dgm:pt>
    <dgm:pt modelId="{81876CCF-16BC-4F70-95B3-52CBDC2B38A5}" type="sibTrans" cxnId="{26562B78-840D-441A-8CB7-785B1EA8C7AB}">
      <dgm:prSet/>
      <dgm:spPr/>
      <dgm:t>
        <a:bodyPr/>
        <a:lstStyle/>
        <a:p>
          <a:endParaRPr lang="en-US"/>
        </a:p>
      </dgm:t>
    </dgm:pt>
    <dgm:pt modelId="{D8AA5779-0F06-40AC-ABC6-8ADB6D3D454F}">
      <dgm:prSet/>
      <dgm:spPr/>
      <dgm:t>
        <a:bodyPr/>
        <a:lstStyle/>
        <a:p>
          <a:r>
            <a:rPr lang="en-US" smtClean="0"/>
            <a:t>HOUGH TRANSFORM</a:t>
          </a:r>
          <a:endParaRPr lang="en-US"/>
        </a:p>
      </dgm:t>
    </dgm:pt>
    <dgm:pt modelId="{C7F44A42-CB5E-4E45-A2AF-FB1E9C0EC785}" type="parTrans" cxnId="{C08D2614-B711-42D7-8557-E66B31DDB9C9}">
      <dgm:prSet/>
      <dgm:spPr/>
      <dgm:t>
        <a:bodyPr/>
        <a:lstStyle/>
        <a:p>
          <a:endParaRPr lang="en-US"/>
        </a:p>
      </dgm:t>
    </dgm:pt>
    <dgm:pt modelId="{75F2AE60-D50A-498E-B049-759F5B21FC7D}" type="sibTrans" cxnId="{C08D2614-B711-42D7-8557-E66B31DDB9C9}">
      <dgm:prSet/>
      <dgm:spPr/>
      <dgm:t>
        <a:bodyPr/>
        <a:lstStyle/>
        <a:p>
          <a:endParaRPr lang="en-US"/>
        </a:p>
      </dgm:t>
    </dgm:pt>
    <dgm:pt modelId="{9476EAD4-5EFD-495E-854D-FA3562BCC2E9}" type="pres">
      <dgm:prSet presAssocID="{0C76F289-B3EF-4521-8596-65EB8809B247}" presName="linearFlow" presStyleCnt="0">
        <dgm:presLayoutVars>
          <dgm:dir/>
          <dgm:animLvl val="lvl"/>
          <dgm:resizeHandles val="exact"/>
        </dgm:presLayoutVars>
      </dgm:prSet>
      <dgm:spPr/>
    </dgm:pt>
    <dgm:pt modelId="{DCB1E3D4-DA89-45D6-93FB-EE99EA19E7CF}" type="pres">
      <dgm:prSet presAssocID="{C9A9AA9F-FEB0-4E39-B05F-8BC14C1E40D6}" presName="composite" presStyleCnt="0"/>
      <dgm:spPr/>
    </dgm:pt>
    <dgm:pt modelId="{70E2AAE2-10AD-4D4B-839A-3520C2D3FD72}" type="pres">
      <dgm:prSet presAssocID="{C9A9AA9F-FEB0-4E39-B05F-8BC14C1E40D6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C3085F20-F5D1-491F-A24D-EE599009DBF5}" type="pres">
      <dgm:prSet presAssocID="{C9A9AA9F-FEB0-4E39-B05F-8BC14C1E40D6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9E910E-5163-449B-B784-85AEE06475E6}" type="pres">
      <dgm:prSet presAssocID="{AA32A115-EA81-4B61-A548-F0C5DD64D655}" presName="sp" presStyleCnt="0"/>
      <dgm:spPr/>
    </dgm:pt>
    <dgm:pt modelId="{AD688D08-455F-4FD5-8191-E980BE0A022C}" type="pres">
      <dgm:prSet presAssocID="{D4F73094-0382-42E5-B881-8E51D24D7F0F}" presName="composite" presStyleCnt="0"/>
      <dgm:spPr/>
    </dgm:pt>
    <dgm:pt modelId="{A91186A2-FB27-4686-A2F8-B186EFF05726}" type="pres">
      <dgm:prSet presAssocID="{D4F73094-0382-42E5-B881-8E51D24D7F0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5F3E4D87-DAF7-43EE-812E-3254ED0F6A1C}" type="pres">
      <dgm:prSet presAssocID="{D4F73094-0382-42E5-B881-8E51D24D7F0F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05C290-3F6C-429F-B5F9-409FF3033FD7}" type="pres">
      <dgm:prSet presAssocID="{DE6C482B-BD7C-4395-A078-DF352CF61978}" presName="sp" presStyleCnt="0"/>
      <dgm:spPr/>
    </dgm:pt>
    <dgm:pt modelId="{6236E5BC-0A8B-4017-856A-FA08D21EF82B}" type="pres">
      <dgm:prSet presAssocID="{131FE869-8FFD-4DFF-8120-AE5FC762C44F}" presName="composite" presStyleCnt="0"/>
      <dgm:spPr/>
    </dgm:pt>
    <dgm:pt modelId="{311F04DC-02DE-4A9F-ADDD-B554D482B49E}" type="pres">
      <dgm:prSet presAssocID="{131FE869-8FFD-4DFF-8120-AE5FC762C44F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47E2FDBF-0759-4F37-A454-D8A659D3A963}" type="pres">
      <dgm:prSet presAssocID="{131FE869-8FFD-4DFF-8120-AE5FC762C44F}" presName="descendantText" presStyleLbl="alignAcc1" presStyleIdx="2" presStyleCnt="5" custLinFactNeighborY="-134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FBBC11-0C15-44E3-811A-6AB1C27BACC8}" type="pres">
      <dgm:prSet presAssocID="{93413F9D-8C31-4D8B-BD91-E76A56E2AFC5}" presName="sp" presStyleCnt="0"/>
      <dgm:spPr/>
    </dgm:pt>
    <dgm:pt modelId="{447B99F2-8B7B-4E0C-BFDE-C15EF0C2174F}" type="pres">
      <dgm:prSet presAssocID="{92CE5969-9A06-4AAA-BE0C-E09B59C345D1}" presName="composite" presStyleCnt="0"/>
      <dgm:spPr/>
    </dgm:pt>
    <dgm:pt modelId="{CDBB95D9-BC02-4CF6-BCEE-2766DDC80D3A}" type="pres">
      <dgm:prSet presAssocID="{92CE5969-9A06-4AAA-BE0C-E09B59C345D1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174D6571-B9C4-480A-BDDA-23D987E8380E}" type="pres">
      <dgm:prSet presAssocID="{92CE5969-9A06-4AAA-BE0C-E09B59C345D1}" presName="descendantText" presStyleLbl="alignAcc1" presStyleIdx="3" presStyleCnt="5">
        <dgm:presLayoutVars>
          <dgm:bulletEnabled val="1"/>
        </dgm:presLayoutVars>
      </dgm:prSet>
      <dgm:spPr/>
    </dgm:pt>
    <dgm:pt modelId="{CCFE4362-9F83-4D5E-A1F6-66A1EF1018BE}" type="pres">
      <dgm:prSet presAssocID="{F1514D3F-F208-490E-8B98-C3B28B29E066}" presName="sp" presStyleCnt="0"/>
      <dgm:spPr/>
    </dgm:pt>
    <dgm:pt modelId="{98E52A1C-00ED-4FB9-9344-B345FF2FF925}" type="pres">
      <dgm:prSet presAssocID="{9F6C1A29-829C-4F26-92E0-56CF76AB5CDA}" presName="composite" presStyleCnt="0"/>
      <dgm:spPr/>
    </dgm:pt>
    <dgm:pt modelId="{4EE75497-8FB7-4531-8D68-A1B2E904350D}" type="pres">
      <dgm:prSet presAssocID="{9F6C1A29-829C-4F26-92E0-56CF76AB5CDA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3E596C7-2F43-4BA0-A97C-DE9AE0DB0509}" type="pres">
      <dgm:prSet presAssocID="{9F6C1A29-829C-4F26-92E0-56CF76AB5CDA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26562B78-840D-441A-8CB7-785B1EA8C7AB}" srcId="{92CE5969-9A06-4AAA-BE0C-E09B59C345D1}" destId="{E7C20825-F12F-4718-BE76-88EF16269F96}" srcOrd="0" destOrd="0" parTransId="{262ABA9A-31F7-4E10-8720-F914BC5F5375}" sibTransId="{81876CCF-16BC-4F70-95B3-52CBDC2B38A5}"/>
    <dgm:cxn modelId="{388D3C1A-29C5-4DD3-B209-1D79871C1599}" srcId="{0C76F289-B3EF-4521-8596-65EB8809B247}" destId="{92CE5969-9A06-4AAA-BE0C-E09B59C345D1}" srcOrd="3" destOrd="0" parTransId="{099C3531-8D6A-442C-AF5B-D5BF579E0DDA}" sibTransId="{F1514D3F-F208-490E-8B98-C3B28B29E066}"/>
    <dgm:cxn modelId="{3C699135-FC5B-451D-9737-A01E163CD39C}" type="presOf" srcId="{0C76F289-B3EF-4521-8596-65EB8809B247}" destId="{9476EAD4-5EFD-495E-854D-FA3562BCC2E9}" srcOrd="0" destOrd="0" presId="urn:microsoft.com/office/officeart/2005/8/layout/chevron2"/>
    <dgm:cxn modelId="{C27A1521-5EA1-4B8C-8013-F3EC007B3F8C}" srcId="{0C76F289-B3EF-4521-8596-65EB8809B247}" destId="{D4F73094-0382-42E5-B881-8E51D24D7F0F}" srcOrd="1" destOrd="0" parTransId="{A1033BDC-B32B-4450-91AB-9BBB65C2B865}" sibTransId="{DE6C482B-BD7C-4395-A078-DF352CF61978}"/>
    <dgm:cxn modelId="{08645B51-190E-40DE-913C-65A33BCE49C4}" type="presOf" srcId="{F38DB98B-F8FA-44FC-B187-E2B07B21800E}" destId="{47E2FDBF-0759-4F37-A454-D8A659D3A963}" srcOrd="0" destOrd="0" presId="urn:microsoft.com/office/officeart/2005/8/layout/chevron2"/>
    <dgm:cxn modelId="{167653E9-3B00-4A39-933B-ACC70E345BD0}" type="presOf" srcId="{92CE5969-9A06-4AAA-BE0C-E09B59C345D1}" destId="{CDBB95D9-BC02-4CF6-BCEE-2766DDC80D3A}" srcOrd="0" destOrd="0" presId="urn:microsoft.com/office/officeart/2005/8/layout/chevron2"/>
    <dgm:cxn modelId="{A0B4D952-187C-4588-B68B-88EC55A0A27F}" srcId="{0C76F289-B3EF-4521-8596-65EB8809B247}" destId="{9F6C1A29-829C-4F26-92E0-56CF76AB5CDA}" srcOrd="4" destOrd="0" parTransId="{F8B0D58B-1220-4D4B-BA7B-E0337A8E2117}" sibTransId="{2889289B-7688-47BE-A6EF-7708618F3C75}"/>
    <dgm:cxn modelId="{AF65259A-F153-4E6F-822A-24010B1B414B}" srcId="{131FE869-8FFD-4DFF-8120-AE5FC762C44F}" destId="{F38DB98B-F8FA-44FC-B187-E2B07B21800E}" srcOrd="0" destOrd="0" parTransId="{D855C462-6A38-44BA-9687-B17A722F2724}" sibTransId="{78C759A1-B12D-483E-8356-6749D3AB84FE}"/>
    <dgm:cxn modelId="{B818AEE8-910B-4373-8E4B-DF5F14CB54F9}" srcId="{C9A9AA9F-FEB0-4E39-B05F-8BC14C1E40D6}" destId="{52CE33DB-7CB7-4DF8-BC64-0226A626AEF0}" srcOrd="0" destOrd="0" parTransId="{170ECF78-0473-496C-AD3F-00E01FEF864B}" sibTransId="{E8FD54E7-300B-4C78-8B8B-D6263145CC49}"/>
    <dgm:cxn modelId="{FA8A9CD7-1A2E-4550-83A3-B47D9CC0B321}" type="presOf" srcId="{131FE869-8FFD-4DFF-8120-AE5FC762C44F}" destId="{311F04DC-02DE-4A9F-ADDD-B554D482B49E}" srcOrd="0" destOrd="0" presId="urn:microsoft.com/office/officeart/2005/8/layout/chevron2"/>
    <dgm:cxn modelId="{3D93CDD1-8276-4065-A012-09495DFA1FD5}" srcId="{0C76F289-B3EF-4521-8596-65EB8809B247}" destId="{131FE869-8FFD-4DFF-8120-AE5FC762C44F}" srcOrd="2" destOrd="0" parTransId="{39F76C8B-0418-4A63-80AC-417C8A163530}" sibTransId="{93413F9D-8C31-4D8B-BD91-E76A56E2AFC5}"/>
    <dgm:cxn modelId="{F1B825BC-7349-4B2A-99E6-EB8B6FAC7753}" srcId="{D4F73094-0382-42E5-B881-8E51D24D7F0F}" destId="{D0F6D232-D830-433A-99E7-840841DA2281}" srcOrd="0" destOrd="0" parTransId="{C6E7DF4A-72A3-4C71-8CF1-6B692049CF81}" sibTransId="{21080043-03E2-4096-8CF7-59CC1B9CDBE4}"/>
    <dgm:cxn modelId="{2931C26B-15CC-4A9B-9EEB-5464E1C6CD56}" type="presOf" srcId="{D4F73094-0382-42E5-B881-8E51D24D7F0F}" destId="{A91186A2-FB27-4686-A2F8-B186EFF05726}" srcOrd="0" destOrd="0" presId="urn:microsoft.com/office/officeart/2005/8/layout/chevron2"/>
    <dgm:cxn modelId="{B9BE3DCC-8E15-4E79-858B-2802DB7C5C7C}" type="presOf" srcId="{D8AA5779-0F06-40AC-ABC6-8ADB6D3D454F}" destId="{C3E596C7-2F43-4BA0-A97C-DE9AE0DB0509}" srcOrd="0" destOrd="0" presId="urn:microsoft.com/office/officeart/2005/8/layout/chevron2"/>
    <dgm:cxn modelId="{17D638CA-D1EC-4716-97CD-47309EA23DF2}" type="presOf" srcId="{52CE33DB-7CB7-4DF8-BC64-0226A626AEF0}" destId="{C3085F20-F5D1-491F-A24D-EE599009DBF5}" srcOrd="0" destOrd="0" presId="urn:microsoft.com/office/officeart/2005/8/layout/chevron2"/>
    <dgm:cxn modelId="{7E87BD7D-1F1C-42CB-8F4A-46A8FD5200DB}" type="presOf" srcId="{E7C20825-F12F-4718-BE76-88EF16269F96}" destId="{174D6571-B9C4-480A-BDDA-23D987E8380E}" srcOrd="0" destOrd="0" presId="urn:microsoft.com/office/officeart/2005/8/layout/chevron2"/>
    <dgm:cxn modelId="{C08D2614-B711-42D7-8557-E66B31DDB9C9}" srcId="{9F6C1A29-829C-4F26-92E0-56CF76AB5CDA}" destId="{D8AA5779-0F06-40AC-ABC6-8ADB6D3D454F}" srcOrd="0" destOrd="0" parTransId="{C7F44A42-CB5E-4E45-A2AF-FB1E9C0EC785}" sibTransId="{75F2AE60-D50A-498E-B049-759F5B21FC7D}"/>
    <dgm:cxn modelId="{E72182DF-AC9F-4612-AC8A-A9ED49BBF35F}" type="presOf" srcId="{9F6C1A29-829C-4F26-92E0-56CF76AB5CDA}" destId="{4EE75497-8FB7-4531-8D68-A1B2E904350D}" srcOrd="0" destOrd="0" presId="urn:microsoft.com/office/officeart/2005/8/layout/chevron2"/>
    <dgm:cxn modelId="{63731E63-3EC8-4C77-A35A-2B230012B9E6}" srcId="{0C76F289-B3EF-4521-8596-65EB8809B247}" destId="{C9A9AA9F-FEB0-4E39-B05F-8BC14C1E40D6}" srcOrd="0" destOrd="0" parTransId="{DD95FA69-0E76-417B-925A-4F488BB97062}" sibTransId="{AA32A115-EA81-4B61-A548-F0C5DD64D655}"/>
    <dgm:cxn modelId="{6B89CB91-9862-4D37-AD24-1D648604DC88}" type="presOf" srcId="{C9A9AA9F-FEB0-4E39-B05F-8BC14C1E40D6}" destId="{70E2AAE2-10AD-4D4B-839A-3520C2D3FD72}" srcOrd="0" destOrd="0" presId="urn:microsoft.com/office/officeart/2005/8/layout/chevron2"/>
    <dgm:cxn modelId="{401A51EE-2770-470A-BD4B-BAE54AD6C31D}" type="presOf" srcId="{D0F6D232-D830-433A-99E7-840841DA2281}" destId="{5F3E4D87-DAF7-43EE-812E-3254ED0F6A1C}" srcOrd="0" destOrd="0" presId="urn:microsoft.com/office/officeart/2005/8/layout/chevron2"/>
    <dgm:cxn modelId="{161F3802-AA37-4333-BE2E-A66AC24BFDD4}" type="presParOf" srcId="{9476EAD4-5EFD-495E-854D-FA3562BCC2E9}" destId="{DCB1E3D4-DA89-45D6-93FB-EE99EA19E7CF}" srcOrd="0" destOrd="0" presId="urn:microsoft.com/office/officeart/2005/8/layout/chevron2"/>
    <dgm:cxn modelId="{0C8E9F37-6D14-4F26-BCE0-A5EBD07C37AC}" type="presParOf" srcId="{DCB1E3D4-DA89-45D6-93FB-EE99EA19E7CF}" destId="{70E2AAE2-10AD-4D4B-839A-3520C2D3FD72}" srcOrd="0" destOrd="0" presId="urn:microsoft.com/office/officeart/2005/8/layout/chevron2"/>
    <dgm:cxn modelId="{735AA583-7819-4250-81FF-1207DC207BA8}" type="presParOf" srcId="{DCB1E3D4-DA89-45D6-93FB-EE99EA19E7CF}" destId="{C3085F20-F5D1-491F-A24D-EE599009DBF5}" srcOrd="1" destOrd="0" presId="urn:microsoft.com/office/officeart/2005/8/layout/chevron2"/>
    <dgm:cxn modelId="{5B274C4A-2393-4534-B159-62C2C10F11AD}" type="presParOf" srcId="{9476EAD4-5EFD-495E-854D-FA3562BCC2E9}" destId="{449E910E-5163-449B-B784-85AEE06475E6}" srcOrd="1" destOrd="0" presId="urn:microsoft.com/office/officeart/2005/8/layout/chevron2"/>
    <dgm:cxn modelId="{5881A5CB-F6C3-4219-8417-B617D03F65C2}" type="presParOf" srcId="{9476EAD4-5EFD-495E-854D-FA3562BCC2E9}" destId="{AD688D08-455F-4FD5-8191-E980BE0A022C}" srcOrd="2" destOrd="0" presId="urn:microsoft.com/office/officeart/2005/8/layout/chevron2"/>
    <dgm:cxn modelId="{FBA9E586-7C95-4177-9329-A62A58605BB1}" type="presParOf" srcId="{AD688D08-455F-4FD5-8191-E980BE0A022C}" destId="{A91186A2-FB27-4686-A2F8-B186EFF05726}" srcOrd="0" destOrd="0" presId="urn:microsoft.com/office/officeart/2005/8/layout/chevron2"/>
    <dgm:cxn modelId="{07ACA31A-50FD-4A50-B3F9-0D95438B17D9}" type="presParOf" srcId="{AD688D08-455F-4FD5-8191-E980BE0A022C}" destId="{5F3E4D87-DAF7-43EE-812E-3254ED0F6A1C}" srcOrd="1" destOrd="0" presId="urn:microsoft.com/office/officeart/2005/8/layout/chevron2"/>
    <dgm:cxn modelId="{73A2F3BA-8EC4-415D-A1CB-BD434752B4C5}" type="presParOf" srcId="{9476EAD4-5EFD-495E-854D-FA3562BCC2E9}" destId="{0E05C290-3F6C-429F-B5F9-409FF3033FD7}" srcOrd="3" destOrd="0" presId="urn:microsoft.com/office/officeart/2005/8/layout/chevron2"/>
    <dgm:cxn modelId="{953BCAA0-540D-4614-93E0-6DDE3C4E2C4E}" type="presParOf" srcId="{9476EAD4-5EFD-495E-854D-FA3562BCC2E9}" destId="{6236E5BC-0A8B-4017-856A-FA08D21EF82B}" srcOrd="4" destOrd="0" presId="urn:microsoft.com/office/officeart/2005/8/layout/chevron2"/>
    <dgm:cxn modelId="{04AAB1CD-F63E-41C0-9DF5-E48A45A8485B}" type="presParOf" srcId="{6236E5BC-0A8B-4017-856A-FA08D21EF82B}" destId="{311F04DC-02DE-4A9F-ADDD-B554D482B49E}" srcOrd="0" destOrd="0" presId="urn:microsoft.com/office/officeart/2005/8/layout/chevron2"/>
    <dgm:cxn modelId="{1E36FCBE-BC62-4FE4-ADCF-D5115D916696}" type="presParOf" srcId="{6236E5BC-0A8B-4017-856A-FA08D21EF82B}" destId="{47E2FDBF-0759-4F37-A454-D8A659D3A963}" srcOrd="1" destOrd="0" presId="urn:microsoft.com/office/officeart/2005/8/layout/chevron2"/>
    <dgm:cxn modelId="{7235E03F-FBD7-4CC7-AE0F-EB9FDF4B8604}" type="presParOf" srcId="{9476EAD4-5EFD-495E-854D-FA3562BCC2E9}" destId="{3FFBBC11-0C15-44E3-811A-6AB1C27BACC8}" srcOrd="5" destOrd="0" presId="urn:microsoft.com/office/officeart/2005/8/layout/chevron2"/>
    <dgm:cxn modelId="{6EC17849-C691-443D-8118-D1A9B33C8E46}" type="presParOf" srcId="{9476EAD4-5EFD-495E-854D-FA3562BCC2E9}" destId="{447B99F2-8B7B-4E0C-BFDE-C15EF0C2174F}" srcOrd="6" destOrd="0" presId="urn:microsoft.com/office/officeart/2005/8/layout/chevron2"/>
    <dgm:cxn modelId="{DE466209-D671-4D69-962E-2CC0BA9A3C94}" type="presParOf" srcId="{447B99F2-8B7B-4E0C-BFDE-C15EF0C2174F}" destId="{CDBB95D9-BC02-4CF6-BCEE-2766DDC80D3A}" srcOrd="0" destOrd="0" presId="urn:microsoft.com/office/officeart/2005/8/layout/chevron2"/>
    <dgm:cxn modelId="{3DB55AE3-D819-40B1-A22D-F90D51D78FBA}" type="presParOf" srcId="{447B99F2-8B7B-4E0C-BFDE-C15EF0C2174F}" destId="{174D6571-B9C4-480A-BDDA-23D987E8380E}" srcOrd="1" destOrd="0" presId="urn:microsoft.com/office/officeart/2005/8/layout/chevron2"/>
    <dgm:cxn modelId="{132C634F-EBF6-420F-928C-082900AE5F6A}" type="presParOf" srcId="{9476EAD4-5EFD-495E-854D-FA3562BCC2E9}" destId="{CCFE4362-9F83-4D5E-A1F6-66A1EF1018BE}" srcOrd="7" destOrd="0" presId="urn:microsoft.com/office/officeart/2005/8/layout/chevron2"/>
    <dgm:cxn modelId="{52E36F6D-B5C0-454B-A1E5-F8A4B210890D}" type="presParOf" srcId="{9476EAD4-5EFD-495E-854D-FA3562BCC2E9}" destId="{98E52A1C-00ED-4FB9-9344-B345FF2FF925}" srcOrd="8" destOrd="0" presId="urn:microsoft.com/office/officeart/2005/8/layout/chevron2"/>
    <dgm:cxn modelId="{AD9FD6D3-6476-4B06-8B7A-06C94CB2A4DE}" type="presParOf" srcId="{98E52A1C-00ED-4FB9-9344-B345FF2FF925}" destId="{4EE75497-8FB7-4531-8D68-A1B2E904350D}" srcOrd="0" destOrd="0" presId="urn:microsoft.com/office/officeart/2005/8/layout/chevron2"/>
    <dgm:cxn modelId="{9074E3F6-16C4-4AB2-8725-14F7576A15F8}" type="presParOf" srcId="{98E52A1C-00ED-4FB9-9344-B345FF2FF925}" destId="{C3E596C7-2F43-4BA0-A97C-DE9AE0DB0509}" srcOrd="1" destOrd="0" presId="urn:microsoft.com/office/officeart/2005/8/layout/chevron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4B2A-4AFB-4328-BE15-9B2ACB9716FF}" type="datetimeFigureOut">
              <a:rPr lang="en-US" smtClean="0"/>
              <a:pPr/>
              <a:t>02/07/2018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D044-C6F4-43A3-84B8-D1ED902375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4B2A-4AFB-4328-BE15-9B2ACB9716FF}" type="datetimeFigureOut">
              <a:rPr lang="en-US" smtClean="0"/>
              <a:pPr/>
              <a:t>02/07/2018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D044-C6F4-43A3-84B8-D1ED902375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4B2A-4AFB-4328-BE15-9B2ACB9716FF}" type="datetimeFigureOut">
              <a:rPr lang="en-US" smtClean="0"/>
              <a:pPr/>
              <a:t>02/07/2018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D044-C6F4-43A3-84B8-D1ED902375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4B2A-4AFB-4328-BE15-9B2ACB9716FF}" type="datetimeFigureOut">
              <a:rPr lang="en-US" smtClean="0"/>
              <a:pPr/>
              <a:t>02/07/2018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D044-C6F4-43A3-84B8-D1ED902375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4B2A-4AFB-4328-BE15-9B2ACB9716FF}" type="datetimeFigureOut">
              <a:rPr lang="en-US" smtClean="0"/>
              <a:pPr/>
              <a:t>02/07/2018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D044-C6F4-43A3-84B8-D1ED902375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4B2A-4AFB-4328-BE15-9B2ACB9716FF}" type="datetimeFigureOut">
              <a:rPr lang="en-US" smtClean="0"/>
              <a:pPr/>
              <a:t>02/07/2018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D044-C6F4-43A3-84B8-D1ED902375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4B2A-4AFB-4328-BE15-9B2ACB9716FF}" type="datetimeFigureOut">
              <a:rPr lang="en-US" smtClean="0"/>
              <a:pPr/>
              <a:t>02/07/2018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D044-C6F4-43A3-84B8-D1ED902375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4B2A-4AFB-4328-BE15-9B2ACB9716FF}" type="datetimeFigureOut">
              <a:rPr lang="en-US" smtClean="0"/>
              <a:pPr/>
              <a:t>02/07/2018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D044-C6F4-43A3-84B8-D1ED902375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4B2A-4AFB-4328-BE15-9B2ACB9716FF}" type="datetimeFigureOut">
              <a:rPr lang="en-US" smtClean="0"/>
              <a:pPr/>
              <a:t>02/07/2018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D044-C6F4-43A3-84B8-D1ED902375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4B2A-4AFB-4328-BE15-9B2ACB9716FF}" type="datetimeFigureOut">
              <a:rPr lang="en-US" smtClean="0"/>
              <a:pPr/>
              <a:t>02/07/2018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D044-C6F4-43A3-84B8-D1ED902375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4B2A-4AFB-4328-BE15-9B2ACB9716FF}" type="datetimeFigureOut">
              <a:rPr lang="en-US" smtClean="0"/>
              <a:pPr/>
              <a:t>02/07/2018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D044-C6F4-43A3-84B8-D1ED902375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C4B2A-4AFB-4328-BE15-9B2ACB9716FF}" type="datetimeFigureOut">
              <a:rPr lang="en-US" smtClean="0"/>
              <a:pPr/>
              <a:t>02/07/2018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BD044-C6F4-43A3-84B8-D1ED902375D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16763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IMAGE PROCESSING ALGORITHMS FOR </a:t>
            </a:r>
            <a:r>
              <a:rPr lang="en-US" dirty="0" smtClean="0"/>
              <a:t>LANE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524000"/>
            <a:ext cx="8229600" cy="4876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147" name="Picture 3" descr="C:\Users\AHmed\Downloads\1-a2owzhUlg_3telqyYz7av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9144000" cy="5181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HOUGH TRANSFORM</a:t>
            </a:r>
            <a:endParaRPr lang="en-US" dirty="0"/>
          </a:p>
        </p:txBody>
      </p:sp>
      <p:pic>
        <p:nvPicPr>
          <p:cNvPr id="3074" name="Picture 2" descr="C:\Users\AHmed\Downloads\hough_2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066801"/>
            <a:ext cx="8839199" cy="5410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HOUGH TRANSFORM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66800"/>
            <a:ext cx="88392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FOLLOWINGS ARE CONCEPTS </a:t>
            </a:r>
            <a:r>
              <a:rPr lang="en-US" dirty="0" smtClean="0"/>
              <a:t>ANDTOOLS </a:t>
            </a:r>
            <a:r>
              <a:rPr lang="en-US" dirty="0" smtClean="0"/>
              <a:t>I USED IN </a:t>
            </a:r>
            <a:r>
              <a:rPr lang="en-US" dirty="0" smtClean="0"/>
              <a:t>LANEDETECTION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Converted to gray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reduce the storage area of the image so</a:t>
            </a:r>
          </a:p>
          <a:p>
            <a:r>
              <a:rPr lang="en-US" dirty="0" smtClean="0"/>
              <a:t>Reduce the processing time.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Converted to gray</a:t>
            </a:r>
            <a:endParaRPr lang="en-US" dirty="0"/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371600"/>
            <a:ext cx="9144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histogram equalization 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Histogram equalization re-assigns the intensity values of pixels in the input image such that the output image contains a uniform distribution of intensities</a:t>
            </a:r>
          </a:p>
          <a:p>
            <a:r>
              <a:rPr lang="en-US" dirty="0" err="1" smtClean="0"/>
              <a:t>equ</a:t>
            </a:r>
            <a:r>
              <a:rPr lang="en-US" dirty="0" smtClean="0"/>
              <a:t> = cv2.equalizeHist(gray) </a:t>
            </a:r>
          </a:p>
          <a:p>
            <a:r>
              <a:rPr lang="en-US" dirty="0" smtClean="0"/>
              <a:t>video = cv2.cvtColor(equ,cv2.COLOR_GRAY2BGR)  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hsv</a:t>
            </a:r>
            <a:r>
              <a:rPr lang="en-US" dirty="0" smtClean="0"/>
              <a:t> = cv2.cvtColor(video, cv2.COLOR_BGR2HSV)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histogram equalization function 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704206"/>
            <a:ext cx="9144000" cy="5153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4.  mask image with declared parameters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403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mask = cv2.inRange(</a:t>
            </a:r>
            <a:r>
              <a:rPr lang="en-US" dirty="0" err="1" smtClean="0"/>
              <a:t>grayROI,high_black,low_black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04999"/>
            <a:ext cx="8229600" cy="480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</a:t>
            </a:r>
            <a:r>
              <a:rPr lang="en-US" dirty="0" smtClean="0"/>
              <a:t>OUGH </a:t>
            </a:r>
            <a:r>
              <a:rPr lang="en-US" dirty="0" smtClean="0"/>
              <a:t>TRANSFORM</a:t>
            </a:r>
            <a:endParaRPr lang="en-US" dirty="0"/>
          </a:p>
        </p:txBody>
      </p:sp>
      <p:pic>
        <p:nvPicPr>
          <p:cNvPr id="1026" name="Picture 2" descr="C:\Users\AHmed\Downloads\hough02.gif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0"/>
            <a:ext cx="8382000" cy="5105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HOUGH TRANSFORM</a:t>
            </a:r>
            <a:endParaRPr lang="en-US" dirty="0"/>
          </a:p>
        </p:txBody>
      </p:sp>
      <p:pic>
        <p:nvPicPr>
          <p:cNvPr id="2050" name="Picture 2" descr="C:\Users\AHmed\Downloads\1-s2.0-S0031320304000561-gr3.gif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66800"/>
            <a:ext cx="8839200" cy="579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124</Words>
  <Application>Microsoft Office PowerPoint</Application>
  <PresentationFormat>On-screen Show (4:3)</PresentationFormat>
  <Paragraphs>28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IMAGE PROCESSING ALGORITHMS FOR LANE DETECTION</vt:lpstr>
      <vt:lpstr>FOLLOWINGS ARE CONCEPTS ANDTOOLS I USED IN LANEDETECTION:</vt:lpstr>
      <vt:lpstr>Converted to gray</vt:lpstr>
      <vt:lpstr>Converted to gray</vt:lpstr>
      <vt:lpstr>Using histogram equalization function </vt:lpstr>
      <vt:lpstr>Using histogram equalization function </vt:lpstr>
      <vt:lpstr>4.  mask image with declared parameters</vt:lpstr>
      <vt:lpstr>HOUGH TRANSFORM</vt:lpstr>
      <vt:lpstr>HOUGH TRANSFORM</vt:lpstr>
      <vt:lpstr>HOUGH TRANSFORM</vt:lpstr>
      <vt:lpstr>HOUGH TRANSFORM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 ALGORITHMS FOR LANE DETECTION</dc:title>
  <dc:creator>AHmed</dc:creator>
  <cp:lastModifiedBy>AHmed</cp:lastModifiedBy>
  <cp:revision>2</cp:revision>
  <dcterms:created xsi:type="dcterms:W3CDTF">2018-06-30T09:45:44Z</dcterms:created>
  <dcterms:modified xsi:type="dcterms:W3CDTF">2018-07-02T19:00:04Z</dcterms:modified>
</cp:coreProperties>
</file>