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NAJAH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predict the success of </a:t>
            </a:r>
            <a:r>
              <a:rPr lang="en-US" dirty="0"/>
              <a:t>your Business</a:t>
            </a:r>
          </a:p>
        </p:txBody>
      </p:sp>
    </p:spTree>
    <p:extLst>
      <p:ext uri="{BB962C8B-B14F-4D97-AF65-F5344CB8AC3E}">
        <p14:creationId xmlns:p14="http://schemas.microsoft.com/office/powerpoint/2010/main" val="35993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Phases to build our model</a:t>
            </a:r>
          </a:p>
          <a:p>
            <a:r>
              <a:rPr lang="en-US" sz="2400" dirty="0" smtClean="0"/>
              <a:t>1- collect our own data</a:t>
            </a:r>
          </a:p>
          <a:p>
            <a:r>
              <a:rPr lang="en-US" sz="2400" dirty="0" smtClean="0"/>
              <a:t>2- preprocessing data (data cleaning – data analysis)</a:t>
            </a:r>
          </a:p>
          <a:p>
            <a:r>
              <a:rPr lang="en-US" sz="2400" dirty="0" smtClean="0"/>
              <a:t>3- model selection</a:t>
            </a:r>
          </a:p>
          <a:p>
            <a:r>
              <a:rPr lang="en-US" sz="2400" dirty="0" smtClean="0"/>
              <a:t>4- build model</a:t>
            </a:r>
          </a:p>
          <a:p>
            <a:r>
              <a:rPr lang="en-US" sz="2400" dirty="0" smtClean="0"/>
              <a:t>5- test our model and display accuracy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google form that contains some questions that used as features in our model.</a:t>
            </a:r>
          </a:p>
          <a:p>
            <a:r>
              <a:rPr lang="en-US" dirty="0" smtClean="0"/>
              <a:t>Some example of our data: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3771900"/>
            <a:ext cx="8229600" cy="30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2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our data and understand of its pattern to detect coloration of features</a:t>
            </a:r>
          </a:p>
          <a:p>
            <a:r>
              <a:rPr lang="en-US" dirty="0" smtClean="0"/>
              <a:t>Some plotting of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924300"/>
            <a:ext cx="45339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3924300"/>
            <a:ext cx="4711700" cy="29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2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algorithm that fit our problem</a:t>
            </a:r>
          </a:p>
          <a:p>
            <a:r>
              <a:rPr lang="en-US" dirty="0" smtClean="0"/>
              <a:t>Algorithms chosen:</a:t>
            </a:r>
          </a:p>
          <a:p>
            <a:r>
              <a:rPr lang="en-US" dirty="0" smtClean="0"/>
              <a:t>1- Logistic Regression with accuracy : 79%</a:t>
            </a:r>
          </a:p>
          <a:p>
            <a:r>
              <a:rPr lang="en-US" dirty="0"/>
              <a:t>2</a:t>
            </a:r>
            <a:r>
              <a:rPr lang="en-US" dirty="0" smtClean="0"/>
              <a:t>- SVM with accuracy: 76%</a:t>
            </a:r>
          </a:p>
          <a:p>
            <a:r>
              <a:rPr lang="en-US" dirty="0"/>
              <a:t>3</a:t>
            </a:r>
            <a:r>
              <a:rPr lang="en-US" dirty="0" smtClean="0"/>
              <a:t>- Random forest with accuracy : 73%</a:t>
            </a:r>
          </a:p>
          <a:p>
            <a:r>
              <a:rPr lang="en-US" dirty="0"/>
              <a:t>4</a:t>
            </a:r>
            <a:r>
              <a:rPr lang="en-US" dirty="0" smtClean="0"/>
              <a:t>- KNN with accuracy : 52%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4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We choose logistic regression algorithm that give us the highest accuracy</a:t>
            </a:r>
          </a:p>
          <a:p>
            <a:r>
              <a:rPr lang="en-US" dirty="0" smtClean="0"/>
              <a:t>2 – Then we test it with new data and get good result</a:t>
            </a:r>
          </a:p>
          <a:p>
            <a:r>
              <a:rPr lang="en-US" dirty="0" smtClean="0"/>
              <a:t>Example of text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10" y="4078374"/>
            <a:ext cx="8662145" cy="27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2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087" y="3577168"/>
            <a:ext cx="8761413" cy="706964"/>
          </a:xfrm>
        </p:spPr>
        <p:txBody>
          <a:bodyPr/>
          <a:lstStyle/>
          <a:p>
            <a:r>
              <a:rPr lang="en-US" sz="13800" dirty="0" smtClean="0">
                <a:solidFill>
                  <a:schemeClr val="tx2"/>
                </a:solidFill>
              </a:rPr>
              <a:t>Finish</a:t>
            </a:r>
            <a:endParaRPr lang="en-US" sz="13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2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159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NAJAH </vt:lpstr>
      <vt:lpstr>Machine Learning model</vt:lpstr>
      <vt:lpstr>Collect Data</vt:lpstr>
      <vt:lpstr>Preprocessing</vt:lpstr>
      <vt:lpstr>Model Selection</vt:lpstr>
      <vt:lpstr>Build Model </vt:lpstr>
      <vt:lpstr>Finish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NAJAH</dc:title>
  <dc:creator>ACA-Ahmed</dc:creator>
  <cp:lastModifiedBy>ACA-Ahmed</cp:lastModifiedBy>
  <cp:revision>3</cp:revision>
  <dcterms:created xsi:type="dcterms:W3CDTF">2021-03-01T00:11:56Z</dcterms:created>
  <dcterms:modified xsi:type="dcterms:W3CDTF">2021-03-01T00:30:15Z</dcterms:modified>
</cp:coreProperties>
</file>