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51206400" cy="288036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embeddedFont>
  </p:embeddedFontLst>
  <p:custDataLst>
    <p:tags r:id="rId9"/>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9702" userDrawn="1">
          <p15:clr>
            <a:srgbClr val="A4A3A4"/>
          </p15:clr>
        </p15:guide>
        <p15:guide id="2" pos="156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83" autoAdjust="0"/>
    <p:restoredTop sz="93654" autoAdjust="0"/>
  </p:normalViewPr>
  <p:slideViewPr>
    <p:cSldViewPr>
      <p:cViewPr varScale="1">
        <p:scale>
          <a:sx n="26" d="100"/>
          <a:sy n="26" d="100"/>
        </p:scale>
        <p:origin x="540" y="12"/>
      </p:cViewPr>
      <p:guideLst>
        <p:guide orient="horz" pos="9702"/>
        <p:guide pos="156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573088" y="889000"/>
            <a:ext cx="80787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573088" y="889000"/>
            <a:ext cx="807878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811" y="8948341"/>
            <a:ext cx="43524783" cy="6172994"/>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7681620" y="16321485"/>
            <a:ext cx="35843163" cy="7362031"/>
          </a:xfrm>
          <a:prstGeom prst="rect">
            <a:avLst/>
          </a:prstGeom>
        </p:spPr>
        <p:txBody>
          <a:bodyPr/>
          <a:lstStyle>
            <a:defPPr>
              <a:defRPr kern="1200"/>
            </a:defPPr>
            <a:lvl1pPr marL="0" indent="0" algn="ctr">
              <a:buNone/>
              <a:defRPr/>
            </a:lvl1pPr>
            <a:lvl2pPr marL="400050" indent="0" algn="ctr">
              <a:buNone/>
              <a:defRPr/>
            </a:lvl2pPr>
            <a:lvl3pPr marL="800100" indent="0" algn="ctr">
              <a:buNone/>
              <a:defRPr/>
            </a:lvl3pPr>
            <a:lvl4pPr marL="1200150" indent="0" algn="ctr">
              <a:buNone/>
              <a:defRPr/>
            </a:lvl4pPr>
            <a:lvl5pPr marL="1600200" indent="0" algn="ctr">
              <a:buNone/>
              <a:defRPr/>
            </a:lvl5pPr>
            <a:lvl6pPr marL="2000250" indent="0" algn="ctr">
              <a:buNone/>
              <a:defRPr/>
            </a:lvl6pPr>
            <a:lvl7pPr marL="2400300" indent="0" algn="ctr">
              <a:buNone/>
              <a:defRPr/>
            </a:lvl7pPr>
            <a:lvl8pPr marL="2800350" indent="0" algn="ctr">
              <a:buNone/>
              <a:defRPr/>
            </a:lvl8pPr>
            <a:lvl9pPr marL="32004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993" y="6720284"/>
            <a:ext cx="46086417" cy="19009321"/>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629" y="1152922"/>
            <a:ext cx="11520782" cy="2457668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991" y="1152922"/>
            <a:ext cx="34407592" cy="2457668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559993" y="6720284"/>
            <a:ext cx="46086417" cy="19009321"/>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9260"/>
            <a:ext cx="43524783" cy="5720159"/>
          </a:xfrm>
          <a:prstGeom prst="rect">
            <a:avLst/>
          </a:prstGeom>
        </p:spPr>
        <p:txBody>
          <a:bodyPr anchor="t"/>
          <a:lstStyle>
            <a:defPPr>
              <a:defRPr kern="1200"/>
            </a:defPPr>
            <a:lvl1pPr algn="l">
              <a:defRPr sz="3500" b="1" cap="all"/>
            </a:lvl1pPr>
          </a:lstStyle>
          <a:p>
            <a:r>
              <a:rPr lang="en-US"/>
              <a:t>Click to edit Master title style</a:t>
            </a:r>
          </a:p>
        </p:txBody>
      </p:sp>
      <p:sp>
        <p:nvSpPr>
          <p:cNvPr id="3" name="Text Placeholder 2"/>
          <p:cNvSpPr>
            <a:spLocks noGrp="1"/>
          </p:cNvSpPr>
          <p:nvPr>
            <p:ph type="body" idx="1"/>
          </p:nvPr>
        </p:nvSpPr>
        <p:spPr>
          <a:xfrm>
            <a:off x="4044952" y="12208471"/>
            <a:ext cx="43524783" cy="6300788"/>
          </a:xfrm>
          <a:prstGeom prst="rect">
            <a:avLst/>
          </a:prstGeom>
        </p:spPr>
        <p:txBody>
          <a:bodyPr anchor="b"/>
          <a:lstStyle>
            <a:defPPr>
              <a:defRPr kern="1200"/>
            </a:defPPr>
            <a:lvl1pPr marL="0" indent="0">
              <a:buNone/>
              <a:defRPr sz="1750"/>
            </a:lvl1pPr>
            <a:lvl2pPr marL="400050" indent="0">
              <a:buNone/>
              <a:defRPr sz="1575"/>
            </a:lvl2pPr>
            <a:lvl3pPr marL="800100" indent="0">
              <a:buNone/>
              <a:defRPr sz="1400"/>
            </a:lvl3pPr>
            <a:lvl4pPr marL="1200150" indent="0">
              <a:buNone/>
              <a:defRPr sz="1225"/>
            </a:lvl4pPr>
            <a:lvl5pPr marL="1600200" indent="0">
              <a:buNone/>
              <a:defRPr sz="1225"/>
            </a:lvl5pPr>
            <a:lvl6pPr marL="2000250" indent="0">
              <a:buNone/>
              <a:defRPr sz="1225"/>
            </a:lvl6pPr>
            <a:lvl7pPr marL="2400300" indent="0">
              <a:buNone/>
              <a:defRPr sz="1225"/>
            </a:lvl7pPr>
            <a:lvl8pPr marL="2800350" indent="0">
              <a:buNone/>
              <a:defRPr sz="1225"/>
            </a:lvl8pPr>
            <a:lvl9pPr marL="3200400" indent="0">
              <a:buNone/>
              <a:defRPr sz="1225"/>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559992" y="6720284"/>
            <a:ext cx="22964186" cy="19009321"/>
          </a:xfrm>
          <a:prstGeom prst="rect">
            <a:avLst/>
          </a:prstGeo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82224" y="6720284"/>
            <a:ext cx="22964187" cy="19009321"/>
          </a:xfrm>
          <a:prstGeom prst="rect">
            <a:avLst/>
          </a:prstGeo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559991" y="6448029"/>
            <a:ext cx="22625050" cy="2686447"/>
          </a:xfrm>
          <a:prstGeom prst="rect">
            <a:avLst/>
          </a:prstGeom>
        </p:spPr>
        <p:txBody>
          <a:bodyPr anchor="b"/>
          <a:lstStyle>
            <a:defPPr>
              <a:defRPr kern="1200"/>
            </a:defPPr>
            <a:lvl1pPr marL="0" indent="0">
              <a:buNone/>
              <a:defRPr sz="2100" b="1"/>
            </a:lvl1pPr>
            <a:lvl2pPr marL="400050" indent="0">
              <a:buNone/>
              <a:defRPr sz="1750" b="1"/>
            </a:lvl2pPr>
            <a:lvl3pPr marL="800100" indent="0">
              <a:buNone/>
              <a:defRPr sz="1575"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4" name="Content Placeholder 3"/>
          <p:cNvSpPr>
            <a:spLocks noGrp="1"/>
          </p:cNvSpPr>
          <p:nvPr>
            <p:ph sz="half" idx="2"/>
          </p:nvPr>
        </p:nvSpPr>
        <p:spPr>
          <a:xfrm>
            <a:off x="2559991" y="9134476"/>
            <a:ext cx="22625050" cy="16595129"/>
          </a:xfrm>
          <a:prstGeom prst="rect">
            <a:avLst/>
          </a:prstGeo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1481" y="6448029"/>
            <a:ext cx="22634929" cy="2686447"/>
          </a:xfrm>
          <a:prstGeom prst="rect">
            <a:avLst/>
          </a:prstGeom>
        </p:spPr>
        <p:txBody>
          <a:bodyPr anchor="b"/>
          <a:lstStyle>
            <a:defPPr>
              <a:defRPr kern="1200"/>
            </a:defPPr>
            <a:lvl1pPr marL="0" indent="0">
              <a:buNone/>
              <a:defRPr sz="2100" b="1"/>
            </a:lvl1pPr>
            <a:lvl2pPr marL="400050" indent="0">
              <a:buNone/>
              <a:defRPr sz="1750" b="1"/>
            </a:lvl2pPr>
            <a:lvl3pPr marL="800100" indent="0">
              <a:buNone/>
              <a:defRPr sz="1575"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26011481" y="9134476"/>
            <a:ext cx="22634929" cy="16595129"/>
          </a:xfrm>
          <a:prstGeom prst="rect">
            <a:avLst/>
          </a:prstGeo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991" y="1147366"/>
            <a:ext cx="16846550" cy="4879777"/>
          </a:xfrm>
          <a:prstGeom prst="rect">
            <a:avLst/>
          </a:prstGeom>
        </p:spPr>
        <p:txBody>
          <a:bodyPr anchor="b"/>
          <a:lstStyle>
            <a:defPPr>
              <a:defRPr kern="1200"/>
            </a:defPPr>
            <a:lvl1pPr algn="l">
              <a:defRPr sz="1750" b="1"/>
            </a:lvl1pPr>
          </a:lstStyle>
          <a:p>
            <a:r>
              <a:rPr lang="en-US"/>
              <a:t>Click to edit Master title style</a:t>
            </a:r>
          </a:p>
        </p:txBody>
      </p:sp>
      <p:sp>
        <p:nvSpPr>
          <p:cNvPr id="3" name="Content Placeholder 2"/>
          <p:cNvSpPr>
            <a:spLocks noGrp="1"/>
          </p:cNvSpPr>
          <p:nvPr>
            <p:ph idx="1"/>
          </p:nvPr>
        </p:nvSpPr>
        <p:spPr>
          <a:xfrm>
            <a:off x="20020610" y="1147365"/>
            <a:ext cx="28625800" cy="24582240"/>
          </a:xfrm>
          <a:prstGeom prst="rect">
            <a:avLst/>
          </a:prstGeom>
        </p:spPr>
        <p:txBody>
          <a:bodyPr/>
          <a:lstStyle>
            <a:defPPr>
              <a:defRPr kern="1200"/>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991" y="6027142"/>
            <a:ext cx="16846550" cy="19702463"/>
          </a:xfrm>
          <a:prstGeom prst="rect">
            <a:avLst/>
          </a:prstGeom>
        </p:spPr>
        <p:txBody>
          <a:bodyPr/>
          <a:lstStyle>
            <a:defPPr>
              <a:defRPr kern="1200"/>
            </a:defPPr>
            <a:lvl1pPr marL="0" indent="0">
              <a:buNone/>
              <a:defRPr sz="1225"/>
            </a:lvl1pPr>
            <a:lvl2pPr marL="400050" indent="0">
              <a:buNone/>
              <a:defRPr sz="1050"/>
            </a:lvl2pPr>
            <a:lvl3pPr marL="800100" indent="0">
              <a:buNone/>
              <a:defRPr sz="875"/>
            </a:lvl3pPr>
            <a:lvl4pPr marL="1200150" indent="0">
              <a:buNone/>
              <a:defRPr sz="788"/>
            </a:lvl4pPr>
            <a:lvl5pPr marL="1600200" indent="0">
              <a:buNone/>
              <a:defRPr sz="788"/>
            </a:lvl5pPr>
            <a:lvl6pPr marL="2000250" indent="0">
              <a:buNone/>
              <a:defRPr sz="788"/>
            </a:lvl6pPr>
            <a:lvl7pPr marL="2400300" indent="0">
              <a:buNone/>
              <a:defRPr sz="788"/>
            </a:lvl7pPr>
            <a:lvl8pPr marL="2800350" indent="0">
              <a:buNone/>
              <a:defRPr sz="788"/>
            </a:lvl8pPr>
            <a:lvl9pPr marL="3200400" indent="0">
              <a:buNone/>
              <a:defRPr sz="788"/>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7470" y="20162244"/>
            <a:ext cx="30723183" cy="2380853"/>
          </a:xfrm>
          <a:prstGeom prst="rect">
            <a:avLst/>
          </a:prstGeom>
        </p:spPr>
        <p:txBody>
          <a:bodyPr anchor="b"/>
          <a:lstStyle>
            <a:defPPr>
              <a:defRPr kern="1200"/>
            </a:defPPr>
            <a:lvl1pPr algn="l">
              <a:defRPr sz="1750" b="1"/>
            </a:lvl1pPr>
          </a:lstStyle>
          <a:p>
            <a:r>
              <a:rPr lang="en-US"/>
              <a:t>Click to edit Master title style</a:t>
            </a:r>
          </a:p>
        </p:txBody>
      </p:sp>
      <p:sp>
        <p:nvSpPr>
          <p:cNvPr id="3" name="Picture Placeholder 2"/>
          <p:cNvSpPr>
            <a:spLocks noGrp="1"/>
          </p:cNvSpPr>
          <p:nvPr>
            <p:ph type="pic" idx="1"/>
          </p:nvPr>
        </p:nvSpPr>
        <p:spPr>
          <a:xfrm>
            <a:off x="10037470" y="2573934"/>
            <a:ext cx="30723183" cy="17281327"/>
          </a:xfrm>
          <a:prstGeom prst="rect">
            <a:avLst/>
          </a:prstGeom>
        </p:spPr>
        <p:txBody>
          <a:bodyPr/>
          <a:lstStyle>
            <a:defPPr>
              <a:defRPr kern="1200"/>
            </a:defPPr>
            <a:lvl1pPr marL="0" indent="0">
              <a:buNone/>
              <a:defRPr sz="2800"/>
            </a:lvl1pPr>
            <a:lvl2pPr marL="400050" indent="0">
              <a:buNone/>
              <a:defRPr sz="2450"/>
            </a:lvl2pPr>
            <a:lvl3pPr marL="800100" indent="0">
              <a:buNone/>
              <a:defRPr sz="2100"/>
            </a:lvl3pPr>
            <a:lvl4pPr marL="1200150" indent="0">
              <a:buNone/>
              <a:defRPr sz="1750"/>
            </a:lvl4pPr>
            <a:lvl5pPr marL="1600200" indent="0">
              <a:buNone/>
              <a:defRPr sz="1750"/>
            </a:lvl5pPr>
            <a:lvl6pPr marL="2000250" indent="0">
              <a:buNone/>
              <a:defRPr sz="1750"/>
            </a:lvl6pPr>
            <a:lvl7pPr marL="2400300" indent="0">
              <a:buNone/>
              <a:defRPr sz="1750"/>
            </a:lvl7pPr>
            <a:lvl8pPr marL="2800350" indent="0">
              <a:buNone/>
              <a:defRPr sz="1750"/>
            </a:lvl8pPr>
            <a:lvl9pPr marL="3200400" indent="0">
              <a:buNone/>
              <a:defRPr sz="1750"/>
            </a:lvl9pPr>
          </a:lstStyle>
          <a:p>
            <a:pPr lvl="0"/>
            <a:endParaRPr lang="en-US" noProof="0"/>
          </a:p>
        </p:txBody>
      </p:sp>
      <p:sp>
        <p:nvSpPr>
          <p:cNvPr id="4" name="Text Placeholder 3"/>
          <p:cNvSpPr>
            <a:spLocks noGrp="1"/>
          </p:cNvSpPr>
          <p:nvPr>
            <p:ph type="body" sz="half" idx="2"/>
          </p:nvPr>
        </p:nvSpPr>
        <p:spPr>
          <a:xfrm>
            <a:off x="10037470" y="22543097"/>
            <a:ext cx="30723183" cy="3379589"/>
          </a:xfrm>
          <a:prstGeom prst="rect">
            <a:avLst/>
          </a:prstGeom>
        </p:spPr>
        <p:txBody>
          <a:bodyPr/>
          <a:lstStyle>
            <a:defPPr>
              <a:defRPr kern="1200"/>
            </a:defPPr>
            <a:lvl1pPr marL="0" indent="0">
              <a:buNone/>
              <a:defRPr sz="1225"/>
            </a:lvl1pPr>
            <a:lvl2pPr marL="400050" indent="0">
              <a:buNone/>
              <a:defRPr sz="1050"/>
            </a:lvl2pPr>
            <a:lvl3pPr marL="800100" indent="0">
              <a:buNone/>
              <a:defRPr sz="875"/>
            </a:lvl3pPr>
            <a:lvl4pPr marL="1200150" indent="0">
              <a:buNone/>
              <a:defRPr sz="788"/>
            </a:lvl4pPr>
            <a:lvl5pPr marL="1600200" indent="0">
              <a:buNone/>
              <a:defRPr sz="788"/>
            </a:lvl5pPr>
            <a:lvl6pPr marL="2000250" indent="0">
              <a:buNone/>
              <a:defRPr sz="788"/>
            </a:lvl6pPr>
            <a:lvl7pPr marL="2400300" indent="0">
              <a:buNone/>
              <a:defRPr sz="788"/>
            </a:lvl7pPr>
            <a:lvl8pPr marL="2800350" indent="0">
              <a:buNone/>
              <a:defRPr sz="788"/>
            </a:lvl8pPr>
            <a:lvl9pPr marL="3200400" indent="0">
              <a:buNone/>
              <a:defRPr sz="788"/>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0838392" y="13827654"/>
            <a:ext cx="12490450" cy="4593167"/>
          </a:xfrm>
          <a:prstGeom prst="rect">
            <a:avLst/>
          </a:prstGeom>
        </p:spPr>
      </p:pic>
      <p:pic>
        <p:nvPicPr>
          <p:cNvPr id="3" name="New picture"/>
          <p:cNvPicPr/>
          <p:nvPr/>
        </p:nvPicPr>
        <p:blipFill>
          <a:blip r:embed="rId13"/>
          <a:stretch>
            <a:fillRect/>
          </a:stretch>
        </p:blipFill>
        <p:spPr>
          <a:xfrm rot="5400000">
            <a:off x="49554342" y="13827654"/>
            <a:ext cx="12490450" cy="4593167"/>
          </a:xfrm>
          <a:prstGeom prst="rect">
            <a:avLst/>
          </a:prstGeom>
        </p:spPr>
      </p:pic>
      <p:pic>
        <p:nvPicPr>
          <p:cNvPr id="4" name="New picture"/>
          <p:cNvPicPr/>
          <p:nvPr/>
        </p:nvPicPr>
        <p:blipFill>
          <a:blip r:embed="rId14"/>
          <a:stretch>
            <a:fillRect/>
          </a:stretch>
        </p:blipFill>
        <p:spPr>
          <a:xfrm>
            <a:off x="8104717" y="29248100"/>
            <a:ext cx="34996967" cy="1266825"/>
          </a:xfrm>
          <a:prstGeom prst="rect">
            <a:avLst/>
          </a:prstGeom>
        </p:spPr>
      </p:pic>
      <p:sp>
        <p:nvSpPr>
          <p:cNvPr id="5" name="New shape"/>
          <p:cNvSpPr/>
          <p:nvPr/>
        </p:nvSpPr>
        <p:spPr>
          <a:xfrm>
            <a:off x="8104717" y="29748162"/>
            <a:ext cx="25603200" cy="111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399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690615" rtl="0" eaLnBrk="0" fontAlgn="base" hangingPunct="0">
        <a:spcBef>
          <a:spcPct val="0"/>
        </a:spcBef>
        <a:spcAft>
          <a:spcPct val="0"/>
        </a:spcAft>
        <a:defRPr sz="12950">
          <a:solidFill>
            <a:schemeClr val="tx2"/>
          </a:solidFill>
          <a:latin typeface="+mj-lt"/>
          <a:ea typeface="+mj-ea"/>
          <a:cs typeface="+mj-cs"/>
        </a:defRPr>
      </a:lvl1pPr>
      <a:lvl2pPr algn="ctr" defTabSz="2690615" rtl="0" eaLnBrk="0" fontAlgn="base" hangingPunct="0">
        <a:spcBef>
          <a:spcPct val="0"/>
        </a:spcBef>
        <a:spcAft>
          <a:spcPct val="0"/>
        </a:spcAft>
        <a:defRPr sz="12950">
          <a:solidFill>
            <a:schemeClr val="tx2"/>
          </a:solidFill>
          <a:latin typeface="Times New Roman" pitchFamily="18" charset="0"/>
        </a:defRPr>
      </a:lvl2pPr>
      <a:lvl3pPr algn="ctr" defTabSz="2690615" rtl="0" eaLnBrk="0" fontAlgn="base" hangingPunct="0">
        <a:spcBef>
          <a:spcPct val="0"/>
        </a:spcBef>
        <a:spcAft>
          <a:spcPct val="0"/>
        </a:spcAft>
        <a:defRPr sz="12950">
          <a:solidFill>
            <a:schemeClr val="tx2"/>
          </a:solidFill>
          <a:latin typeface="Times New Roman" pitchFamily="18" charset="0"/>
        </a:defRPr>
      </a:lvl3pPr>
      <a:lvl4pPr algn="ctr" defTabSz="2690615" rtl="0" eaLnBrk="0" fontAlgn="base" hangingPunct="0">
        <a:spcBef>
          <a:spcPct val="0"/>
        </a:spcBef>
        <a:spcAft>
          <a:spcPct val="0"/>
        </a:spcAft>
        <a:defRPr sz="12950">
          <a:solidFill>
            <a:schemeClr val="tx2"/>
          </a:solidFill>
          <a:latin typeface="Times New Roman" pitchFamily="18" charset="0"/>
        </a:defRPr>
      </a:lvl4pPr>
      <a:lvl5pPr algn="ctr" defTabSz="2690615" rtl="0" eaLnBrk="0" fontAlgn="base" hangingPunct="0">
        <a:spcBef>
          <a:spcPct val="0"/>
        </a:spcBef>
        <a:spcAft>
          <a:spcPct val="0"/>
        </a:spcAft>
        <a:defRPr sz="12950">
          <a:solidFill>
            <a:schemeClr val="tx2"/>
          </a:solidFill>
          <a:latin typeface="Times New Roman" pitchFamily="18" charset="0"/>
        </a:defRPr>
      </a:lvl5pPr>
      <a:lvl6pPr marL="400050" algn="ctr" defTabSz="2690615" rtl="0" eaLnBrk="0" fontAlgn="base" hangingPunct="0">
        <a:spcBef>
          <a:spcPct val="0"/>
        </a:spcBef>
        <a:spcAft>
          <a:spcPct val="0"/>
        </a:spcAft>
        <a:defRPr sz="12950">
          <a:solidFill>
            <a:schemeClr val="tx2"/>
          </a:solidFill>
          <a:latin typeface="Times New Roman" pitchFamily="18" charset="0"/>
        </a:defRPr>
      </a:lvl6pPr>
      <a:lvl7pPr marL="800100" algn="ctr" defTabSz="2690615" rtl="0" eaLnBrk="0" fontAlgn="base" hangingPunct="0">
        <a:spcBef>
          <a:spcPct val="0"/>
        </a:spcBef>
        <a:spcAft>
          <a:spcPct val="0"/>
        </a:spcAft>
        <a:defRPr sz="12950">
          <a:solidFill>
            <a:schemeClr val="tx2"/>
          </a:solidFill>
          <a:latin typeface="Times New Roman" pitchFamily="18" charset="0"/>
        </a:defRPr>
      </a:lvl7pPr>
      <a:lvl8pPr marL="1200150" algn="ctr" defTabSz="2690615" rtl="0" eaLnBrk="0" fontAlgn="base" hangingPunct="0">
        <a:spcBef>
          <a:spcPct val="0"/>
        </a:spcBef>
        <a:spcAft>
          <a:spcPct val="0"/>
        </a:spcAft>
        <a:defRPr sz="12950">
          <a:solidFill>
            <a:schemeClr val="tx2"/>
          </a:solidFill>
          <a:latin typeface="Times New Roman" pitchFamily="18" charset="0"/>
        </a:defRPr>
      </a:lvl8pPr>
      <a:lvl9pPr marL="1600200" algn="ctr" defTabSz="2690615" rtl="0" eaLnBrk="0" fontAlgn="base" hangingPunct="0">
        <a:spcBef>
          <a:spcPct val="0"/>
        </a:spcBef>
        <a:spcAft>
          <a:spcPct val="0"/>
        </a:spcAft>
        <a:defRPr sz="12950">
          <a:solidFill>
            <a:schemeClr val="tx2"/>
          </a:solidFill>
          <a:latin typeface="Times New Roman" pitchFamily="18" charset="0"/>
        </a:defRPr>
      </a:lvl9pPr>
    </p:titleStyle>
    <p:bodyStyle>
      <a:defPPr>
        <a:defRPr kern="1200"/>
      </a:defPPr>
      <a:lvl1pPr marL="1007071" indent="-1007071" algn="l" defTabSz="2690615" rtl="0" eaLnBrk="0" fontAlgn="base" hangingPunct="0">
        <a:spcBef>
          <a:spcPct val="20000"/>
        </a:spcBef>
        <a:spcAft>
          <a:spcPct val="0"/>
        </a:spcAft>
        <a:buChar char="•"/>
        <a:defRPr sz="9363">
          <a:solidFill>
            <a:schemeClr val="tx1"/>
          </a:solidFill>
          <a:latin typeface="+mn-lt"/>
          <a:ea typeface="+mn-ea"/>
          <a:cs typeface="+mn-cs"/>
        </a:defRPr>
      </a:lvl1pPr>
      <a:lvl2pPr marL="2184996" indent="-840383" algn="l" defTabSz="2690615" rtl="0" eaLnBrk="0" fontAlgn="base" hangingPunct="0">
        <a:spcBef>
          <a:spcPct val="20000"/>
        </a:spcBef>
        <a:spcAft>
          <a:spcPct val="0"/>
        </a:spcAft>
        <a:buChar char="–"/>
        <a:defRPr sz="8313">
          <a:solidFill>
            <a:schemeClr val="tx1"/>
          </a:solidFill>
          <a:latin typeface="+mn-lt"/>
        </a:defRPr>
      </a:lvl2pPr>
      <a:lvl3pPr marL="3362921" indent="-672306" algn="l" defTabSz="2690615" rtl="0" eaLnBrk="0" fontAlgn="base" hangingPunct="0">
        <a:spcBef>
          <a:spcPct val="20000"/>
        </a:spcBef>
        <a:spcAft>
          <a:spcPct val="0"/>
        </a:spcAft>
        <a:buChar char="•"/>
        <a:defRPr sz="7088">
          <a:solidFill>
            <a:schemeClr val="tx1"/>
          </a:solidFill>
          <a:latin typeface="+mn-lt"/>
        </a:defRPr>
      </a:lvl3pPr>
      <a:lvl4pPr marL="4711700" indent="-676474" algn="l" defTabSz="2690615" rtl="0" eaLnBrk="0" fontAlgn="base" hangingPunct="0">
        <a:spcBef>
          <a:spcPct val="20000"/>
        </a:spcBef>
        <a:spcAft>
          <a:spcPct val="0"/>
        </a:spcAft>
        <a:buChar char="–"/>
        <a:defRPr sz="5688">
          <a:solidFill>
            <a:schemeClr val="tx1"/>
          </a:solidFill>
          <a:latin typeface="+mn-lt"/>
        </a:defRPr>
      </a:lvl4pPr>
      <a:lvl5pPr marL="6056313" indent="-672306" algn="l" defTabSz="2690615" rtl="0" eaLnBrk="0" fontAlgn="base" hangingPunct="0">
        <a:spcBef>
          <a:spcPct val="20000"/>
        </a:spcBef>
        <a:spcAft>
          <a:spcPct val="0"/>
        </a:spcAft>
        <a:buChar char="»"/>
        <a:defRPr sz="5688">
          <a:solidFill>
            <a:schemeClr val="tx1"/>
          </a:solidFill>
          <a:latin typeface="+mn-lt"/>
        </a:defRPr>
      </a:lvl5pPr>
      <a:lvl6pPr marL="6456363" indent="-672306" algn="l" defTabSz="2690615" rtl="0" eaLnBrk="0" fontAlgn="base" hangingPunct="0">
        <a:spcBef>
          <a:spcPct val="20000"/>
        </a:spcBef>
        <a:spcAft>
          <a:spcPct val="0"/>
        </a:spcAft>
        <a:buChar char="»"/>
        <a:defRPr sz="5688">
          <a:solidFill>
            <a:schemeClr val="tx1"/>
          </a:solidFill>
          <a:latin typeface="+mn-lt"/>
        </a:defRPr>
      </a:lvl6pPr>
      <a:lvl7pPr marL="6856413" indent="-672306" algn="l" defTabSz="2690615" rtl="0" eaLnBrk="0" fontAlgn="base" hangingPunct="0">
        <a:spcBef>
          <a:spcPct val="20000"/>
        </a:spcBef>
        <a:spcAft>
          <a:spcPct val="0"/>
        </a:spcAft>
        <a:buChar char="»"/>
        <a:defRPr sz="5688">
          <a:solidFill>
            <a:schemeClr val="tx1"/>
          </a:solidFill>
          <a:latin typeface="+mn-lt"/>
        </a:defRPr>
      </a:lvl7pPr>
      <a:lvl8pPr marL="7256463" indent="-672306" algn="l" defTabSz="2690615" rtl="0" eaLnBrk="0" fontAlgn="base" hangingPunct="0">
        <a:spcBef>
          <a:spcPct val="20000"/>
        </a:spcBef>
        <a:spcAft>
          <a:spcPct val="0"/>
        </a:spcAft>
        <a:buChar char="»"/>
        <a:defRPr sz="5688">
          <a:solidFill>
            <a:schemeClr val="tx1"/>
          </a:solidFill>
          <a:latin typeface="+mn-lt"/>
        </a:defRPr>
      </a:lvl8pPr>
      <a:lvl9pPr marL="7656513" indent="-672306" algn="l" defTabSz="2690615" rtl="0" eaLnBrk="0" fontAlgn="base" hangingPunct="0">
        <a:spcBef>
          <a:spcPct val="20000"/>
        </a:spcBef>
        <a:spcAft>
          <a:spcPct val="0"/>
        </a:spcAft>
        <a:buChar char="»"/>
        <a:defRPr sz="5688">
          <a:solidFill>
            <a:schemeClr val="tx1"/>
          </a:solidFill>
          <a:latin typeface="+mn-lt"/>
        </a:defRPr>
      </a:lvl9pPr>
    </p:bodyStyle>
    <p:otherStyle>
      <a:defPPr>
        <a:defRPr lang="en-US"/>
      </a:defPPr>
      <a:lvl1pPr marL="0" algn="l" defTabSz="800100" rtl="0" eaLnBrk="1" latinLnBrk="0" hangingPunct="1">
        <a:defRPr sz="1575" kern="1200">
          <a:solidFill>
            <a:schemeClr val="tx1"/>
          </a:solidFill>
          <a:latin typeface="+mn-lt"/>
          <a:ea typeface="+mn-ea"/>
          <a:cs typeface="+mn-cs"/>
        </a:defRPr>
      </a:lvl1pPr>
      <a:lvl2pPr marL="400050" algn="l" defTabSz="800100" rtl="0" eaLnBrk="1" latinLnBrk="0" hangingPunct="1">
        <a:defRPr sz="1575" kern="1200">
          <a:solidFill>
            <a:schemeClr val="tx1"/>
          </a:solidFill>
          <a:latin typeface="+mn-lt"/>
          <a:ea typeface="+mn-ea"/>
          <a:cs typeface="+mn-cs"/>
        </a:defRPr>
      </a:lvl2pPr>
      <a:lvl3pPr marL="800100" algn="l" defTabSz="800100" rtl="0" eaLnBrk="1" latinLnBrk="0" hangingPunct="1">
        <a:defRPr sz="1575" kern="1200">
          <a:solidFill>
            <a:schemeClr val="tx1"/>
          </a:solidFill>
          <a:latin typeface="+mn-lt"/>
          <a:ea typeface="+mn-ea"/>
          <a:cs typeface="+mn-cs"/>
        </a:defRPr>
      </a:lvl3pPr>
      <a:lvl4pPr marL="1200150" algn="l" defTabSz="800100" rtl="0" eaLnBrk="1" latinLnBrk="0" hangingPunct="1">
        <a:defRPr sz="1575" kern="1200">
          <a:solidFill>
            <a:schemeClr val="tx1"/>
          </a:solidFill>
          <a:latin typeface="+mn-lt"/>
          <a:ea typeface="+mn-ea"/>
          <a:cs typeface="+mn-cs"/>
        </a:defRPr>
      </a:lvl4pPr>
      <a:lvl5pPr marL="1600200" algn="l" defTabSz="800100" rtl="0" eaLnBrk="1" latinLnBrk="0" hangingPunct="1">
        <a:defRPr sz="1575" kern="1200">
          <a:solidFill>
            <a:schemeClr val="tx1"/>
          </a:solidFill>
          <a:latin typeface="+mn-lt"/>
          <a:ea typeface="+mn-ea"/>
          <a:cs typeface="+mn-cs"/>
        </a:defRPr>
      </a:lvl5pPr>
      <a:lvl6pPr marL="2000250" algn="l" defTabSz="800100" rtl="0" eaLnBrk="1" latinLnBrk="0" hangingPunct="1">
        <a:defRPr sz="1575" kern="1200">
          <a:solidFill>
            <a:schemeClr val="tx1"/>
          </a:solidFill>
          <a:latin typeface="+mn-lt"/>
          <a:ea typeface="+mn-ea"/>
          <a:cs typeface="+mn-cs"/>
        </a:defRPr>
      </a:lvl6pPr>
      <a:lvl7pPr marL="2400300" algn="l" defTabSz="800100" rtl="0" eaLnBrk="1" latinLnBrk="0" hangingPunct="1">
        <a:defRPr sz="1575" kern="1200">
          <a:solidFill>
            <a:schemeClr val="tx1"/>
          </a:solidFill>
          <a:latin typeface="+mn-lt"/>
          <a:ea typeface="+mn-ea"/>
          <a:cs typeface="+mn-cs"/>
        </a:defRPr>
      </a:lvl7pPr>
      <a:lvl8pPr marL="2800350" algn="l" defTabSz="800100" rtl="0" eaLnBrk="1" latinLnBrk="0" hangingPunct="1">
        <a:defRPr sz="1575" kern="1200">
          <a:solidFill>
            <a:schemeClr val="tx1"/>
          </a:solidFill>
          <a:latin typeface="+mn-lt"/>
          <a:ea typeface="+mn-ea"/>
          <a:cs typeface="+mn-cs"/>
        </a:defRPr>
      </a:lvl8pPr>
      <a:lvl9pPr marL="3200400" algn="l" defTabSz="80010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jp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1143000" y="600074"/>
            <a:ext cx="49301400" cy="2691629"/>
          </a:xfrm>
          <a:prstGeom prst="snip2DiagRect">
            <a:avLst/>
          </a:prstGeom>
          <a:solidFill>
            <a:schemeClr val="bg1"/>
          </a:solidFill>
          <a:ln w="25400">
            <a:noFill/>
            <a:miter lim="800000"/>
          </a:ln>
        </p:spPr>
        <p:txBody>
          <a:bodyPr lIns="53524" tIns="26761" rIns="53524" bIns="26761"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675"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9601200" y="711142"/>
            <a:ext cx="32004000" cy="113487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290950">
              <a:spcBef>
                <a:spcPct val="20000"/>
              </a:spcBef>
              <a:defRPr/>
            </a:pPr>
            <a:r>
              <a:rPr lang="en-US" sz="4000" b="1" dirty="0">
                <a:solidFill>
                  <a:sysClr val="windowText" lastClr="000000"/>
                </a:solidFill>
                <a:effectLst/>
                <a:latin typeface="Quattrocento" panose="02020802030000000404" pitchFamily="18" charset="0"/>
              </a:rPr>
              <a:t>Leveraging Machine Learning to Solve Combinatorial</a:t>
            </a:r>
          </a:p>
          <a:p>
            <a:pPr algn="ctr" defTabSz="3290950">
              <a:spcBef>
                <a:spcPct val="20000"/>
              </a:spcBef>
              <a:defRPr/>
            </a:pPr>
            <a:r>
              <a:rPr lang="en-US" sz="4000" b="1" dirty="0">
                <a:solidFill>
                  <a:sysClr val="windowText" lastClr="000000"/>
                </a:solidFill>
                <a:effectLst/>
                <a:latin typeface="Quattrocento" panose="02020802030000000404" pitchFamily="18" charset="0"/>
              </a:rPr>
              <a:t>Optimization Problems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9296400" y="2241004"/>
            <a:ext cx="32004000" cy="812530"/>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2400" dirty="0">
                <a:solidFill>
                  <a:sysClr val="windowText" lastClr="000000"/>
                </a:solidFill>
                <a:effectLst/>
                <a:latin typeface="Quattrocento" panose="02020802030000000404" pitchFamily="18" charset="0"/>
                <a:cs typeface="Arial" pitchFamily="34" charset="0"/>
              </a:rPr>
              <a:t>Ahmed Guetti, Osama </a:t>
            </a:r>
            <a:r>
              <a:rPr lang="en-US" sz="2400" dirty="0" err="1">
                <a:solidFill>
                  <a:sysClr val="windowText" lastClr="000000"/>
                </a:solidFill>
                <a:effectLst/>
                <a:latin typeface="Quattrocento" panose="02020802030000000404" pitchFamily="18" charset="0"/>
                <a:cs typeface="Arial" pitchFamily="34" charset="0"/>
              </a:rPr>
              <a:t>Baazzi</a:t>
            </a:r>
            <a:endParaRPr lang="en-US" sz="2400" dirty="0">
              <a:solidFill>
                <a:sysClr val="windowText" lastClr="000000"/>
              </a:solidFill>
              <a:effectLst/>
              <a:latin typeface="Quattrocento" panose="02020802030000000404" pitchFamily="18" charset="0"/>
              <a:cs typeface="Arial" pitchFamily="34" charset="0"/>
            </a:endParaRPr>
          </a:p>
          <a:p>
            <a:pPr algn="ctr">
              <a:defRPr/>
            </a:pPr>
            <a:r>
              <a:rPr lang="en-US" sz="2400" dirty="0">
                <a:solidFill>
                  <a:sysClr val="windowText" lastClr="000000"/>
                </a:solidFill>
                <a:effectLst/>
                <a:latin typeface="Quattrocento" panose="02020802030000000404" pitchFamily="18" charset="0"/>
                <a:cs typeface="Arial" pitchFamily="34" charset="0"/>
              </a:rPr>
              <a:t>University Toulouse III Paul Sabatier</a:t>
            </a:r>
          </a:p>
        </p:txBody>
      </p:sp>
      <p:sp>
        <p:nvSpPr>
          <p:cNvPr id="75" name="Rectangle 74">
            <a:extLst>
              <a:ext uri="{FF2B5EF4-FFF2-40B4-BE49-F238E27FC236}">
                <a16:creationId xmlns:a16="http://schemas.microsoft.com/office/drawing/2014/main" id="{C24D4BC5-5256-4C2E-B3FB-87EA69B63AF3}"/>
              </a:ext>
            </a:extLst>
          </p:cNvPr>
          <p:cNvSpPr/>
          <p:nvPr/>
        </p:nvSpPr>
        <p:spPr>
          <a:xfrm>
            <a:off x="1143000" y="5198647"/>
            <a:ext cx="14477998" cy="3550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1309720" y="5318480"/>
            <a:ext cx="14048052" cy="331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a:effectLst/>
                <a:latin typeface="Quattrocento Sans" panose="020B0502050000020003" pitchFamily="34" charset="0"/>
                <a:cs typeface="Arial" pitchFamily="34" charset="0"/>
              </a:rPr>
              <a:t>This research reviews recent literature on leveraging machine learning to solve combinatorial optimization problems. We examine three main domains: general combinatorial optimization, Branch-and-Bound methods for Mixed Integer Linear Programming, and Boolean Satisfiability solvers. Our comparative analysis highlights the strengths and limitations of different architectural paradigms and learning strategies.</a:t>
            </a:r>
            <a:endParaRPr lang="en-US" sz="3200" dirty="0">
              <a:effectLst/>
              <a:latin typeface="Quattrocento Sans" panose="020B0502050000020003" pitchFamily="34" charset="0"/>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1143000" y="4434346"/>
            <a:ext cx="14477998" cy="764138"/>
          </a:xfrm>
          <a:prstGeom prst="snipRoundRect">
            <a:avLst>
              <a:gd name="adj1" fmla="val 0"/>
              <a:gd name="adj2" fmla="val 50000"/>
            </a:avLst>
          </a:prstGeom>
          <a:solidFill>
            <a:srgbClr val="3684A0"/>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6370442" y="5203297"/>
            <a:ext cx="16776557" cy="9463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6571791" y="7157019"/>
            <a:ext cx="8398404" cy="4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21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6370443" y="4234711"/>
            <a:ext cx="16776556" cy="968586"/>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Background &amp; Methods </a:t>
            </a:r>
          </a:p>
        </p:txBody>
      </p:sp>
      <p:sp>
        <p:nvSpPr>
          <p:cNvPr id="85" name="Rectangle 84">
            <a:extLst>
              <a:ext uri="{FF2B5EF4-FFF2-40B4-BE49-F238E27FC236}">
                <a16:creationId xmlns:a16="http://schemas.microsoft.com/office/drawing/2014/main" id="{19BFD724-D51D-4DD6-A93A-40ABEA405C90}"/>
              </a:ext>
            </a:extLst>
          </p:cNvPr>
          <p:cNvSpPr/>
          <p:nvPr/>
        </p:nvSpPr>
        <p:spPr>
          <a:xfrm>
            <a:off x="36118513" y="15842466"/>
            <a:ext cx="14173201" cy="9391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6114420" y="15105762"/>
            <a:ext cx="14177293" cy="736704"/>
          </a:xfrm>
          <a:prstGeom prst="snipRoundRect">
            <a:avLst>
              <a:gd name="adj1" fmla="val 0"/>
              <a:gd name="adj2" fmla="val 50000"/>
            </a:avLst>
          </a:prstGeom>
          <a:solidFill>
            <a:srgbClr val="3684A0"/>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Future Research Directions</a:t>
            </a:r>
          </a:p>
        </p:txBody>
      </p:sp>
      <p:sp>
        <p:nvSpPr>
          <p:cNvPr id="88" name="Rectangle 87">
            <a:extLst>
              <a:ext uri="{FF2B5EF4-FFF2-40B4-BE49-F238E27FC236}">
                <a16:creationId xmlns:a16="http://schemas.microsoft.com/office/drawing/2014/main" id="{236036AE-C83F-4AC9-800C-C6574727635F}"/>
              </a:ext>
            </a:extLst>
          </p:cNvPr>
          <p:cNvSpPr/>
          <p:nvPr/>
        </p:nvSpPr>
        <p:spPr>
          <a:xfrm>
            <a:off x="1143000" y="9751636"/>
            <a:ext cx="14478000" cy="8764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1118158" y="8987498"/>
            <a:ext cx="14502841" cy="764138"/>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a:solidFill>
                  <a:schemeClr val="bg1"/>
                </a:solidFill>
                <a:effectLst/>
                <a:latin typeface="Quattrocento" panose="02020802030000000404" pitchFamily="18" charset="0"/>
              </a:rPr>
              <a:t>Introduction</a:t>
            </a:r>
          </a:p>
        </p:txBody>
      </p:sp>
      <p:pic>
        <p:nvPicPr>
          <p:cNvPr id="4" name="Picture 3" descr="A close-up of a logo&#10;&#10;AI-generated content may be incorrect.">
            <a:extLst>
              <a:ext uri="{FF2B5EF4-FFF2-40B4-BE49-F238E27FC236}">
                <a16:creationId xmlns:a16="http://schemas.microsoft.com/office/drawing/2014/main" id="{0046E733-1126-9424-312E-FEACB73BE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624" y="592133"/>
            <a:ext cx="7501776" cy="2525598"/>
          </a:xfrm>
          <a:prstGeom prst="rect">
            <a:avLst/>
          </a:prstGeom>
        </p:spPr>
      </p:pic>
      <p:pic>
        <p:nvPicPr>
          <p:cNvPr id="6" name="Graphic 5">
            <a:extLst>
              <a:ext uri="{FF2B5EF4-FFF2-40B4-BE49-F238E27FC236}">
                <a16:creationId xmlns:a16="http://schemas.microsoft.com/office/drawing/2014/main" id="{99815C29-09BC-827A-5AE0-F2CCB68400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5154" y="9823984"/>
            <a:ext cx="14455844" cy="8764963"/>
          </a:xfrm>
          <a:prstGeom prst="rect">
            <a:avLst/>
          </a:prstGeom>
        </p:spPr>
      </p:pic>
      <p:pic>
        <p:nvPicPr>
          <p:cNvPr id="12" name="Graphic 11">
            <a:extLst>
              <a:ext uri="{FF2B5EF4-FFF2-40B4-BE49-F238E27FC236}">
                <a16:creationId xmlns:a16="http://schemas.microsoft.com/office/drawing/2014/main" id="{4E163034-CFF9-91EA-F5E6-8B724DB6BB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549566" y="5277267"/>
            <a:ext cx="16597434" cy="9232227"/>
          </a:xfrm>
          <a:prstGeom prst="rect">
            <a:avLst/>
          </a:prstGeom>
        </p:spPr>
      </p:pic>
      <p:sp>
        <p:nvSpPr>
          <p:cNvPr id="18" name="Rectangle 17">
            <a:extLst>
              <a:ext uri="{FF2B5EF4-FFF2-40B4-BE49-F238E27FC236}">
                <a16:creationId xmlns:a16="http://schemas.microsoft.com/office/drawing/2014/main" id="{359AAA8B-0D4C-85A4-6594-09951A324557}"/>
              </a:ext>
            </a:extLst>
          </p:cNvPr>
          <p:cNvSpPr/>
          <p:nvPr/>
        </p:nvSpPr>
        <p:spPr>
          <a:xfrm>
            <a:off x="16408143" y="16044078"/>
            <a:ext cx="19482058" cy="1253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20" name="Rectangle 10">
            <a:extLst>
              <a:ext uri="{FF2B5EF4-FFF2-40B4-BE49-F238E27FC236}">
                <a16:creationId xmlns:a16="http://schemas.microsoft.com/office/drawing/2014/main" id="{73AB969A-1D06-B68C-3AD0-4D12B66BB950}"/>
              </a:ext>
            </a:extLst>
          </p:cNvPr>
          <p:cNvSpPr>
            <a:spLocks noChangeArrowheads="1"/>
          </p:cNvSpPr>
          <p:nvPr/>
        </p:nvSpPr>
        <p:spPr bwMode="auto">
          <a:xfrm>
            <a:off x="16408142" y="15101070"/>
            <a:ext cx="19490245" cy="985145"/>
          </a:xfrm>
          <a:prstGeom prst="snipRoundRect">
            <a:avLst>
              <a:gd name="adj1" fmla="val 0"/>
              <a:gd name="adj2" fmla="val 50000"/>
            </a:avLst>
          </a:prstGeom>
          <a:solidFill>
            <a:schemeClr val="accent1">
              <a:lumMod val="50000"/>
            </a:schemeClr>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Performance Comparison</a:t>
            </a:r>
          </a:p>
        </p:txBody>
      </p:sp>
      <p:pic>
        <p:nvPicPr>
          <p:cNvPr id="23" name="Graphic 22">
            <a:extLst>
              <a:ext uri="{FF2B5EF4-FFF2-40B4-BE49-F238E27FC236}">
                <a16:creationId xmlns:a16="http://schemas.microsoft.com/office/drawing/2014/main" id="{93485AB1-A85A-E581-043E-B403202185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632362" y="16570107"/>
            <a:ext cx="14394658" cy="10879921"/>
          </a:xfrm>
          <a:prstGeom prst="rect">
            <a:avLst/>
          </a:prstGeom>
        </p:spPr>
      </p:pic>
      <p:sp>
        <p:nvSpPr>
          <p:cNvPr id="25" name="TextBox 19">
            <a:extLst>
              <a:ext uri="{FF2B5EF4-FFF2-40B4-BE49-F238E27FC236}">
                <a16:creationId xmlns:a16="http://schemas.microsoft.com/office/drawing/2014/main" id="{7CA67B37-A770-80FE-35C3-9037DDA3691D}"/>
              </a:ext>
            </a:extLst>
          </p:cNvPr>
          <p:cNvSpPr txBox="1">
            <a:spLocks noChangeArrowheads="1"/>
          </p:cNvSpPr>
          <p:nvPr/>
        </p:nvSpPr>
        <p:spPr bwMode="auto">
          <a:xfrm>
            <a:off x="31403926" y="16915191"/>
            <a:ext cx="4118574" cy="90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b="1" dirty="0">
                <a:effectLst/>
                <a:latin typeface="Quattrocento Sans" panose="020B0502050000020003" pitchFamily="34" charset="0"/>
                <a:cs typeface="Arial" pitchFamily="34" charset="0"/>
              </a:rPr>
              <a:t>Key Domain-Specific Insights:</a:t>
            </a:r>
          </a:p>
          <a:p>
            <a:pPr algn="just">
              <a:lnSpc>
                <a:spcPct val="110000"/>
              </a:lnSpc>
            </a:pPr>
            <a:r>
              <a:rPr lang="en-US" sz="2800" b="1" dirty="0">
                <a:effectLst/>
                <a:latin typeface="Quattrocento Sans" panose="020B0502050000020003" pitchFamily="34" charset="0"/>
                <a:cs typeface="Arial" pitchFamily="34" charset="0"/>
              </a:rPr>
              <a:t>TSP: </a:t>
            </a:r>
            <a:r>
              <a:rPr lang="en-US" sz="2800" dirty="0">
                <a:effectLst/>
                <a:latin typeface="Quattrocento Sans" panose="020B0502050000020003" pitchFamily="34" charset="0"/>
                <a:cs typeface="Arial" pitchFamily="34" charset="0"/>
              </a:rPr>
              <a:t>Pointer Networks show moderate speedup with RL training; GNNs achieve near-optimal solutions</a:t>
            </a:r>
          </a:p>
          <a:p>
            <a:pPr algn="just">
              <a:lnSpc>
                <a:spcPct val="110000"/>
              </a:lnSpc>
            </a:pPr>
            <a:r>
              <a:rPr lang="en-US" sz="2800" b="1" dirty="0">
                <a:effectLst/>
                <a:latin typeface="Quattrocento Sans" panose="020B0502050000020003" pitchFamily="34" charset="0"/>
                <a:cs typeface="Arial" pitchFamily="34" charset="0"/>
              </a:rPr>
              <a:t>MILP: </a:t>
            </a:r>
            <a:r>
              <a:rPr lang="en-US" sz="2800" dirty="0" err="1">
                <a:effectLst/>
                <a:latin typeface="Quattrocento Sans" panose="020B0502050000020003" pitchFamily="34" charset="0"/>
                <a:cs typeface="Arial" pitchFamily="34" charset="0"/>
              </a:rPr>
              <a:t>ExtraTrees</a:t>
            </a:r>
            <a:r>
              <a:rPr lang="en-US" sz="2800" dirty="0">
                <a:effectLst/>
                <a:latin typeface="Quattrocento Sans" panose="020B0502050000020003" pitchFamily="34" charset="0"/>
                <a:cs typeface="Arial" pitchFamily="34" charset="0"/>
              </a:rPr>
              <a:t> offers best speedup; </a:t>
            </a:r>
            <a:r>
              <a:rPr lang="en-US" sz="2800" dirty="0" err="1">
                <a:effectLst/>
                <a:latin typeface="Quattrocento Sans" panose="020B0502050000020003" pitchFamily="34" charset="0"/>
                <a:cs typeface="Arial" pitchFamily="34" charset="0"/>
              </a:rPr>
              <a:t>TreeGate</a:t>
            </a:r>
            <a:r>
              <a:rPr lang="en-US" sz="2800" dirty="0">
                <a:effectLst/>
                <a:latin typeface="Quattrocento Sans" panose="020B0502050000020003" pitchFamily="34" charset="0"/>
                <a:cs typeface="Arial" pitchFamily="34" charset="0"/>
              </a:rPr>
              <a:t> reduces B&amp;B nodes explored; Hybrid methods balance quality and speed</a:t>
            </a:r>
          </a:p>
          <a:p>
            <a:pPr algn="just">
              <a:lnSpc>
                <a:spcPct val="110000"/>
              </a:lnSpc>
            </a:pPr>
            <a:r>
              <a:rPr lang="en-US" sz="2800" b="1" dirty="0">
                <a:effectLst/>
                <a:latin typeface="Quattrocento Sans" panose="020B0502050000020003" pitchFamily="34" charset="0"/>
                <a:cs typeface="Arial" pitchFamily="34" charset="0"/>
              </a:rPr>
              <a:t>SAT: </a:t>
            </a:r>
            <a:r>
              <a:rPr lang="en-US" sz="2800" dirty="0">
                <a:effectLst/>
                <a:latin typeface="Quattrocento Sans" panose="020B0502050000020003" pitchFamily="34" charset="0"/>
                <a:cs typeface="Arial" pitchFamily="34" charset="0"/>
              </a:rPr>
              <a:t>Graph-Q-SAT significantly reduces solving time; End-to-end approaches show feasibility but less performance</a:t>
            </a:r>
          </a:p>
        </p:txBody>
      </p:sp>
      <p:sp>
        <p:nvSpPr>
          <p:cNvPr id="26" name="TextBox 19">
            <a:extLst>
              <a:ext uri="{FF2B5EF4-FFF2-40B4-BE49-F238E27FC236}">
                <a16:creationId xmlns:a16="http://schemas.microsoft.com/office/drawing/2014/main" id="{1B415DBC-6821-D4DE-B7C3-9BCB41671918}"/>
              </a:ext>
            </a:extLst>
          </p:cNvPr>
          <p:cNvSpPr txBox="1">
            <a:spLocks noChangeArrowheads="1"/>
          </p:cNvSpPr>
          <p:nvPr/>
        </p:nvSpPr>
        <p:spPr bwMode="auto">
          <a:xfrm>
            <a:off x="16654587" y="27743828"/>
            <a:ext cx="12668250" cy="53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b="1" dirty="0">
                <a:effectLst/>
                <a:latin typeface="Quattrocento Sans" panose="020B0502050000020003" pitchFamily="34" charset="0"/>
                <a:cs typeface="Arial" pitchFamily="34" charset="0"/>
              </a:rPr>
              <a:t>Note: </a:t>
            </a:r>
            <a:r>
              <a:rPr lang="en-US" sz="2800" dirty="0">
                <a:effectLst/>
                <a:latin typeface="Quattrocento Sans" panose="020B0502050000020003" pitchFamily="34" charset="0"/>
                <a:cs typeface="Arial" pitchFamily="34" charset="0"/>
              </a:rPr>
              <a:t>Performance metrics vary by domain </a:t>
            </a:r>
            <a:r>
              <a:rPr lang="en-US" sz="2800" b="1" dirty="0">
                <a:effectLst/>
                <a:latin typeface="Quattrocento Sans" panose="020B0502050000020003" pitchFamily="34" charset="0"/>
                <a:cs typeface="Arial" pitchFamily="34" charset="0"/>
              </a:rPr>
              <a:t>(speedup, fewer nodes, fewer steps)</a:t>
            </a:r>
          </a:p>
        </p:txBody>
      </p:sp>
      <p:sp>
        <p:nvSpPr>
          <p:cNvPr id="27" name="Rectangle 26">
            <a:extLst>
              <a:ext uri="{FF2B5EF4-FFF2-40B4-BE49-F238E27FC236}">
                <a16:creationId xmlns:a16="http://schemas.microsoft.com/office/drawing/2014/main" id="{4E7DD4CC-0D2B-5B01-00BE-505AC8E6562E}"/>
              </a:ext>
            </a:extLst>
          </p:cNvPr>
          <p:cNvSpPr/>
          <p:nvPr/>
        </p:nvSpPr>
        <p:spPr>
          <a:xfrm>
            <a:off x="33680401" y="5198484"/>
            <a:ext cx="16776556" cy="9468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29" name="TextBox 19">
            <a:extLst>
              <a:ext uri="{FF2B5EF4-FFF2-40B4-BE49-F238E27FC236}">
                <a16:creationId xmlns:a16="http://schemas.microsoft.com/office/drawing/2014/main" id="{B3142DC7-558C-7D39-1482-2EDDCC0B1F9A}"/>
              </a:ext>
            </a:extLst>
          </p:cNvPr>
          <p:cNvSpPr txBox="1">
            <a:spLocks noChangeArrowheads="1"/>
          </p:cNvSpPr>
          <p:nvPr/>
        </p:nvSpPr>
        <p:spPr bwMode="auto">
          <a:xfrm>
            <a:off x="37891129" y="7152206"/>
            <a:ext cx="8398404" cy="4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2100" dirty="0">
              <a:effectLst/>
              <a:latin typeface="Quattrocento Sans" panose="020B0502050000020003" pitchFamily="34" charset="0"/>
              <a:cs typeface="Arial" pitchFamily="34" charset="0"/>
            </a:endParaRPr>
          </a:p>
        </p:txBody>
      </p:sp>
      <p:sp>
        <p:nvSpPr>
          <p:cNvPr id="30" name="Rectangle 10">
            <a:extLst>
              <a:ext uri="{FF2B5EF4-FFF2-40B4-BE49-F238E27FC236}">
                <a16:creationId xmlns:a16="http://schemas.microsoft.com/office/drawing/2014/main" id="{164D7479-FB81-AA6A-2DE6-72938267689D}"/>
              </a:ext>
            </a:extLst>
          </p:cNvPr>
          <p:cNvSpPr>
            <a:spLocks noChangeArrowheads="1"/>
          </p:cNvSpPr>
          <p:nvPr/>
        </p:nvSpPr>
        <p:spPr bwMode="auto">
          <a:xfrm>
            <a:off x="33680399" y="4179927"/>
            <a:ext cx="16776556" cy="1016499"/>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Neural Network Architectures</a:t>
            </a:r>
          </a:p>
        </p:txBody>
      </p:sp>
      <p:pic>
        <p:nvPicPr>
          <p:cNvPr id="31" name="Graphic 30">
            <a:extLst>
              <a:ext uri="{FF2B5EF4-FFF2-40B4-BE49-F238E27FC236}">
                <a16:creationId xmlns:a16="http://schemas.microsoft.com/office/drawing/2014/main" id="{5571DA1E-7FDC-30E8-7F5E-70146AD8BB0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3680399" y="5107221"/>
            <a:ext cx="16764001" cy="8503788"/>
          </a:xfrm>
          <a:prstGeom prst="rect">
            <a:avLst/>
          </a:prstGeom>
        </p:spPr>
      </p:pic>
      <p:sp>
        <p:nvSpPr>
          <p:cNvPr id="34" name="TextBox 19">
            <a:extLst>
              <a:ext uri="{FF2B5EF4-FFF2-40B4-BE49-F238E27FC236}">
                <a16:creationId xmlns:a16="http://schemas.microsoft.com/office/drawing/2014/main" id="{6E0DD737-4B46-8BC1-29C8-CC5D2545E9F4}"/>
              </a:ext>
            </a:extLst>
          </p:cNvPr>
          <p:cNvSpPr txBox="1">
            <a:spLocks noChangeArrowheads="1"/>
          </p:cNvSpPr>
          <p:nvPr/>
        </p:nvSpPr>
        <p:spPr bwMode="auto">
          <a:xfrm>
            <a:off x="35052000" y="13485299"/>
            <a:ext cx="15759236" cy="114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Quattrocento Sans" panose="020B0502050000020003" pitchFamily="34" charset="0"/>
                <a:cs typeface="Arial" pitchFamily="34" charset="0"/>
              </a:rPr>
              <a:t>Hybrid neural-algorithmic approaches show the most promise, </a:t>
            </a:r>
          </a:p>
          <a:p>
            <a:pPr algn="just">
              <a:lnSpc>
                <a:spcPct val="110000"/>
              </a:lnSpc>
            </a:pPr>
            <a:r>
              <a:rPr lang="en-US" sz="3200" b="1" dirty="0">
                <a:effectLst/>
                <a:latin typeface="Quattrocento Sans" panose="020B0502050000020003" pitchFamily="34" charset="0"/>
                <a:cs typeface="Arial" pitchFamily="34" charset="0"/>
              </a:rPr>
              <a:t>Balancing solution quality, computational efficiency, and generalization</a:t>
            </a:r>
          </a:p>
        </p:txBody>
      </p:sp>
      <p:pic>
        <p:nvPicPr>
          <p:cNvPr id="37" name="Graphic 36">
            <a:extLst>
              <a:ext uri="{FF2B5EF4-FFF2-40B4-BE49-F238E27FC236}">
                <a16:creationId xmlns:a16="http://schemas.microsoft.com/office/drawing/2014/main" id="{7CC201CF-2C46-CD6D-F965-2EE0EE04D5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110326" y="15840407"/>
            <a:ext cx="14181387" cy="9391762"/>
          </a:xfrm>
          <a:prstGeom prst="rect">
            <a:avLst/>
          </a:prstGeom>
        </p:spPr>
      </p:pic>
      <p:sp>
        <p:nvSpPr>
          <p:cNvPr id="38" name="Rectangle 37">
            <a:extLst>
              <a:ext uri="{FF2B5EF4-FFF2-40B4-BE49-F238E27FC236}">
                <a16:creationId xmlns:a16="http://schemas.microsoft.com/office/drawing/2014/main" id="{A2C12D4E-F552-6A5C-1FDB-323A3A4C349C}"/>
              </a:ext>
            </a:extLst>
          </p:cNvPr>
          <p:cNvSpPr/>
          <p:nvPr/>
        </p:nvSpPr>
        <p:spPr>
          <a:xfrm>
            <a:off x="1046494" y="20198720"/>
            <a:ext cx="14574505" cy="8376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39" name="TextBox 19">
            <a:extLst>
              <a:ext uri="{FF2B5EF4-FFF2-40B4-BE49-F238E27FC236}">
                <a16:creationId xmlns:a16="http://schemas.microsoft.com/office/drawing/2014/main" id="{398F6A8D-09CB-E0D4-729B-3EB9CF72C8DA}"/>
              </a:ext>
            </a:extLst>
          </p:cNvPr>
          <p:cNvSpPr txBox="1">
            <a:spLocks noChangeArrowheads="1"/>
          </p:cNvSpPr>
          <p:nvPr/>
        </p:nvSpPr>
        <p:spPr bwMode="auto">
          <a:xfrm>
            <a:off x="1247842" y="22152443"/>
            <a:ext cx="8398404" cy="4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2100" dirty="0">
              <a:effectLst/>
              <a:latin typeface="Quattrocento Sans" panose="020B0502050000020003" pitchFamily="34" charset="0"/>
              <a:cs typeface="Arial" pitchFamily="34" charset="0"/>
            </a:endParaRPr>
          </a:p>
        </p:txBody>
      </p:sp>
      <p:sp>
        <p:nvSpPr>
          <p:cNvPr id="40" name="Rectangle 10">
            <a:extLst>
              <a:ext uri="{FF2B5EF4-FFF2-40B4-BE49-F238E27FC236}">
                <a16:creationId xmlns:a16="http://schemas.microsoft.com/office/drawing/2014/main" id="{B02B5D50-C693-99A7-28B5-70158180079E}"/>
              </a:ext>
            </a:extLst>
          </p:cNvPr>
          <p:cNvSpPr>
            <a:spLocks noChangeArrowheads="1"/>
          </p:cNvSpPr>
          <p:nvPr/>
        </p:nvSpPr>
        <p:spPr bwMode="auto">
          <a:xfrm>
            <a:off x="1046494" y="19434583"/>
            <a:ext cx="14574505" cy="764137"/>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Learning Strategies</a:t>
            </a:r>
          </a:p>
        </p:txBody>
      </p:sp>
      <p:pic>
        <p:nvPicPr>
          <p:cNvPr id="43" name="Graphic 42">
            <a:extLst>
              <a:ext uri="{FF2B5EF4-FFF2-40B4-BE49-F238E27FC236}">
                <a16:creationId xmlns:a16="http://schemas.microsoft.com/office/drawing/2014/main" id="{A06591EC-FDD0-4FFC-F86E-D6FFE54C905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0945" y="20280801"/>
            <a:ext cx="14530053" cy="8294199"/>
          </a:xfrm>
          <a:prstGeom prst="rect">
            <a:avLst/>
          </a:prstGeom>
        </p:spPr>
      </p:pic>
      <p:sp>
        <p:nvSpPr>
          <p:cNvPr id="44" name="Rectangle 43">
            <a:extLst>
              <a:ext uri="{FF2B5EF4-FFF2-40B4-BE49-F238E27FC236}">
                <a16:creationId xmlns:a16="http://schemas.microsoft.com/office/drawing/2014/main" id="{6F4FC1BD-2D72-F2FF-B159-F452B767CA9A}"/>
              </a:ext>
            </a:extLst>
          </p:cNvPr>
          <p:cNvSpPr/>
          <p:nvPr/>
        </p:nvSpPr>
        <p:spPr>
          <a:xfrm>
            <a:off x="36118514" y="26352480"/>
            <a:ext cx="14173200" cy="222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45" name="Rectangle 10">
            <a:extLst>
              <a:ext uri="{FF2B5EF4-FFF2-40B4-BE49-F238E27FC236}">
                <a16:creationId xmlns:a16="http://schemas.microsoft.com/office/drawing/2014/main" id="{4C1D15ED-3713-4762-C0C4-FE0145E06358}"/>
              </a:ext>
            </a:extLst>
          </p:cNvPr>
          <p:cNvSpPr>
            <a:spLocks noChangeArrowheads="1"/>
          </p:cNvSpPr>
          <p:nvPr/>
        </p:nvSpPr>
        <p:spPr bwMode="auto">
          <a:xfrm>
            <a:off x="36114420" y="25615776"/>
            <a:ext cx="14177293" cy="736704"/>
          </a:xfrm>
          <a:prstGeom prst="snipRoundRect">
            <a:avLst>
              <a:gd name="adj1" fmla="val 0"/>
              <a:gd name="adj2" fmla="val 50000"/>
            </a:avLst>
          </a:prstGeom>
          <a:solidFill>
            <a:srgbClr val="3684A0"/>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Conclusion</a:t>
            </a:r>
          </a:p>
        </p:txBody>
      </p:sp>
      <p:sp>
        <p:nvSpPr>
          <p:cNvPr id="47" name="TextBox 19">
            <a:extLst>
              <a:ext uri="{FF2B5EF4-FFF2-40B4-BE49-F238E27FC236}">
                <a16:creationId xmlns:a16="http://schemas.microsoft.com/office/drawing/2014/main" id="{5948A57A-8147-C03E-4A01-B5996C26F9C1}"/>
              </a:ext>
            </a:extLst>
          </p:cNvPr>
          <p:cNvSpPr txBox="1">
            <a:spLocks noChangeArrowheads="1"/>
          </p:cNvSpPr>
          <p:nvPr/>
        </p:nvSpPr>
        <p:spPr bwMode="auto">
          <a:xfrm>
            <a:off x="36110326" y="26352480"/>
            <a:ext cx="14048052" cy="222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Machine learning approaches show promising results for combinatorial optimization, with The use of Graph Neural Networks, hybrid approaches combining ML with traditional algorithms offering the best balance. While significant advances have been made, challenges remain.</a:t>
            </a:r>
          </a:p>
        </p:txBody>
      </p:sp>
      <p:pic>
        <p:nvPicPr>
          <p:cNvPr id="3" name="Picture 2" descr="A qr code with blue squares&#10;&#10;AI-generated content may be incorrect.">
            <a:extLst>
              <a:ext uri="{FF2B5EF4-FFF2-40B4-BE49-F238E27FC236}">
                <a16:creationId xmlns:a16="http://schemas.microsoft.com/office/drawing/2014/main" id="{8003FB35-8C3C-9161-CD73-31257CE5323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710600" y="617859"/>
            <a:ext cx="2590800" cy="25908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217</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Times New Roman</vt:lpstr>
      <vt:lpstr>Quattrocento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GUETTI AHMED</cp:lastModifiedBy>
  <cp:revision>105</cp:revision>
  <cp:lastPrinted>2000-08-03T00:31:24Z</cp:lastPrinted>
  <dcterms:modified xsi:type="dcterms:W3CDTF">2025-04-07T15:03:59Z</dcterms:modified>
  <cp:category>research posters template</cp:category>
</cp:coreProperties>
</file>