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p:sldMasterIdLst>
    <p:sldMasterId id="2147483648" r:id="rId1"/>
  </p:sldMasterIdLst>
  <p:notesMasterIdLst>
    <p:notesMasterId r:id="rId3"/>
  </p:notesMasterIdLst>
  <p:handoutMasterIdLst>
    <p:handoutMasterId r:id="rId4"/>
  </p:handoutMasterIdLst>
  <p:sldIdLst>
    <p:sldId id="256" r:id="rId2"/>
  </p:sldIdLst>
  <p:sldSz cx="51206400" cy="28803600"/>
  <p:notesSz cx="9239250" cy="11982450"/>
  <p:embeddedFontLst>
    <p:embeddedFont>
      <p:font typeface="Quattrocento" panose="02020502030000000404" pitchFamily="18" charset="0"/>
      <p:regular r:id="rId5"/>
      <p:bold r:id="rId6"/>
    </p:embeddedFont>
    <p:embeddedFont>
      <p:font typeface="Quattrocento Sans" panose="020B0502050000020003" pitchFamily="34" charset="0"/>
      <p:regular r:id="rId7"/>
    </p:embeddedFont>
  </p:embeddedFontLst>
  <p:custDataLst>
    <p:tags r:id="rId8"/>
  </p:custDataLst>
  <p:defaultTextStyle>
    <a:defPPr>
      <a:defRPr lang="en-US"/>
    </a:defPPr>
    <a:lvl1pPr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5pPr>
    <a:lvl6pPr marL="22860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6pPr>
    <a:lvl7pPr marL="27432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7pPr>
    <a:lvl8pPr marL="32004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8pPr>
    <a:lvl9pPr marL="36576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9pPr>
  </p:defaultTextStyle>
  <p:extLst>
    <p:ext uri="{EFAFB233-063F-42B5-8137-9DF3F51BA10A}">
      <p15:sldGuideLst xmlns:p15="http://schemas.microsoft.com/office/powerpoint/2012/main">
        <p15:guide id="1" orient="horz" pos="9702" userDrawn="1">
          <p15:clr>
            <a:srgbClr val="A4A3A4"/>
          </p15:clr>
        </p15:guide>
        <p15:guide id="2" pos="15680" userDrawn="1">
          <p15:clr>
            <a:srgbClr val="A4A3A4"/>
          </p15:clr>
        </p15:guide>
      </p15:sldGuideLst>
    </p:ext>
    <p:ext uri="{2D200454-40CA-4A62-9FC3-DE9A4176ACB9}">
      <p15:notesGuideLst xmlns:p15="http://schemas.microsoft.com/office/powerpoint/2012/main">
        <p15:guide id="1" orient="horz" pos="3774">
          <p15:clr>
            <a:srgbClr val="A4A3A4"/>
          </p15:clr>
        </p15:guide>
        <p15:guide id="2" pos="290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283" autoAdjust="0"/>
    <p:restoredTop sz="93654" autoAdjust="0"/>
  </p:normalViewPr>
  <p:slideViewPr>
    <p:cSldViewPr>
      <p:cViewPr>
        <p:scale>
          <a:sx n="25" d="100"/>
          <a:sy n="25" d="100"/>
        </p:scale>
        <p:origin x="652" y="-104"/>
      </p:cViewPr>
      <p:guideLst>
        <p:guide orient="horz" pos="9702"/>
        <p:guide pos="156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73" d="100"/>
          <a:sy n="73" d="100"/>
        </p:scale>
        <p:origin x="3984" y="72"/>
      </p:cViewPr>
      <p:guideLst>
        <p:guide orient="horz" pos="3774"/>
        <p:guide pos="2909"/>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gs" Target="tags/tag1.xml"/><Relationship Id="rId3" Type="http://schemas.openxmlformats.org/officeDocument/2006/relationships/notesMaster" Target="notesMasters/notesMaster1.xml"/><Relationship Id="rId7" Type="http://schemas.openxmlformats.org/officeDocument/2006/relationships/font" Target="fonts/font3.fntdata"/><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2.fntdata"/><Relationship Id="rId11" Type="http://schemas.openxmlformats.org/officeDocument/2006/relationships/theme" Target="theme/theme1.xml"/><Relationship Id="rId5" Type="http://schemas.openxmlformats.org/officeDocument/2006/relationships/font" Target="fonts/font1.fntdata"/><Relationship Id="rId10" Type="http://schemas.openxmlformats.org/officeDocument/2006/relationships/viewProps" Target="viewProps.xml"/><Relationship Id="rId4" Type="http://schemas.openxmlformats.org/officeDocument/2006/relationships/handoutMaster" Target="handoutMasters/handoutMaster1.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4002088" cy="5984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84" tIns="57492" rIns="114984" bIns="57492" anchor="t" anchorCtr="0" compatLnSpc="1">
            <a:prstTxWarp prst="textNoShape">
              <a:avLst/>
            </a:prstTxWarp>
          </a:bodyPr>
          <a:lstStyle>
            <a:defPPr>
              <a:defRPr kern="1200"/>
            </a:defPPr>
            <a:lvl1pPr defTabSz="1149350">
              <a:defRPr sz="1500"/>
            </a:lvl1pPr>
          </a:lstStyle>
          <a:p>
            <a:endParaRPr lang="en-US" altLang="zh-CN"/>
          </a:p>
        </p:txBody>
      </p:sp>
      <p:sp>
        <p:nvSpPr>
          <p:cNvPr id="6147" name="Rectangle 3"/>
          <p:cNvSpPr>
            <a:spLocks noGrp="1" noChangeArrowheads="1"/>
          </p:cNvSpPr>
          <p:nvPr>
            <p:ph type="dt" sz="quarter" idx="1"/>
          </p:nvPr>
        </p:nvSpPr>
        <p:spPr bwMode="auto">
          <a:xfrm>
            <a:off x="5235575" y="0"/>
            <a:ext cx="4002088" cy="5984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84" tIns="57492" rIns="114984" bIns="57492" anchor="t" anchorCtr="0" compatLnSpc="1">
            <a:prstTxWarp prst="textNoShape">
              <a:avLst/>
            </a:prstTxWarp>
          </a:bodyPr>
          <a:lstStyle>
            <a:defPPr>
              <a:defRPr kern="1200"/>
            </a:defPPr>
            <a:lvl1pPr algn="r" defTabSz="1149350">
              <a:defRPr sz="1500"/>
            </a:lvl1pPr>
          </a:lstStyle>
          <a:p>
            <a:endParaRPr lang="en-US" altLang="zh-CN"/>
          </a:p>
        </p:txBody>
      </p:sp>
      <p:sp>
        <p:nvSpPr>
          <p:cNvPr id="6148" name="Rectangle 4"/>
          <p:cNvSpPr>
            <a:spLocks noGrp="1" noChangeArrowheads="1"/>
          </p:cNvSpPr>
          <p:nvPr>
            <p:ph type="ftr" sz="quarter" idx="2"/>
          </p:nvPr>
        </p:nvSpPr>
        <p:spPr bwMode="auto">
          <a:xfrm>
            <a:off x="0" y="11380788"/>
            <a:ext cx="4002088" cy="600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84" tIns="57492" rIns="114984" bIns="57492" anchor="b" anchorCtr="0" compatLnSpc="1">
            <a:prstTxWarp prst="textNoShape">
              <a:avLst/>
            </a:prstTxWarp>
          </a:bodyPr>
          <a:lstStyle>
            <a:defPPr>
              <a:defRPr kern="1200"/>
            </a:defPPr>
            <a:lvl1pPr defTabSz="1149350">
              <a:defRPr sz="1500"/>
            </a:lvl1pPr>
          </a:lstStyle>
          <a:p>
            <a:endParaRPr lang="en-US" altLang="zh-CN"/>
          </a:p>
        </p:txBody>
      </p:sp>
      <p:sp>
        <p:nvSpPr>
          <p:cNvPr id="6149" name="Rectangle 5"/>
          <p:cNvSpPr>
            <a:spLocks noGrp="1" noChangeArrowheads="1"/>
          </p:cNvSpPr>
          <p:nvPr>
            <p:ph type="sldNum" sz="quarter" idx="3"/>
          </p:nvPr>
        </p:nvSpPr>
        <p:spPr bwMode="auto">
          <a:xfrm>
            <a:off x="5235575" y="11380788"/>
            <a:ext cx="4002088" cy="600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84" tIns="57492" rIns="114984" bIns="57492" anchor="b" anchorCtr="0" compatLnSpc="1">
            <a:prstTxWarp prst="textNoShape">
              <a:avLst/>
            </a:prstTxWarp>
          </a:bodyPr>
          <a:lstStyle>
            <a:defPPr>
              <a:defRPr kern="1200"/>
            </a:defPPr>
            <a:lvl1pPr algn="r" defTabSz="1149350">
              <a:defRPr sz="1500"/>
            </a:lvl1pPr>
          </a:lstStyle>
          <a:p>
            <a:fld id="{56A6134A-9986-4884-ADAB-C57241D32564}" type="slidenum">
              <a:rPr lang="zh-CN" altLang="en-US"/>
              <a:t>‹#›</a:t>
            </a:fld>
            <a:endParaRPr lang="en-US" altLang="zh-CN"/>
          </a:p>
        </p:txBody>
      </p:sp>
    </p:spTree>
    <p:extLst>
      <p:ext uri="{BB962C8B-B14F-4D97-AF65-F5344CB8AC3E}">
        <p14:creationId xmlns:p14="http://schemas.microsoft.com/office/powerpoint/2010/main" val="9348627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983038" cy="5921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76" tIns="57487" rIns="114976" bIns="57487" anchor="t" anchorCtr="0" compatLnSpc="1">
            <a:prstTxWarp prst="textNoShape">
              <a:avLst/>
            </a:prstTxWarp>
          </a:bodyPr>
          <a:lstStyle>
            <a:defPPr>
              <a:defRPr kern="1200"/>
            </a:defPPr>
            <a:lvl1pPr defTabSz="1149350">
              <a:defRPr sz="1500"/>
            </a:lvl1pPr>
          </a:lstStyle>
          <a:p>
            <a:endParaRPr lang="en-US" altLang="zh-CN"/>
          </a:p>
        </p:txBody>
      </p:sp>
      <p:sp>
        <p:nvSpPr>
          <p:cNvPr id="4099" name="Rectangle 3"/>
          <p:cNvSpPr>
            <a:spLocks noGrp="1" noChangeArrowheads="1"/>
          </p:cNvSpPr>
          <p:nvPr>
            <p:ph type="dt" idx="1"/>
          </p:nvPr>
        </p:nvSpPr>
        <p:spPr bwMode="auto">
          <a:xfrm>
            <a:off x="5241925" y="0"/>
            <a:ext cx="3983038" cy="5921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76" tIns="57487" rIns="114976" bIns="57487" anchor="t" anchorCtr="0" compatLnSpc="1">
            <a:prstTxWarp prst="textNoShape">
              <a:avLst/>
            </a:prstTxWarp>
          </a:bodyPr>
          <a:lstStyle>
            <a:defPPr>
              <a:defRPr kern="1200"/>
            </a:defPPr>
            <a:lvl1pPr algn="r" defTabSz="1149350">
              <a:defRPr sz="1500"/>
            </a:lvl1pPr>
          </a:lstStyle>
          <a:p>
            <a:endParaRPr lang="en-US" altLang="zh-CN"/>
          </a:p>
        </p:txBody>
      </p:sp>
      <p:sp>
        <p:nvSpPr>
          <p:cNvPr id="2052" name="Rectangle 4"/>
          <p:cNvSpPr>
            <a:spLocks noGrp="1" noRot="1" noChangeAspect="1" noChangeArrowheads="1" noTextEdit="1"/>
          </p:cNvSpPr>
          <p:nvPr>
            <p:ph type="sldImg" idx="2"/>
          </p:nvPr>
        </p:nvSpPr>
        <p:spPr bwMode="auto">
          <a:xfrm>
            <a:off x="573088" y="889000"/>
            <a:ext cx="8078787" cy="4545013"/>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101" name="Rectangle 5"/>
          <p:cNvSpPr>
            <a:spLocks noGrp="1" noChangeArrowheads="1"/>
          </p:cNvSpPr>
          <p:nvPr>
            <p:ph type="body" sz="quarter" idx="3"/>
          </p:nvPr>
        </p:nvSpPr>
        <p:spPr bwMode="auto">
          <a:xfrm>
            <a:off x="1257300" y="5732463"/>
            <a:ext cx="6708775" cy="53355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76" tIns="57487" rIns="114976" bIns="57487" anchor="t" anchorCtr="0" compatLnSpc="1">
            <a:prstTxWarp prst="textNoShape">
              <a:avLst/>
            </a:prstTxWarp>
          </a:bodyPr>
          <a:lstStyle>
            <a:defPPr>
              <a:defRPr kern="1200"/>
            </a:defP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4102" name="Rectangle 6"/>
          <p:cNvSpPr>
            <a:spLocks noGrp="1" noChangeArrowheads="1"/>
          </p:cNvSpPr>
          <p:nvPr>
            <p:ph type="ftr" sz="quarter" idx="4"/>
          </p:nvPr>
        </p:nvSpPr>
        <p:spPr bwMode="auto">
          <a:xfrm>
            <a:off x="0" y="11363325"/>
            <a:ext cx="3983038" cy="593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76" tIns="57487" rIns="114976" bIns="57487" anchor="b" anchorCtr="0" compatLnSpc="1">
            <a:prstTxWarp prst="textNoShape">
              <a:avLst/>
            </a:prstTxWarp>
          </a:bodyPr>
          <a:lstStyle>
            <a:defPPr>
              <a:defRPr kern="1200"/>
            </a:defPPr>
            <a:lvl1pPr defTabSz="1149350">
              <a:defRPr sz="1500"/>
            </a:lvl1pPr>
          </a:lstStyle>
          <a:p>
            <a:endParaRPr lang="en-US" altLang="zh-CN"/>
          </a:p>
        </p:txBody>
      </p:sp>
      <p:sp>
        <p:nvSpPr>
          <p:cNvPr id="4103" name="Rectangle 7"/>
          <p:cNvSpPr>
            <a:spLocks noGrp="1" noChangeArrowheads="1"/>
          </p:cNvSpPr>
          <p:nvPr>
            <p:ph type="sldNum" sz="quarter" idx="5"/>
          </p:nvPr>
        </p:nvSpPr>
        <p:spPr bwMode="auto">
          <a:xfrm>
            <a:off x="5241925" y="11363325"/>
            <a:ext cx="3983038" cy="593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76" tIns="57487" rIns="114976" bIns="57487" anchor="b" anchorCtr="0" compatLnSpc="1">
            <a:prstTxWarp prst="textNoShape">
              <a:avLst/>
            </a:prstTxWarp>
          </a:bodyPr>
          <a:lstStyle>
            <a:defPPr>
              <a:defRPr kern="1200"/>
            </a:defPPr>
            <a:lvl1pPr algn="r" defTabSz="1149350">
              <a:defRPr sz="1500"/>
            </a:lvl1pPr>
          </a:lstStyle>
          <a:p>
            <a:fld id="{23124DF2-DDA8-402F-81DD-AC1D1E5694AB}" type="slidenum">
              <a:rPr lang="zh-CN" altLang="en-US"/>
              <a:t>‹#›</a:t>
            </a:fld>
            <a:endParaRPr lang="en-US" altLang="zh-CN"/>
          </a:p>
        </p:txBody>
      </p:sp>
    </p:spTree>
    <p:extLst>
      <p:ext uri="{BB962C8B-B14F-4D97-AF65-F5344CB8AC3E}">
        <p14:creationId xmlns:p14="http://schemas.microsoft.com/office/powerpoint/2010/main" val="190401942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7"/>
          <p:cNvSpPr>
            <a:spLocks noGrp="1" noChangeArrowheads="1"/>
          </p:cNvSpPr>
          <p:nvPr>
            <p:ph type="sldNum" sz="quarter" idx="5"/>
          </p:nvPr>
        </p:nvSpPr>
        <p:spPr>
          <a:noFill/>
        </p:spPr>
        <p:txBody>
          <a:bodyPr/>
          <a:lstStyle>
            <a:defPPr>
              <a:defRPr kern="1200"/>
            </a:defPPr>
            <a:lvl1pPr defTabSz="1149350">
              <a:defRPr sz="2400">
                <a:solidFill>
                  <a:schemeClr val="tx1"/>
                </a:solidFill>
                <a:latin typeface="Times New Roman" pitchFamily="18" charset="0"/>
              </a:defRPr>
            </a:lvl1pPr>
            <a:lvl2pPr marL="742950" indent="-285750" defTabSz="1149350">
              <a:defRPr sz="2400">
                <a:solidFill>
                  <a:schemeClr val="tx1"/>
                </a:solidFill>
                <a:latin typeface="Times New Roman" pitchFamily="18" charset="0"/>
              </a:defRPr>
            </a:lvl2pPr>
            <a:lvl3pPr marL="1143000" indent="-228600" defTabSz="1149350">
              <a:defRPr sz="2400">
                <a:solidFill>
                  <a:schemeClr val="tx1"/>
                </a:solidFill>
                <a:latin typeface="Times New Roman" pitchFamily="18" charset="0"/>
              </a:defRPr>
            </a:lvl3pPr>
            <a:lvl4pPr marL="1600200" indent="-228600" defTabSz="1149350">
              <a:defRPr sz="2400">
                <a:solidFill>
                  <a:schemeClr val="tx1"/>
                </a:solidFill>
                <a:latin typeface="Times New Roman" pitchFamily="18" charset="0"/>
              </a:defRPr>
            </a:lvl4pPr>
            <a:lvl5pPr marL="2057400" indent="-228600" defTabSz="1149350">
              <a:defRPr sz="2400">
                <a:solidFill>
                  <a:schemeClr val="tx1"/>
                </a:solidFill>
                <a:latin typeface="Times New Roman" pitchFamily="18" charset="0"/>
              </a:defRPr>
            </a:lvl5pPr>
            <a:lvl6pPr marL="2514600" indent="-228600" defTabSz="1149350" eaLnBrk="0" fontAlgn="base" hangingPunct="0">
              <a:spcBef>
                <a:spcPct val="0"/>
              </a:spcBef>
              <a:spcAft>
                <a:spcPct val="0"/>
              </a:spcAft>
              <a:defRPr sz="2400">
                <a:solidFill>
                  <a:schemeClr val="tx1"/>
                </a:solidFill>
                <a:latin typeface="Times New Roman" pitchFamily="18" charset="0"/>
              </a:defRPr>
            </a:lvl6pPr>
            <a:lvl7pPr marL="2971800" indent="-228600" defTabSz="1149350" eaLnBrk="0" fontAlgn="base" hangingPunct="0">
              <a:spcBef>
                <a:spcPct val="0"/>
              </a:spcBef>
              <a:spcAft>
                <a:spcPct val="0"/>
              </a:spcAft>
              <a:defRPr sz="2400">
                <a:solidFill>
                  <a:schemeClr val="tx1"/>
                </a:solidFill>
                <a:latin typeface="Times New Roman" pitchFamily="18" charset="0"/>
              </a:defRPr>
            </a:lvl7pPr>
            <a:lvl8pPr marL="3429000" indent="-228600" defTabSz="1149350" eaLnBrk="0" fontAlgn="base" hangingPunct="0">
              <a:spcBef>
                <a:spcPct val="0"/>
              </a:spcBef>
              <a:spcAft>
                <a:spcPct val="0"/>
              </a:spcAft>
              <a:defRPr sz="2400">
                <a:solidFill>
                  <a:schemeClr val="tx1"/>
                </a:solidFill>
                <a:latin typeface="Times New Roman" pitchFamily="18" charset="0"/>
              </a:defRPr>
            </a:lvl8pPr>
            <a:lvl9pPr marL="3886200" indent="-228600" defTabSz="1149350" eaLnBrk="0" fontAlgn="base" hangingPunct="0">
              <a:spcBef>
                <a:spcPct val="0"/>
              </a:spcBef>
              <a:spcAft>
                <a:spcPct val="0"/>
              </a:spcAft>
              <a:defRPr sz="2400">
                <a:solidFill>
                  <a:schemeClr val="tx1"/>
                </a:solidFill>
                <a:latin typeface="Times New Roman" pitchFamily="18" charset="0"/>
              </a:defRPr>
            </a:lvl9pPr>
          </a:lstStyle>
          <a:p>
            <a:fld id="{D5580D61-8B82-42C3-9A37-58134866DD67}" type="slidenum">
              <a:rPr lang="zh-CN" altLang="en-US" sz="1500"/>
              <a:t>1</a:t>
            </a:fld>
            <a:endParaRPr lang="en-US" altLang="zh-CN" sz="1500"/>
          </a:p>
        </p:txBody>
      </p:sp>
      <p:sp>
        <p:nvSpPr>
          <p:cNvPr id="3075" name="Rectangle 2"/>
          <p:cNvSpPr>
            <a:spLocks noGrp="1" noRot="1" noChangeAspect="1" noChangeArrowheads="1" noTextEdit="1"/>
          </p:cNvSpPr>
          <p:nvPr>
            <p:ph type="sldImg"/>
          </p:nvPr>
        </p:nvSpPr>
        <p:spPr>
          <a:xfrm>
            <a:off x="573088" y="889000"/>
            <a:ext cx="8078787" cy="4545013"/>
          </a:xfrm>
        </p:spPr>
      </p:sp>
      <p:sp>
        <p:nvSpPr>
          <p:cNvPr id="3076" name="Rectangle 3"/>
          <p:cNvSpPr>
            <a:spLocks noGrp="1" noChangeArrowheads="1"/>
          </p:cNvSpPr>
          <p:nvPr>
            <p:ph type="body" idx="1"/>
          </p:nvPr>
        </p:nvSpPr>
        <p:spPr>
          <a:noFill/>
        </p:spPr>
        <p:txBody>
          <a:bodyPr/>
          <a:lstStyle>
            <a:defPPr>
              <a:defRPr kern="1200"/>
            </a:defP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840811" y="8948341"/>
            <a:ext cx="43524783" cy="6172994"/>
          </a:xfrm>
          <a:prstGeom prst="rect">
            <a:avLst/>
          </a:prstGeom>
        </p:spPr>
        <p:txBody>
          <a:bodyPr/>
          <a:lstStyle>
            <a:defPPr>
              <a:defRPr kern="1200"/>
            </a:defPPr>
          </a:lstStyle>
          <a:p>
            <a:r>
              <a:rPr lang="en-US"/>
              <a:t>Click to edit Master title style</a:t>
            </a:r>
          </a:p>
        </p:txBody>
      </p:sp>
      <p:sp>
        <p:nvSpPr>
          <p:cNvPr id="3" name="Subtitle 2"/>
          <p:cNvSpPr>
            <a:spLocks noGrp="1"/>
          </p:cNvSpPr>
          <p:nvPr>
            <p:ph type="subTitle" idx="1"/>
          </p:nvPr>
        </p:nvSpPr>
        <p:spPr>
          <a:xfrm>
            <a:off x="7681620" y="16321485"/>
            <a:ext cx="35843163" cy="7362031"/>
          </a:xfrm>
          <a:prstGeom prst="rect">
            <a:avLst/>
          </a:prstGeom>
        </p:spPr>
        <p:txBody>
          <a:bodyPr/>
          <a:lstStyle>
            <a:defPPr>
              <a:defRPr kern="1200"/>
            </a:defPPr>
            <a:lvl1pPr marL="0" indent="0" algn="ctr">
              <a:buNone/>
              <a:defRPr/>
            </a:lvl1pPr>
            <a:lvl2pPr marL="400050" indent="0" algn="ctr">
              <a:buNone/>
              <a:defRPr/>
            </a:lvl2pPr>
            <a:lvl3pPr marL="800100" indent="0" algn="ctr">
              <a:buNone/>
              <a:defRPr/>
            </a:lvl3pPr>
            <a:lvl4pPr marL="1200150" indent="0" algn="ctr">
              <a:buNone/>
              <a:defRPr/>
            </a:lvl4pPr>
            <a:lvl5pPr marL="1600200" indent="0" algn="ctr">
              <a:buNone/>
              <a:defRPr/>
            </a:lvl5pPr>
            <a:lvl6pPr marL="2000250" indent="0" algn="ctr">
              <a:buNone/>
              <a:defRPr/>
            </a:lvl6pPr>
            <a:lvl7pPr marL="2400300" indent="0" algn="ctr">
              <a:buNone/>
              <a:defRPr/>
            </a:lvl7pPr>
            <a:lvl8pPr marL="2800350" indent="0" algn="ctr">
              <a:buNone/>
              <a:defRPr/>
            </a:lvl8pPr>
            <a:lvl9pPr marL="3200400" indent="0" algn="ctr">
              <a:buNone/>
              <a:defRPr/>
            </a:lvl9pPr>
          </a:lstStyle>
          <a:p>
            <a:r>
              <a:rPr lang="en-US"/>
              <a:t>Click to edit Master subtitle style</a:t>
            </a:r>
          </a:p>
        </p:txBody>
      </p:sp>
    </p:spTree>
    <p:extLst>
      <p:ext uri="{BB962C8B-B14F-4D97-AF65-F5344CB8AC3E}">
        <p14:creationId xmlns:p14="http://schemas.microsoft.com/office/powerpoint/2010/main" val="4116601227"/>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2559993" y="1152922"/>
            <a:ext cx="46086417" cy="4800600"/>
          </a:xfrm>
          <a:prstGeom prst="rect">
            <a:avLst/>
          </a:prstGeom>
        </p:spPr>
        <p:txBody>
          <a:bodyPr/>
          <a:lstStyle>
            <a:defPPr>
              <a:defRPr kern="1200"/>
            </a:defPPr>
          </a:lstStyle>
          <a:p>
            <a:r>
              <a:rPr lang="en-US"/>
              <a:t>Click to edit Master title style</a:t>
            </a:r>
          </a:p>
        </p:txBody>
      </p:sp>
      <p:sp>
        <p:nvSpPr>
          <p:cNvPr id="3" name="Vertical Text Placeholder 2"/>
          <p:cNvSpPr>
            <a:spLocks noGrp="1"/>
          </p:cNvSpPr>
          <p:nvPr>
            <p:ph type="body" orient="vert" idx="1"/>
          </p:nvPr>
        </p:nvSpPr>
        <p:spPr>
          <a:xfrm>
            <a:off x="2559993" y="6720284"/>
            <a:ext cx="46086417" cy="19009321"/>
          </a:xfrm>
          <a:prstGeom prst="rect">
            <a:avLst/>
          </a:prstGeom>
        </p:spPr>
        <p:txBody>
          <a:bodyPr vert="eaVert"/>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382205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7125629" y="1152922"/>
            <a:ext cx="11520782" cy="24576683"/>
          </a:xfrm>
          <a:prstGeom prst="rect">
            <a:avLst/>
          </a:prstGeom>
        </p:spPr>
        <p:txBody>
          <a:bodyPr vert="eaVert"/>
          <a:lstStyle>
            <a:defPPr>
              <a:defRPr kern="1200"/>
            </a:defPPr>
          </a:lstStyle>
          <a:p>
            <a:r>
              <a:rPr lang="en-US"/>
              <a:t>Click to edit Master title style</a:t>
            </a:r>
          </a:p>
        </p:txBody>
      </p:sp>
      <p:sp>
        <p:nvSpPr>
          <p:cNvPr id="3" name="Vertical Text Placeholder 2"/>
          <p:cNvSpPr>
            <a:spLocks noGrp="1"/>
          </p:cNvSpPr>
          <p:nvPr>
            <p:ph type="body" orient="vert" idx="1"/>
          </p:nvPr>
        </p:nvSpPr>
        <p:spPr>
          <a:xfrm>
            <a:off x="2559991" y="1152922"/>
            <a:ext cx="34407592" cy="24576683"/>
          </a:xfrm>
          <a:prstGeom prst="rect">
            <a:avLst/>
          </a:prstGeom>
        </p:spPr>
        <p:txBody>
          <a:bodyPr vert="eaVert"/>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31512708"/>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59993" y="1152922"/>
            <a:ext cx="46086417" cy="4800600"/>
          </a:xfrm>
          <a:prstGeom prst="rect">
            <a:avLst/>
          </a:prstGeom>
        </p:spPr>
        <p:txBody>
          <a:bodyPr/>
          <a:lstStyle>
            <a:defPPr>
              <a:defRPr kern="1200"/>
            </a:defPPr>
          </a:lstStyle>
          <a:p>
            <a:r>
              <a:rPr lang="en-US"/>
              <a:t>Click to edit Master title style</a:t>
            </a:r>
          </a:p>
        </p:txBody>
      </p:sp>
      <p:sp>
        <p:nvSpPr>
          <p:cNvPr id="3" name="Content Placeholder 2"/>
          <p:cNvSpPr>
            <a:spLocks noGrp="1"/>
          </p:cNvSpPr>
          <p:nvPr>
            <p:ph idx="1"/>
          </p:nvPr>
        </p:nvSpPr>
        <p:spPr>
          <a:xfrm>
            <a:off x="2559993" y="6720284"/>
            <a:ext cx="46086417" cy="19009321"/>
          </a:xfrm>
          <a:prstGeom prst="rect">
            <a:avLst/>
          </a:prstGeom>
        </p:spPr>
        <p:txBody>
          <a:bodyPr/>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44308357"/>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044952" y="18509260"/>
            <a:ext cx="43524783" cy="5720159"/>
          </a:xfrm>
          <a:prstGeom prst="rect">
            <a:avLst/>
          </a:prstGeom>
        </p:spPr>
        <p:txBody>
          <a:bodyPr anchor="t"/>
          <a:lstStyle>
            <a:defPPr>
              <a:defRPr kern="1200"/>
            </a:defPPr>
            <a:lvl1pPr algn="l">
              <a:defRPr sz="3500" b="1" cap="all"/>
            </a:lvl1pPr>
          </a:lstStyle>
          <a:p>
            <a:r>
              <a:rPr lang="en-US"/>
              <a:t>Click to edit Master title style</a:t>
            </a:r>
          </a:p>
        </p:txBody>
      </p:sp>
      <p:sp>
        <p:nvSpPr>
          <p:cNvPr id="3" name="Text Placeholder 2"/>
          <p:cNvSpPr>
            <a:spLocks noGrp="1"/>
          </p:cNvSpPr>
          <p:nvPr>
            <p:ph type="body" idx="1"/>
          </p:nvPr>
        </p:nvSpPr>
        <p:spPr>
          <a:xfrm>
            <a:off x="4044952" y="12208471"/>
            <a:ext cx="43524783" cy="6300788"/>
          </a:xfrm>
          <a:prstGeom prst="rect">
            <a:avLst/>
          </a:prstGeom>
        </p:spPr>
        <p:txBody>
          <a:bodyPr anchor="b"/>
          <a:lstStyle>
            <a:defPPr>
              <a:defRPr kern="1200"/>
            </a:defPPr>
            <a:lvl1pPr marL="0" indent="0">
              <a:buNone/>
              <a:defRPr sz="1750"/>
            </a:lvl1pPr>
            <a:lvl2pPr marL="400050" indent="0">
              <a:buNone/>
              <a:defRPr sz="1575"/>
            </a:lvl2pPr>
            <a:lvl3pPr marL="800100" indent="0">
              <a:buNone/>
              <a:defRPr sz="1400"/>
            </a:lvl3pPr>
            <a:lvl4pPr marL="1200150" indent="0">
              <a:buNone/>
              <a:defRPr sz="1225"/>
            </a:lvl4pPr>
            <a:lvl5pPr marL="1600200" indent="0">
              <a:buNone/>
              <a:defRPr sz="1225"/>
            </a:lvl5pPr>
            <a:lvl6pPr marL="2000250" indent="0">
              <a:buNone/>
              <a:defRPr sz="1225"/>
            </a:lvl6pPr>
            <a:lvl7pPr marL="2400300" indent="0">
              <a:buNone/>
              <a:defRPr sz="1225"/>
            </a:lvl7pPr>
            <a:lvl8pPr marL="2800350" indent="0">
              <a:buNone/>
              <a:defRPr sz="1225"/>
            </a:lvl8pPr>
            <a:lvl9pPr marL="3200400" indent="0">
              <a:buNone/>
              <a:defRPr sz="1225"/>
            </a:lvl9pPr>
          </a:lstStyle>
          <a:p>
            <a:pPr lvl="0"/>
            <a:r>
              <a:rPr lang="en-US"/>
              <a:t>Click to edit Master text styles</a:t>
            </a:r>
          </a:p>
        </p:txBody>
      </p:sp>
    </p:spTree>
    <p:extLst>
      <p:ext uri="{BB962C8B-B14F-4D97-AF65-F5344CB8AC3E}">
        <p14:creationId xmlns:p14="http://schemas.microsoft.com/office/powerpoint/2010/main" val="1722449652"/>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559993" y="1152922"/>
            <a:ext cx="46086417" cy="4800600"/>
          </a:xfrm>
          <a:prstGeom prst="rect">
            <a:avLst/>
          </a:prstGeom>
        </p:spPr>
        <p:txBody>
          <a:bodyPr/>
          <a:lstStyle>
            <a:defPPr>
              <a:defRPr kern="1200"/>
            </a:defPPr>
          </a:lstStyle>
          <a:p>
            <a:r>
              <a:rPr lang="en-US"/>
              <a:t>Click to edit Master title style</a:t>
            </a:r>
          </a:p>
        </p:txBody>
      </p:sp>
      <p:sp>
        <p:nvSpPr>
          <p:cNvPr id="3" name="Content Placeholder 2"/>
          <p:cNvSpPr>
            <a:spLocks noGrp="1"/>
          </p:cNvSpPr>
          <p:nvPr>
            <p:ph sz="half" idx="1"/>
          </p:nvPr>
        </p:nvSpPr>
        <p:spPr>
          <a:xfrm>
            <a:off x="2559992" y="6720284"/>
            <a:ext cx="22964186" cy="19009321"/>
          </a:xfrm>
          <a:prstGeom prst="rect">
            <a:avLst/>
          </a:prstGeom>
        </p:spPr>
        <p:txBody>
          <a:bodyPr/>
          <a:lstStyle>
            <a:defPPr>
              <a:defRPr kern="1200"/>
            </a:defPPr>
            <a:lvl1pPr>
              <a:defRPr sz="2450"/>
            </a:lvl1pPr>
            <a:lvl2pPr>
              <a:defRPr sz="2100"/>
            </a:lvl2pPr>
            <a:lvl3pPr>
              <a:defRPr sz="1750"/>
            </a:lvl3pPr>
            <a:lvl4pPr>
              <a:defRPr sz="1575"/>
            </a:lvl4pPr>
            <a:lvl5pPr>
              <a:defRPr sz="1575"/>
            </a:lvl5pPr>
            <a:lvl6pPr>
              <a:defRPr sz="1575"/>
            </a:lvl6pPr>
            <a:lvl7pPr>
              <a:defRPr sz="1575"/>
            </a:lvl7pPr>
            <a:lvl8pPr>
              <a:defRPr sz="1575"/>
            </a:lvl8pPr>
            <a:lvl9pPr>
              <a:defRPr sz="157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5682224" y="6720284"/>
            <a:ext cx="22964187" cy="19009321"/>
          </a:xfrm>
          <a:prstGeom prst="rect">
            <a:avLst/>
          </a:prstGeom>
        </p:spPr>
        <p:txBody>
          <a:bodyPr/>
          <a:lstStyle>
            <a:defPPr>
              <a:defRPr kern="1200"/>
            </a:defPPr>
            <a:lvl1pPr>
              <a:defRPr sz="2450"/>
            </a:lvl1pPr>
            <a:lvl2pPr>
              <a:defRPr sz="2100"/>
            </a:lvl2pPr>
            <a:lvl3pPr>
              <a:defRPr sz="1750"/>
            </a:lvl3pPr>
            <a:lvl4pPr>
              <a:defRPr sz="1575"/>
            </a:lvl4pPr>
            <a:lvl5pPr>
              <a:defRPr sz="1575"/>
            </a:lvl5pPr>
            <a:lvl6pPr>
              <a:defRPr sz="1575"/>
            </a:lvl6pPr>
            <a:lvl7pPr>
              <a:defRPr sz="1575"/>
            </a:lvl7pPr>
            <a:lvl8pPr>
              <a:defRPr sz="1575"/>
            </a:lvl8pPr>
            <a:lvl9pPr>
              <a:defRPr sz="157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04973206"/>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559993" y="1152922"/>
            <a:ext cx="46086417" cy="4800600"/>
          </a:xfrm>
          <a:prstGeom prst="rect">
            <a:avLst/>
          </a:prstGeom>
        </p:spPr>
        <p:txBody>
          <a:bodyPr/>
          <a:lstStyle>
            <a:defPPr>
              <a:defRPr kern="1200"/>
            </a:defPPr>
            <a:lvl1pPr>
              <a:defRPr/>
            </a:lvl1pPr>
          </a:lstStyle>
          <a:p>
            <a:r>
              <a:rPr lang="en-US"/>
              <a:t>Click to edit Master title style</a:t>
            </a:r>
          </a:p>
        </p:txBody>
      </p:sp>
      <p:sp>
        <p:nvSpPr>
          <p:cNvPr id="3" name="Text Placeholder 2"/>
          <p:cNvSpPr>
            <a:spLocks noGrp="1"/>
          </p:cNvSpPr>
          <p:nvPr>
            <p:ph type="body" idx="1"/>
          </p:nvPr>
        </p:nvSpPr>
        <p:spPr>
          <a:xfrm>
            <a:off x="2559991" y="6448029"/>
            <a:ext cx="22625050" cy="2686447"/>
          </a:xfrm>
          <a:prstGeom prst="rect">
            <a:avLst/>
          </a:prstGeom>
        </p:spPr>
        <p:txBody>
          <a:bodyPr anchor="b"/>
          <a:lstStyle>
            <a:defPPr>
              <a:defRPr kern="1200"/>
            </a:defPPr>
            <a:lvl1pPr marL="0" indent="0">
              <a:buNone/>
              <a:defRPr sz="2100" b="1"/>
            </a:lvl1pPr>
            <a:lvl2pPr marL="400050" indent="0">
              <a:buNone/>
              <a:defRPr sz="1750" b="1"/>
            </a:lvl2pPr>
            <a:lvl3pPr marL="800100" indent="0">
              <a:buNone/>
              <a:defRPr sz="1575" b="1"/>
            </a:lvl3pPr>
            <a:lvl4pPr marL="1200150" indent="0">
              <a:buNone/>
              <a:defRPr sz="1400" b="1"/>
            </a:lvl4pPr>
            <a:lvl5pPr marL="1600200" indent="0">
              <a:buNone/>
              <a:defRPr sz="1400" b="1"/>
            </a:lvl5pPr>
            <a:lvl6pPr marL="2000250" indent="0">
              <a:buNone/>
              <a:defRPr sz="1400" b="1"/>
            </a:lvl6pPr>
            <a:lvl7pPr marL="2400300" indent="0">
              <a:buNone/>
              <a:defRPr sz="1400" b="1"/>
            </a:lvl7pPr>
            <a:lvl8pPr marL="2800350" indent="0">
              <a:buNone/>
              <a:defRPr sz="1400" b="1"/>
            </a:lvl8pPr>
            <a:lvl9pPr marL="3200400" indent="0">
              <a:buNone/>
              <a:defRPr sz="1400" b="1"/>
            </a:lvl9pPr>
          </a:lstStyle>
          <a:p>
            <a:pPr lvl="0"/>
            <a:r>
              <a:rPr lang="en-US"/>
              <a:t>Click to edit Master text styles</a:t>
            </a:r>
          </a:p>
        </p:txBody>
      </p:sp>
      <p:sp>
        <p:nvSpPr>
          <p:cNvPr id="4" name="Content Placeholder 3"/>
          <p:cNvSpPr>
            <a:spLocks noGrp="1"/>
          </p:cNvSpPr>
          <p:nvPr>
            <p:ph sz="half" idx="2"/>
          </p:nvPr>
        </p:nvSpPr>
        <p:spPr>
          <a:xfrm>
            <a:off x="2559991" y="9134476"/>
            <a:ext cx="22625050" cy="16595129"/>
          </a:xfrm>
          <a:prstGeom prst="rect">
            <a:avLst/>
          </a:prstGeom>
        </p:spPr>
        <p:txBody>
          <a:bodyPr/>
          <a:lstStyle>
            <a:defPPr>
              <a:defRPr kern="1200"/>
            </a:defPPr>
            <a:lvl1pPr>
              <a:defRPr sz="2100"/>
            </a:lvl1pPr>
            <a:lvl2pPr>
              <a:defRPr sz="1750"/>
            </a:lvl2pPr>
            <a:lvl3pPr>
              <a:defRPr sz="1575"/>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6011481" y="6448029"/>
            <a:ext cx="22634929" cy="2686447"/>
          </a:xfrm>
          <a:prstGeom prst="rect">
            <a:avLst/>
          </a:prstGeom>
        </p:spPr>
        <p:txBody>
          <a:bodyPr anchor="b"/>
          <a:lstStyle>
            <a:defPPr>
              <a:defRPr kern="1200"/>
            </a:defPPr>
            <a:lvl1pPr marL="0" indent="0">
              <a:buNone/>
              <a:defRPr sz="2100" b="1"/>
            </a:lvl1pPr>
            <a:lvl2pPr marL="400050" indent="0">
              <a:buNone/>
              <a:defRPr sz="1750" b="1"/>
            </a:lvl2pPr>
            <a:lvl3pPr marL="800100" indent="0">
              <a:buNone/>
              <a:defRPr sz="1575" b="1"/>
            </a:lvl3pPr>
            <a:lvl4pPr marL="1200150" indent="0">
              <a:buNone/>
              <a:defRPr sz="1400" b="1"/>
            </a:lvl4pPr>
            <a:lvl5pPr marL="1600200" indent="0">
              <a:buNone/>
              <a:defRPr sz="1400" b="1"/>
            </a:lvl5pPr>
            <a:lvl6pPr marL="2000250" indent="0">
              <a:buNone/>
              <a:defRPr sz="1400" b="1"/>
            </a:lvl6pPr>
            <a:lvl7pPr marL="2400300" indent="0">
              <a:buNone/>
              <a:defRPr sz="1400" b="1"/>
            </a:lvl7pPr>
            <a:lvl8pPr marL="2800350" indent="0">
              <a:buNone/>
              <a:defRPr sz="1400" b="1"/>
            </a:lvl8pPr>
            <a:lvl9pPr marL="3200400" indent="0">
              <a:buNone/>
              <a:defRPr sz="1400" b="1"/>
            </a:lvl9pPr>
          </a:lstStyle>
          <a:p>
            <a:pPr lvl="0"/>
            <a:r>
              <a:rPr lang="en-US"/>
              <a:t>Click to edit Master text styles</a:t>
            </a:r>
          </a:p>
        </p:txBody>
      </p:sp>
      <p:sp>
        <p:nvSpPr>
          <p:cNvPr id="6" name="Content Placeholder 5"/>
          <p:cNvSpPr>
            <a:spLocks noGrp="1"/>
          </p:cNvSpPr>
          <p:nvPr>
            <p:ph sz="quarter" idx="4"/>
          </p:nvPr>
        </p:nvSpPr>
        <p:spPr>
          <a:xfrm>
            <a:off x="26011481" y="9134476"/>
            <a:ext cx="22634929" cy="16595129"/>
          </a:xfrm>
          <a:prstGeom prst="rect">
            <a:avLst/>
          </a:prstGeom>
        </p:spPr>
        <p:txBody>
          <a:bodyPr/>
          <a:lstStyle>
            <a:defPPr>
              <a:defRPr kern="1200"/>
            </a:defPPr>
            <a:lvl1pPr>
              <a:defRPr sz="2100"/>
            </a:lvl1pPr>
            <a:lvl2pPr>
              <a:defRPr sz="1750"/>
            </a:lvl2pPr>
            <a:lvl3pPr>
              <a:defRPr sz="1575"/>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20596146"/>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559993" y="1152922"/>
            <a:ext cx="46086417" cy="4800600"/>
          </a:xfrm>
          <a:prstGeom prst="rect">
            <a:avLst/>
          </a:prstGeom>
        </p:spPr>
        <p:txBody>
          <a:bodyPr/>
          <a:lstStyle>
            <a:defPPr>
              <a:defRPr kern="1200"/>
            </a:defPPr>
          </a:lstStyle>
          <a:p>
            <a:r>
              <a:rPr lang="en-US"/>
              <a:t>Click to edit Master title style</a:t>
            </a:r>
          </a:p>
        </p:txBody>
      </p:sp>
    </p:spTree>
    <p:extLst>
      <p:ext uri="{BB962C8B-B14F-4D97-AF65-F5344CB8AC3E}">
        <p14:creationId xmlns:p14="http://schemas.microsoft.com/office/powerpoint/2010/main" val="2245704571"/>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1098106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59991" y="1147366"/>
            <a:ext cx="16846550" cy="4879777"/>
          </a:xfrm>
          <a:prstGeom prst="rect">
            <a:avLst/>
          </a:prstGeom>
        </p:spPr>
        <p:txBody>
          <a:bodyPr anchor="b"/>
          <a:lstStyle>
            <a:defPPr>
              <a:defRPr kern="1200"/>
            </a:defPPr>
            <a:lvl1pPr algn="l">
              <a:defRPr sz="1750" b="1"/>
            </a:lvl1pPr>
          </a:lstStyle>
          <a:p>
            <a:r>
              <a:rPr lang="en-US"/>
              <a:t>Click to edit Master title style</a:t>
            </a:r>
          </a:p>
        </p:txBody>
      </p:sp>
      <p:sp>
        <p:nvSpPr>
          <p:cNvPr id="3" name="Content Placeholder 2"/>
          <p:cNvSpPr>
            <a:spLocks noGrp="1"/>
          </p:cNvSpPr>
          <p:nvPr>
            <p:ph idx="1"/>
          </p:nvPr>
        </p:nvSpPr>
        <p:spPr>
          <a:xfrm>
            <a:off x="20020610" y="1147365"/>
            <a:ext cx="28625800" cy="24582240"/>
          </a:xfrm>
          <a:prstGeom prst="rect">
            <a:avLst/>
          </a:prstGeom>
        </p:spPr>
        <p:txBody>
          <a:bodyPr/>
          <a:lstStyle>
            <a:defPPr>
              <a:defRPr kern="1200"/>
            </a:defPPr>
            <a:lvl1pPr>
              <a:defRPr sz="2800"/>
            </a:lvl1pPr>
            <a:lvl2pPr>
              <a:defRPr sz="2450"/>
            </a:lvl2pPr>
            <a:lvl3pPr>
              <a:defRPr sz="2100"/>
            </a:lvl3pPr>
            <a:lvl4pPr>
              <a:defRPr sz="1750"/>
            </a:lvl4pPr>
            <a:lvl5pPr>
              <a:defRPr sz="1750"/>
            </a:lvl5pPr>
            <a:lvl6pPr>
              <a:defRPr sz="1750"/>
            </a:lvl6pPr>
            <a:lvl7pPr>
              <a:defRPr sz="1750"/>
            </a:lvl7pPr>
            <a:lvl8pPr>
              <a:defRPr sz="1750"/>
            </a:lvl8pPr>
            <a:lvl9pPr>
              <a:defRPr sz="17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559991" y="6027142"/>
            <a:ext cx="16846550" cy="19702463"/>
          </a:xfrm>
          <a:prstGeom prst="rect">
            <a:avLst/>
          </a:prstGeom>
        </p:spPr>
        <p:txBody>
          <a:bodyPr/>
          <a:lstStyle>
            <a:defPPr>
              <a:defRPr kern="1200"/>
            </a:defPPr>
            <a:lvl1pPr marL="0" indent="0">
              <a:buNone/>
              <a:defRPr sz="1225"/>
            </a:lvl1pPr>
            <a:lvl2pPr marL="400050" indent="0">
              <a:buNone/>
              <a:defRPr sz="1050"/>
            </a:lvl2pPr>
            <a:lvl3pPr marL="800100" indent="0">
              <a:buNone/>
              <a:defRPr sz="875"/>
            </a:lvl3pPr>
            <a:lvl4pPr marL="1200150" indent="0">
              <a:buNone/>
              <a:defRPr sz="788"/>
            </a:lvl4pPr>
            <a:lvl5pPr marL="1600200" indent="0">
              <a:buNone/>
              <a:defRPr sz="788"/>
            </a:lvl5pPr>
            <a:lvl6pPr marL="2000250" indent="0">
              <a:buNone/>
              <a:defRPr sz="788"/>
            </a:lvl6pPr>
            <a:lvl7pPr marL="2400300" indent="0">
              <a:buNone/>
              <a:defRPr sz="788"/>
            </a:lvl7pPr>
            <a:lvl8pPr marL="2800350" indent="0">
              <a:buNone/>
              <a:defRPr sz="788"/>
            </a:lvl8pPr>
            <a:lvl9pPr marL="3200400" indent="0">
              <a:buNone/>
              <a:defRPr sz="788"/>
            </a:lvl9pPr>
          </a:lstStyle>
          <a:p>
            <a:pPr lvl="0"/>
            <a:r>
              <a:rPr lang="en-US"/>
              <a:t>Click to edit Master text styles</a:t>
            </a:r>
          </a:p>
        </p:txBody>
      </p:sp>
    </p:spTree>
    <p:extLst>
      <p:ext uri="{BB962C8B-B14F-4D97-AF65-F5344CB8AC3E}">
        <p14:creationId xmlns:p14="http://schemas.microsoft.com/office/powerpoint/2010/main" val="4111754677"/>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37470" y="20162244"/>
            <a:ext cx="30723183" cy="2380853"/>
          </a:xfrm>
          <a:prstGeom prst="rect">
            <a:avLst/>
          </a:prstGeom>
        </p:spPr>
        <p:txBody>
          <a:bodyPr anchor="b"/>
          <a:lstStyle>
            <a:defPPr>
              <a:defRPr kern="1200"/>
            </a:defPPr>
            <a:lvl1pPr algn="l">
              <a:defRPr sz="1750" b="1"/>
            </a:lvl1pPr>
          </a:lstStyle>
          <a:p>
            <a:r>
              <a:rPr lang="en-US"/>
              <a:t>Click to edit Master title style</a:t>
            </a:r>
          </a:p>
        </p:txBody>
      </p:sp>
      <p:sp>
        <p:nvSpPr>
          <p:cNvPr id="3" name="Picture Placeholder 2"/>
          <p:cNvSpPr>
            <a:spLocks noGrp="1"/>
          </p:cNvSpPr>
          <p:nvPr>
            <p:ph type="pic" idx="1"/>
          </p:nvPr>
        </p:nvSpPr>
        <p:spPr>
          <a:xfrm>
            <a:off x="10037470" y="2573934"/>
            <a:ext cx="30723183" cy="17281327"/>
          </a:xfrm>
          <a:prstGeom prst="rect">
            <a:avLst/>
          </a:prstGeom>
        </p:spPr>
        <p:txBody>
          <a:bodyPr/>
          <a:lstStyle>
            <a:defPPr>
              <a:defRPr kern="1200"/>
            </a:defPPr>
            <a:lvl1pPr marL="0" indent="0">
              <a:buNone/>
              <a:defRPr sz="2800"/>
            </a:lvl1pPr>
            <a:lvl2pPr marL="400050" indent="0">
              <a:buNone/>
              <a:defRPr sz="2450"/>
            </a:lvl2pPr>
            <a:lvl3pPr marL="800100" indent="0">
              <a:buNone/>
              <a:defRPr sz="2100"/>
            </a:lvl3pPr>
            <a:lvl4pPr marL="1200150" indent="0">
              <a:buNone/>
              <a:defRPr sz="1750"/>
            </a:lvl4pPr>
            <a:lvl5pPr marL="1600200" indent="0">
              <a:buNone/>
              <a:defRPr sz="1750"/>
            </a:lvl5pPr>
            <a:lvl6pPr marL="2000250" indent="0">
              <a:buNone/>
              <a:defRPr sz="1750"/>
            </a:lvl6pPr>
            <a:lvl7pPr marL="2400300" indent="0">
              <a:buNone/>
              <a:defRPr sz="1750"/>
            </a:lvl7pPr>
            <a:lvl8pPr marL="2800350" indent="0">
              <a:buNone/>
              <a:defRPr sz="1750"/>
            </a:lvl8pPr>
            <a:lvl9pPr marL="3200400" indent="0">
              <a:buNone/>
              <a:defRPr sz="1750"/>
            </a:lvl9pPr>
          </a:lstStyle>
          <a:p>
            <a:pPr lvl="0"/>
            <a:endParaRPr lang="en-US" noProof="0"/>
          </a:p>
        </p:txBody>
      </p:sp>
      <p:sp>
        <p:nvSpPr>
          <p:cNvPr id="4" name="Text Placeholder 3"/>
          <p:cNvSpPr>
            <a:spLocks noGrp="1"/>
          </p:cNvSpPr>
          <p:nvPr>
            <p:ph type="body" sz="half" idx="2"/>
          </p:nvPr>
        </p:nvSpPr>
        <p:spPr>
          <a:xfrm>
            <a:off x="10037470" y="22543097"/>
            <a:ext cx="30723183" cy="3379589"/>
          </a:xfrm>
          <a:prstGeom prst="rect">
            <a:avLst/>
          </a:prstGeom>
        </p:spPr>
        <p:txBody>
          <a:bodyPr/>
          <a:lstStyle>
            <a:defPPr>
              <a:defRPr kern="1200"/>
            </a:defPPr>
            <a:lvl1pPr marL="0" indent="0">
              <a:buNone/>
              <a:defRPr sz="1225"/>
            </a:lvl1pPr>
            <a:lvl2pPr marL="400050" indent="0">
              <a:buNone/>
              <a:defRPr sz="1050"/>
            </a:lvl2pPr>
            <a:lvl3pPr marL="800100" indent="0">
              <a:buNone/>
              <a:defRPr sz="875"/>
            </a:lvl3pPr>
            <a:lvl4pPr marL="1200150" indent="0">
              <a:buNone/>
              <a:defRPr sz="788"/>
            </a:lvl4pPr>
            <a:lvl5pPr marL="1600200" indent="0">
              <a:buNone/>
              <a:defRPr sz="788"/>
            </a:lvl5pPr>
            <a:lvl6pPr marL="2000250" indent="0">
              <a:buNone/>
              <a:defRPr sz="788"/>
            </a:lvl6pPr>
            <a:lvl7pPr marL="2400300" indent="0">
              <a:buNone/>
              <a:defRPr sz="788"/>
            </a:lvl7pPr>
            <a:lvl8pPr marL="2800350" indent="0">
              <a:buNone/>
              <a:defRPr sz="788"/>
            </a:lvl8pPr>
            <a:lvl9pPr marL="3200400" indent="0">
              <a:buNone/>
              <a:defRPr sz="788"/>
            </a:lvl9pPr>
          </a:lstStyle>
          <a:p>
            <a:pPr lvl="0"/>
            <a:r>
              <a:rPr lang="en-US"/>
              <a:t>Click to edit Master text styles</a:t>
            </a:r>
          </a:p>
        </p:txBody>
      </p:sp>
    </p:spTree>
    <p:extLst>
      <p:ext uri="{BB962C8B-B14F-4D97-AF65-F5344CB8AC3E}">
        <p14:creationId xmlns:p14="http://schemas.microsoft.com/office/powerpoint/2010/main" val="67395915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New picture"/>
          <p:cNvPicPr/>
          <p:nvPr/>
        </p:nvPicPr>
        <p:blipFill>
          <a:blip r:embed="rId13"/>
          <a:stretch>
            <a:fillRect/>
          </a:stretch>
        </p:blipFill>
        <p:spPr>
          <a:xfrm rot="16200000">
            <a:off x="-10838392" y="13827654"/>
            <a:ext cx="12490450" cy="4593167"/>
          </a:xfrm>
          <a:prstGeom prst="rect">
            <a:avLst/>
          </a:prstGeom>
        </p:spPr>
      </p:pic>
      <p:pic>
        <p:nvPicPr>
          <p:cNvPr id="3" name="New picture"/>
          <p:cNvPicPr/>
          <p:nvPr/>
        </p:nvPicPr>
        <p:blipFill>
          <a:blip r:embed="rId13"/>
          <a:stretch>
            <a:fillRect/>
          </a:stretch>
        </p:blipFill>
        <p:spPr>
          <a:xfrm rot="5400000">
            <a:off x="49554342" y="13827654"/>
            <a:ext cx="12490450" cy="4593167"/>
          </a:xfrm>
          <a:prstGeom prst="rect">
            <a:avLst/>
          </a:prstGeom>
        </p:spPr>
      </p:pic>
      <p:pic>
        <p:nvPicPr>
          <p:cNvPr id="4" name="New picture"/>
          <p:cNvPicPr/>
          <p:nvPr/>
        </p:nvPicPr>
        <p:blipFill>
          <a:blip r:embed="rId14"/>
          <a:stretch>
            <a:fillRect/>
          </a:stretch>
        </p:blipFill>
        <p:spPr>
          <a:xfrm>
            <a:off x="8104717" y="29248100"/>
            <a:ext cx="34996967" cy="1266825"/>
          </a:xfrm>
          <a:prstGeom prst="rect">
            <a:avLst/>
          </a:prstGeom>
        </p:spPr>
      </p:pic>
      <p:sp>
        <p:nvSpPr>
          <p:cNvPr id="5" name="New shape"/>
          <p:cNvSpPr/>
          <p:nvPr/>
        </p:nvSpPr>
        <p:spPr>
          <a:xfrm>
            <a:off x="8104717" y="29748162"/>
            <a:ext cx="25603200" cy="1111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sz="3990">
                <a:solidFill>
                  <a:srgbClr val="808080"/>
                </a:solidFill>
              </a:rPr>
              <a:t>Template ID: ponderingpeacock  Size: 48x36</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defPPr>
        <a:defRPr kern="1200"/>
      </a:defPPr>
      <a:lvl1pPr algn="ctr" defTabSz="2690615" rtl="0" eaLnBrk="0" fontAlgn="base" hangingPunct="0">
        <a:spcBef>
          <a:spcPct val="0"/>
        </a:spcBef>
        <a:spcAft>
          <a:spcPct val="0"/>
        </a:spcAft>
        <a:defRPr sz="12950">
          <a:solidFill>
            <a:schemeClr val="tx2"/>
          </a:solidFill>
          <a:latin typeface="+mj-lt"/>
          <a:ea typeface="+mj-ea"/>
          <a:cs typeface="+mj-cs"/>
        </a:defRPr>
      </a:lvl1pPr>
      <a:lvl2pPr algn="ctr" defTabSz="2690615" rtl="0" eaLnBrk="0" fontAlgn="base" hangingPunct="0">
        <a:spcBef>
          <a:spcPct val="0"/>
        </a:spcBef>
        <a:spcAft>
          <a:spcPct val="0"/>
        </a:spcAft>
        <a:defRPr sz="12950">
          <a:solidFill>
            <a:schemeClr val="tx2"/>
          </a:solidFill>
          <a:latin typeface="Times New Roman" pitchFamily="18" charset="0"/>
        </a:defRPr>
      </a:lvl2pPr>
      <a:lvl3pPr algn="ctr" defTabSz="2690615" rtl="0" eaLnBrk="0" fontAlgn="base" hangingPunct="0">
        <a:spcBef>
          <a:spcPct val="0"/>
        </a:spcBef>
        <a:spcAft>
          <a:spcPct val="0"/>
        </a:spcAft>
        <a:defRPr sz="12950">
          <a:solidFill>
            <a:schemeClr val="tx2"/>
          </a:solidFill>
          <a:latin typeface="Times New Roman" pitchFamily="18" charset="0"/>
        </a:defRPr>
      </a:lvl3pPr>
      <a:lvl4pPr algn="ctr" defTabSz="2690615" rtl="0" eaLnBrk="0" fontAlgn="base" hangingPunct="0">
        <a:spcBef>
          <a:spcPct val="0"/>
        </a:spcBef>
        <a:spcAft>
          <a:spcPct val="0"/>
        </a:spcAft>
        <a:defRPr sz="12950">
          <a:solidFill>
            <a:schemeClr val="tx2"/>
          </a:solidFill>
          <a:latin typeface="Times New Roman" pitchFamily="18" charset="0"/>
        </a:defRPr>
      </a:lvl4pPr>
      <a:lvl5pPr algn="ctr" defTabSz="2690615" rtl="0" eaLnBrk="0" fontAlgn="base" hangingPunct="0">
        <a:spcBef>
          <a:spcPct val="0"/>
        </a:spcBef>
        <a:spcAft>
          <a:spcPct val="0"/>
        </a:spcAft>
        <a:defRPr sz="12950">
          <a:solidFill>
            <a:schemeClr val="tx2"/>
          </a:solidFill>
          <a:latin typeface="Times New Roman" pitchFamily="18" charset="0"/>
        </a:defRPr>
      </a:lvl5pPr>
      <a:lvl6pPr marL="400050" algn="ctr" defTabSz="2690615" rtl="0" eaLnBrk="0" fontAlgn="base" hangingPunct="0">
        <a:spcBef>
          <a:spcPct val="0"/>
        </a:spcBef>
        <a:spcAft>
          <a:spcPct val="0"/>
        </a:spcAft>
        <a:defRPr sz="12950">
          <a:solidFill>
            <a:schemeClr val="tx2"/>
          </a:solidFill>
          <a:latin typeface="Times New Roman" pitchFamily="18" charset="0"/>
        </a:defRPr>
      </a:lvl6pPr>
      <a:lvl7pPr marL="800100" algn="ctr" defTabSz="2690615" rtl="0" eaLnBrk="0" fontAlgn="base" hangingPunct="0">
        <a:spcBef>
          <a:spcPct val="0"/>
        </a:spcBef>
        <a:spcAft>
          <a:spcPct val="0"/>
        </a:spcAft>
        <a:defRPr sz="12950">
          <a:solidFill>
            <a:schemeClr val="tx2"/>
          </a:solidFill>
          <a:latin typeface="Times New Roman" pitchFamily="18" charset="0"/>
        </a:defRPr>
      </a:lvl7pPr>
      <a:lvl8pPr marL="1200150" algn="ctr" defTabSz="2690615" rtl="0" eaLnBrk="0" fontAlgn="base" hangingPunct="0">
        <a:spcBef>
          <a:spcPct val="0"/>
        </a:spcBef>
        <a:spcAft>
          <a:spcPct val="0"/>
        </a:spcAft>
        <a:defRPr sz="12950">
          <a:solidFill>
            <a:schemeClr val="tx2"/>
          </a:solidFill>
          <a:latin typeface="Times New Roman" pitchFamily="18" charset="0"/>
        </a:defRPr>
      </a:lvl8pPr>
      <a:lvl9pPr marL="1600200" algn="ctr" defTabSz="2690615" rtl="0" eaLnBrk="0" fontAlgn="base" hangingPunct="0">
        <a:spcBef>
          <a:spcPct val="0"/>
        </a:spcBef>
        <a:spcAft>
          <a:spcPct val="0"/>
        </a:spcAft>
        <a:defRPr sz="12950">
          <a:solidFill>
            <a:schemeClr val="tx2"/>
          </a:solidFill>
          <a:latin typeface="Times New Roman" pitchFamily="18" charset="0"/>
        </a:defRPr>
      </a:lvl9pPr>
    </p:titleStyle>
    <p:bodyStyle>
      <a:defPPr>
        <a:defRPr kern="1200"/>
      </a:defPPr>
      <a:lvl1pPr marL="1007071" indent="-1007071" algn="l" defTabSz="2690615" rtl="0" eaLnBrk="0" fontAlgn="base" hangingPunct="0">
        <a:spcBef>
          <a:spcPct val="20000"/>
        </a:spcBef>
        <a:spcAft>
          <a:spcPct val="0"/>
        </a:spcAft>
        <a:buChar char="•"/>
        <a:defRPr sz="9363">
          <a:solidFill>
            <a:schemeClr val="tx1"/>
          </a:solidFill>
          <a:latin typeface="+mn-lt"/>
          <a:ea typeface="+mn-ea"/>
          <a:cs typeface="+mn-cs"/>
        </a:defRPr>
      </a:lvl1pPr>
      <a:lvl2pPr marL="2184996" indent="-840383" algn="l" defTabSz="2690615" rtl="0" eaLnBrk="0" fontAlgn="base" hangingPunct="0">
        <a:spcBef>
          <a:spcPct val="20000"/>
        </a:spcBef>
        <a:spcAft>
          <a:spcPct val="0"/>
        </a:spcAft>
        <a:buChar char="–"/>
        <a:defRPr sz="8313">
          <a:solidFill>
            <a:schemeClr val="tx1"/>
          </a:solidFill>
          <a:latin typeface="+mn-lt"/>
        </a:defRPr>
      </a:lvl2pPr>
      <a:lvl3pPr marL="3362921" indent="-672306" algn="l" defTabSz="2690615" rtl="0" eaLnBrk="0" fontAlgn="base" hangingPunct="0">
        <a:spcBef>
          <a:spcPct val="20000"/>
        </a:spcBef>
        <a:spcAft>
          <a:spcPct val="0"/>
        </a:spcAft>
        <a:buChar char="•"/>
        <a:defRPr sz="7088">
          <a:solidFill>
            <a:schemeClr val="tx1"/>
          </a:solidFill>
          <a:latin typeface="+mn-lt"/>
        </a:defRPr>
      </a:lvl3pPr>
      <a:lvl4pPr marL="4711700" indent="-676474" algn="l" defTabSz="2690615" rtl="0" eaLnBrk="0" fontAlgn="base" hangingPunct="0">
        <a:spcBef>
          <a:spcPct val="20000"/>
        </a:spcBef>
        <a:spcAft>
          <a:spcPct val="0"/>
        </a:spcAft>
        <a:buChar char="–"/>
        <a:defRPr sz="5688">
          <a:solidFill>
            <a:schemeClr val="tx1"/>
          </a:solidFill>
          <a:latin typeface="+mn-lt"/>
        </a:defRPr>
      </a:lvl4pPr>
      <a:lvl5pPr marL="6056313" indent="-672306" algn="l" defTabSz="2690615" rtl="0" eaLnBrk="0" fontAlgn="base" hangingPunct="0">
        <a:spcBef>
          <a:spcPct val="20000"/>
        </a:spcBef>
        <a:spcAft>
          <a:spcPct val="0"/>
        </a:spcAft>
        <a:buChar char="»"/>
        <a:defRPr sz="5688">
          <a:solidFill>
            <a:schemeClr val="tx1"/>
          </a:solidFill>
          <a:latin typeface="+mn-lt"/>
        </a:defRPr>
      </a:lvl5pPr>
      <a:lvl6pPr marL="6456363" indent="-672306" algn="l" defTabSz="2690615" rtl="0" eaLnBrk="0" fontAlgn="base" hangingPunct="0">
        <a:spcBef>
          <a:spcPct val="20000"/>
        </a:spcBef>
        <a:spcAft>
          <a:spcPct val="0"/>
        </a:spcAft>
        <a:buChar char="»"/>
        <a:defRPr sz="5688">
          <a:solidFill>
            <a:schemeClr val="tx1"/>
          </a:solidFill>
          <a:latin typeface="+mn-lt"/>
        </a:defRPr>
      </a:lvl6pPr>
      <a:lvl7pPr marL="6856413" indent="-672306" algn="l" defTabSz="2690615" rtl="0" eaLnBrk="0" fontAlgn="base" hangingPunct="0">
        <a:spcBef>
          <a:spcPct val="20000"/>
        </a:spcBef>
        <a:spcAft>
          <a:spcPct val="0"/>
        </a:spcAft>
        <a:buChar char="»"/>
        <a:defRPr sz="5688">
          <a:solidFill>
            <a:schemeClr val="tx1"/>
          </a:solidFill>
          <a:latin typeface="+mn-lt"/>
        </a:defRPr>
      </a:lvl7pPr>
      <a:lvl8pPr marL="7256463" indent="-672306" algn="l" defTabSz="2690615" rtl="0" eaLnBrk="0" fontAlgn="base" hangingPunct="0">
        <a:spcBef>
          <a:spcPct val="20000"/>
        </a:spcBef>
        <a:spcAft>
          <a:spcPct val="0"/>
        </a:spcAft>
        <a:buChar char="»"/>
        <a:defRPr sz="5688">
          <a:solidFill>
            <a:schemeClr val="tx1"/>
          </a:solidFill>
          <a:latin typeface="+mn-lt"/>
        </a:defRPr>
      </a:lvl8pPr>
      <a:lvl9pPr marL="7656513" indent="-672306" algn="l" defTabSz="2690615" rtl="0" eaLnBrk="0" fontAlgn="base" hangingPunct="0">
        <a:spcBef>
          <a:spcPct val="20000"/>
        </a:spcBef>
        <a:spcAft>
          <a:spcPct val="0"/>
        </a:spcAft>
        <a:buChar char="»"/>
        <a:defRPr sz="5688">
          <a:solidFill>
            <a:schemeClr val="tx1"/>
          </a:solidFill>
          <a:latin typeface="+mn-lt"/>
        </a:defRPr>
      </a:lvl9pPr>
    </p:bodyStyle>
    <p:otherStyle>
      <a:defPPr>
        <a:defRPr lang="en-US"/>
      </a:defPPr>
      <a:lvl1pPr marL="0" algn="l" defTabSz="800100" rtl="0" eaLnBrk="1" latinLnBrk="0" hangingPunct="1">
        <a:defRPr sz="1575" kern="1200">
          <a:solidFill>
            <a:schemeClr val="tx1"/>
          </a:solidFill>
          <a:latin typeface="+mn-lt"/>
          <a:ea typeface="+mn-ea"/>
          <a:cs typeface="+mn-cs"/>
        </a:defRPr>
      </a:lvl1pPr>
      <a:lvl2pPr marL="400050" algn="l" defTabSz="800100" rtl="0" eaLnBrk="1" latinLnBrk="0" hangingPunct="1">
        <a:defRPr sz="1575" kern="1200">
          <a:solidFill>
            <a:schemeClr val="tx1"/>
          </a:solidFill>
          <a:latin typeface="+mn-lt"/>
          <a:ea typeface="+mn-ea"/>
          <a:cs typeface="+mn-cs"/>
        </a:defRPr>
      </a:lvl2pPr>
      <a:lvl3pPr marL="800100" algn="l" defTabSz="800100" rtl="0" eaLnBrk="1" latinLnBrk="0" hangingPunct="1">
        <a:defRPr sz="1575" kern="1200">
          <a:solidFill>
            <a:schemeClr val="tx1"/>
          </a:solidFill>
          <a:latin typeface="+mn-lt"/>
          <a:ea typeface="+mn-ea"/>
          <a:cs typeface="+mn-cs"/>
        </a:defRPr>
      </a:lvl3pPr>
      <a:lvl4pPr marL="1200150" algn="l" defTabSz="800100" rtl="0" eaLnBrk="1" latinLnBrk="0" hangingPunct="1">
        <a:defRPr sz="1575" kern="1200">
          <a:solidFill>
            <a:schemeClr val="tx1"/>
          </a:solidFill>
          <a:latin typeface="+mn-lt"/>
          <a:ea typeface="+mn-ea"/>
          <a:cs typeface="+mn-cs"/>
        </a:defRPr>
      </a:lvl4pPr>
      <a:lvl5pPr marL="1600200" algn="l" defTabSz="800100" rtl="0" eaLnBrk="1" latinLnBrk="0" hangingPunct="1">
        <a:defRPr sz="1575" kern="1200">
          <a:solidFill>
            <a:schemeClr val="tx1"/>
          </a:solidFill>
          <a:latin typeface="+mn-lt"/>
          <a:ea typeface="+mn-ea"/>
          <a:cs typeface="+mn-cs"/>
        </a:defRPr>
      </a:lvl5pPr>
      <a:lvl6pPr marL="2000250" algn="l" defTabSz="800100" rtl="0" eaLnBrk="1" latinLnBrk="0" hangingPunct="1">
        <a:defRPr sz="1575" kern="1200">
          <a:solidFill>
            <a:schemeClr val="tx1"/>
          </a:solidFill>
          <a:latin typeface="+mn-lt"/>
          <a:ea typeface="+mn-ea"/>
          <a:cs typeface="+mn-cs"/>
        </a:defRPr>
      </a:lvl6pPr>
      <a:lvl7pPr marL="2400300" algn="l" defTabSz="800100" rtl="0" eaLnBrk="1" latinLnBrk="0" hangingPunct="1">
        <a:defRPr sz="1575" kern="1200">
          <a:solidFill>
            <a:schemeClr val="tx1"/>
          </a:solidFill>
          <a:latin typeface="+mn-lt"/>
          <a:ea typeface="+mn-ea"/>
          <a:cs typeface="+mn-cs"/>
        </a:defRPr>
      </a:lvl7pPr>
      <a:lvl8pPr marL="2800350" algn="l" defTabSz="800100" rtl="0" eaLnBrk="1" latinLnBrk="0" hangingPunct="1">
        <a:defRPr sz="1575" kern="1200">
          <a:solidFill>
            <a:schemeClr val="tx1"/>
          </a:solidFill>
          <a:latin typeface="+mn-lt"/>
          <a:ea typeface="+mn-ea"/>
          <a:cs typeface="+mn-cs"/>
        </a:defRPr>
      </a:lvl8pPr>
      <a:lvl9pPr marL="3200400" algn="l" defTabSz="800100" rtl="0" eaLnBrk="1" latinLnBrk="0" hangingPunct="1">
        <a:defRPr sz="157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svg"/><Relationship Id="rId3" Type="http://schemas.openxmlformats.org/officeDocument/2006/relationships/image" Target="../media/image3.jpg"/><Relationship Id="rId7" Type="http://schemas.openxmlformats.org/officeDocument/2006/relationships/image" Target="../media/image7.svg"/><Relationship Id="rId12"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6.png"/><Relationship Id="rId11" Type="http://schemas.openxmlformats.org/officeDocument/2006/relationships/image" Target="../media/image11.svg"/><Relationship Id="rId5" Type="http://schemas.openxmlformats.org/officeDocument/2006/relationships/image" Target="../media/image5.svg"/><Relationship Id="rId15" Type="http://schemas.openxmlformats.org/officeDocument/2006/relationships/image" Target="../media/image15.sv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svg"/><Relationship Id="rId1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shadeToTitle="1">
        <a:solidFill>
          <a:srgbClr val="2D3C50"/>
        </a:solidFill>
        <a:effectLst/>
      </p:bgPr>
    </p:bg>
    <p:spTree>
      <p:nvGrpSpPr>
        <p:cNvPr id="1" name=""/>
        <p:cNvGrpSpPr/>
        <p:nvPr/>
      </p:nvGrpSpPr>
      <p:grpSpPr>
        <a:xfrm>
          <a:off x="0" y="0"/>
          <a:ext cx="0" cy="0"/>
          <a:chOff x="0" y="0"/>
          <a:chExt cx="0" cy="0"/>
        </a:xfrm>
      </p:grpSpPr>
      <p:sp>
        <p:nvSpPr>
          <p:cNvPr id="28" name="Text Box 241"/>
          <p:cNvSpPr txBox="1">
            <a:spLocks noChangeArrowheads="1"/>
          </p:cNvSpPr>
          <p:nvPr/>
        </p:nvSpPr>
        <p:spPr bwMode="auto">
          <a:xfrm>
            <a:off x="1143000" y="600074"/>
            <a:ext cx="49301400" cy="2691629"/>
          </a:xfrm>
          <a:prstGeom prst="snip2DiagRect">
            <a:avLst/>
          </a:prstGeom>
          <a:solidFill>
            <a:schemeClr val="bg1"/>
          </a:solidFill>
          <a:ln w="25400">
            <a:noFill/>
            <a:miter lim="800000"/>
          </a:ln>
        </p:spPr>
        <p:txBody>
          <a:bodyPr lIns="53524" tIns="26761" rIns="53524" bIns="26761" anchor="ctr"/>
          <a:lstStyle>
            <a:defPPr>
              <a:defRPr kern="1200"/>
            </a:defPPr>
            <a:lvl1pPr defTabSz="612775">
              <a:defRPr sz="2400">
                <a:solidFill>
                  <a:schemeClr val="tx1"/>
                </a:solidFill>
                <a:latin typeface="Times New Roman" pitchFamily="18" charset="0"/>
              </a:defRPr>
            </a:lvl1pPr>
            <a:lvl2pPr marL="742950" indent="-285750" defTabSz="612775">
              <a:defRPr sz="2400">
                <a:solidFill>
                  <a:schemeClr val="tx1"/>
                </a:solidFill>
                <a:latin typeface="Times New Roman" pitchFamily="18" charset="0"/>
              </a:defRPr>
            </a:lvl2pPr>
            <a:lvl3pPr marL="1143000" indent="-228600" defTabSz="612775">
              <a:defRPr sz="2400">
                <a:solidFill>
                  <a:schemeClr val="tx1"/>
                </a:solidFill>
                <a:latin typeface="Times New Roman" pitchFamily="18" charset="0"/>
              </a:defRPr>
            </a:lvl3pPr>
            <a:lvl4pPr marL="1600200" indent="-228600" defTabSz="612775">
              <a:defRPr sz="2400">
                <a:solidFill>
                  <a:schemeClr val="tx1"/>
                </a:solidFill>
                <a:latin typeface="Times New Roman" pitchFamily="18" charset="0"/>
              </a:defRPr>
            </a:lvl4pPr>
            <a:lvl5pPr marL="2057400" indent="-228600" defTabSz="612775">
              <a:defRPr sz="2400">
                <a:solidFill>
                  <a:schemeClr val="tx1"/>
                </a:solidFill>
                <a:latin typeface="Times New Roman" pitchFamily="18" charset="0"/>
              </a:defRPr>
            </a:lvl5pPr>
            <a:lvl6pPr marL="2514600" indent="-228600" defTabSz="612775" eaLnBrk="0" fontAlgn="base" hangingPunct="0">
              <a:spcBef>
                <a:spcPct val="0"/>
              </a:spcBef>
              <a:spcAft>
                <a:spcPct val="0"/>
              </a:spcAft>
              <a:defRPr sz="2400">
                <a:solidFill>
                  <a:schemeClr val="tx1"/>
                </a:solidFill>
                <a:latin typeface="Times New Roman" pitchFamily="18" charset="0"/>
              </a:defRPr>
            </a:lvl6pPr>
            <a:lvl7pPr marL="2971800" indent="-228600" defTabSz="612775" eaLnBrk="0" fontAlgn="base" hangingPunct="0">
              <a:spcBef>
                <a:spcPct val="0"/>
              </a:spcBef>
              <a:spcAft>
                <a:spcPct val="0"/>
              </a:spcAft>
              <a:defRPr sz="2400">
                <a:solidFill>
                  <a:schemeClr val="tx1"/>
                </a:solidFill>
                <a:latin typeface="Times New Roman" pitchFamily="18" charset="0"/>
              </a:defRPr>
            </a:lvl7pPr>
            <a:lvl8pPr marL="3429000" indent="-228600" defTabSz="612775" eaLnBrk="0" fontAlgn="base" hangingPunct="0">
              <a:spcBef>
                <a:spcPct val="0"/>
              </a:spcBef>
              <a:spcAft>
                <a:spcPct val="0"/>
              </a:spcAft>
              <a:defRPr sz="2400">
                <a:solidFill>
                  <a:schemeClr val="tx1"/>
                </a:solidFill>
                <a:latin typeface="Times New Roman" pitchFamily="18" charset="0"/>
              </a:defRPr>
            </a:lvl8pPr>
            <a:lvl9pPr marL="3886200" indent="-228600" defTabSz="612775" eaLnBrk="0" fontAlgn="base" hangingPunct="0">
              <a:spcBef>
                <a:spcPct val="0"/>
              </a:spcBef>
              <a:spcAft>
                <a:spcPct val="0"/>
              </a:spcAft>
              <a:defRPr sz="2400">
                <a:solidFill>
                  <a:schemeClr val="tx1"/>
                </a:solidFill>
                <a:latin typeface="Times New Roman" pitchFamily="18" charset="0"/>
              </a:defRPr>
            </a:lvl9pPr>
          </a:lstStyle>
          <a:p>
            <a:pPr algn="ctr"/>
            <a:endParaRPr lang="en-US" altLang="zh-CN" sz="3675" b="1" i="1" u="sng" dirty="0">
              <a:solidFill>
                <a:schemeClr val="bg1"/>
              </a:solidFill>
              <a:latin typeface="Arial"/>
              <a:ea typeface="SimSun" pitchFamily="2" charset="-122"/>
            </a:endParaRPr>
          </a:p>
        </p:txBody>
      </p:sp>
      <p:sp>
        <p:nvSpPr>
          <p:cNvPr id="70" name="Text Placeholder 5">
            <a:extLst>
              <a:ext uri="{FF2B5EF4-FFF2-40B4-BE49-F238E27FC236}">
                <a16:creationId xmlns:a16="http://schemas.microsoft.com/office/drawing/2014/main" id="{425621FB-070F-446E-BA36-4A66EBF8DEF2}"/>
              </a:ext>
            </a:extLst>
          </p:cNvPr>
          <p:cNvSpPr txBox="1"/>
          <p:nvPr/>
        </p:nvSpPr>
        <p:spPr>
          <a:xfrm>
            <a:off x="9601200" y="711142"/>
            <a:ext cx="32004000" cy="1134879"/>
          </a:xfrm>
          <a:prstGeom prst="rect">
            <a:avLst/>
          </a:prstGeom>
        </p:spPr>
        <p:txBody>
          <a:bodyPr lIns="0" tIns="0" rIns="0" bIns="0">
            <a:noAutofit/>
          </a:bodyPr>
          <a:lstStyle>
            <a:defPPr>
              <a:defRPr kern="1200"/>
            </a:defPPr>
            <a:lvl1pPr marL="0" marR="0" indent="0" algn="l" defTabSz="3783013" rtl="0" eaLnBrk="1" fontAlgn="auto" latinLnBrk="0" hangingPunct="1">
              <a:lnSpc>
                <a:spcPct val="100000"/>
              </a:lnSpc>
              <a:spcBef>
                <a:spcPts val="600"/>
              </a:spcBef>
              <a:spcAft>
                <a:spcPct val="0"/>
              </a:spcAft>
              <a:buClrTx/>
              <a:buSzTx/>
              <a:buFontTx/>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algn="ctr" defTabSz="3290950">
              <a:spcBef>
                <a:spcPct val="20000"/>
              </a:spcBef>
              <a:defRPr/>
            </a:pPr>
            <a:r>
              <a:rPr lang="en-US" sz="4000" b="1" dirty="0">
                <a:solidFill>
                  <a:sysClr val="windowText" lastClr="000000"/>
                </a:solidFill>
                <a:effectLst/>
                <a:latin typeface="Quattrocento" panose="02020802030000000404" pitchFamily="18" charset="0"/>
              </a:rPr>
              <a:t>Leveraging Machine Learning to Solve Combinatorial</a:t>
            </a:r>
          </a:p>
          <a:p>
            <a:pPr algn="ctr" defTabSz="3290950">
              <a:spcBef>
                <a:spcPct val="20000"/>
              </a:spcBef>
              <a:defRPr/>
            </a:pPr>
            <a:r>
              <a:rPr lang="en-US" sz="4000" b="1" dirty="0">
                <a:solidFill>
                  <a:sysClr val="windowText" lastClr="000000"/>
                </a:solidFill>
                <a:effectLst/>
                <a:latin typeface="Quattrocento" panose="02020802030000000404" pitchFamily="18" charset="0"/>
              </a:rPr>
              <a:t>Optimization Problems</a:t>
            </a:r>
          </a:p>
        </p:txBody>
      </p:sp>
      <p:sp>
        <p:nvSpPr>
          <p:cNvPr id="71" name="Text Placeholder 5">
            <a:extLst>
              <a:ext uri="{FF2B5EF4-FFF2-40B4-BE49-F238E27FC236}">
                <a16:creationId xmlns:a16="http://schemas.microsoft.com/office/drawing/2014/main" id="{3A3E55C8-5130-4258-80B1-064CE3FDB621}"/>
              </a:ext>
            </a:extLst>
          </p:cNvPr>
          <p:cNvSpPr txBox="1"/>
          <p:nvPr/>
        </p:nvSpPr>
        <p:spPr>
          <a:xfrm>
            <a:off x="9296400" y="2241004"/>
            <a:ext cx="32004000" cy="812530"/>
          </a:xfrm>
          <a:prstGeom prst="rect">
            <a:avLst/>
          </a:prstGeom>
        </p:spPr>
        <p:txBody>
          <a:bodyPr wrap="square" lIns="0" tIns="0" rIns="0" bIns="0">
            <a:spAutoFit/>
          </a:bodyPr>
          <a:lstStyle>
            <a:defPPr>
              <a:defRPr kern="1200"/>
            </a:defPPr>
            <a:lvl1pPr marL="0" marR="0" indent="0" algn="l" defTabSz="3761086" rtl="0" eaLnBrk="1" fontAlgn="auto" latinLnBrk="0" hangingPunct="1">
              <a:lnSpc>
                <a:spcPct val="100000"/>
              </a:lnSpc>
              <a:spcBef>
                <a:spcPct val="20000"/>
              </a:spcBef>
              <a:spcAft>
                <a:spcPct val="0"/>
              </a:spcAft>
              <a:buClrTx/>
              <a:buSzTx/>
              <a:buFont typeface="Arial" pitchFamily="34" charset="0"/>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algn="ctr">
              <a:defRPr/>
            </a:pPr>
            <a:r>
              <a:rPr lang="en-US" sz="2400" dirty="0">
                <a:solidFill>
                  <a:sysClr val="windowText" lastClr="000000"/>
                </a:solidFill>
                <a:effectLst/>
                <a:latin typeface="Quattrocento" panose="02020802030000000404" pitchFamily="18" charset="0"/>
                <a:cs typeface="Arial" pitchFamily="34" charset="0"/>
              </a:rPr>
              <a:t>Ahmed Guetti, Osama </a:t>
            </a:r>
            <a:r>
              <a:rPr lang="en-US" sz="2400" dirty="0" err="1">
                <a:solidFill>
                  <a:sysClr val="windowText" lastClr="000000"/>
                </a:solidFill>
                <a:effectLst/>
                <a:latin typeface="Quattrocento" panose="02020802030000000404" pitchFamily="18" charset="0"/>
                <a:cs typeface="Arial" pitchFamily="34" charset="0"/>
              </a:rPr>
              <a:t>Baazzi</a:t>
            </a:r>
            <a:endParaRPr lang="en-US" sz="2400" dirty="0">
              <a:solidFill>
                <a:sysClr val="windowText" lastClr="000000"/>
              </a:solidFill>
              <a:effectLst/>
              <a:latin typeface="Quattrocento" panose="02020802030000000404" pitchFamily="18" charset="0"/>
              <a:cs typeface="Arial" pitchFamily="34" charset="0"/>
            </a:endParaRPr>
          </a:p>
          <a:p>
            <a:pPr algn="ctr">
              <a:defRPr/>
            </a:pPr>
            <a:r>
              <a:rPr lang="en-US" sz="2400" dirty="0">
                <a:solidFill>
                  <a:sysClr val="windowText" lastClr="000000"/>
                </a:solidFill>
                <a:effectLst/>
                <a:latin typeface="Quattrocento" panose="02020802030000000404" pitchFamily="18" charset="0"/>
                <a:cs typeface="Arial" pitchFamily="34" charset="0"/>
              </a:rPr>
              <a:t>University Toulouse III Paul Sabatier</a:t>
            </a:r>
          </a:p>
        </p:txBody>
      </p:sp>
      <p:sp>
        <p:nvSpPr>
          <p:cNvPr id="75" name="Rectangle 74">
            <a:extLst>
              <a:ext uri="{FF2B5EF4-FFF2-40B4-BE49-F238E27FC236}">
                <a16:creationId xmlns:a16="http://schemas.microsoft.com/office/drawing/2014/main" id="{C24D4BC5-5256-4C2E-B3FB-87EA69B63AF3}"/>
              </a:ext>
            </a:extLst>
          </p:cNvPr>
          <p:cNvSpPr/>
          <p:nvPr/>
        </p:nvSpPr>
        <p:spPr>
          <a:xfrm>
            <a:off x="1143000" y="5198647"/>
            <a:ext cx="14477998" cy="35506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8400">
              <a:latin typeface="+mj-lt"/>
            </a:endParaRPr>
          </a:p>
        </p:txBody>
      </p:sp>
      <p:sp>
        <p:nvSpPr>
          <p:cNvPr id="73" name="TextBox 19">
            <a:extLst>
              <a:ext uri="{FF2B5EF4-FFF2-40B4-BE49-F238E27FC236}">
                <a16:creationId xmlns:a16="http://schemas.microsoft.com/office/drawing/2014/main" id="{D5A32123-7974-4A0F-B8DF-6C82FB22F596}"/>
              </a:ext>
            </a:extLst>
          </p:cNvPr>
          <p:cNvSpPr txBox="1">
            <a:spLocks noChangeArrowheads="1"/>
          </p:cNvSpPr>
          <p:nvPr/>
        </p:nvSpPr>
        <p:spPr bwMode="auto">
          <a:xfrm>
            <a:off x="1309720" y="5318480"/>
            <a:ext cx="14048052" cy="33110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9991" tIns="39995" rIns="79991" bIns="39995">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3200">
                <a:effectLst/>
                <a:latin typeface="Quattrocento Sans" panose="020B0502050000020003" pitchFamily="34" charset="0"/>
                <a:cs typeface="Arial" pitchFamily="34" charset="0"/>
              </a:rPr>
              <a:t>This research reviews recent literature on leveraging machine learning to solve combinatorial optimization problems. We examine three main domains: general combinatorial optimization, Branch-and-Bound methods for Mixed Integer Linear Programming, and Boolean Satisfiability solvers. Our comparative analysis highlights the strengths and limitations of different architectural paradigms and learning strategies.</a:t>
            </a:r>
            <a:endParaRPr lang="en-US" sz="3200" dirty="0">
              <a:effectLst/>
              <a:latin typeface="Quattrocento Sans" panose="020B0502050000020003" pitchFamily="34" charset="0"/>
              <a:cs typeface="Arial" pitchFamily="34" charset="0"/>
            </a:endParaRPr>
          </a:p>
        </p:txBody>
      </p:sp>
      <p:sp>
        <p:nvSpPr>
          <p:cNvPr id="74" name="Rectangle 10">
            <a:extLst>
              <a:ext uri="{FF2B5EF4-FFF2-40B4-BE49-F238E27FC236}">
                <a16:creationId xmlns:a16="http://schemas.microsoft.com/office/drawing/2014/main" id="{4EDA12B6-07B5-44F9-8F8B-E1BE66469DB6}"/>
              </a:ext>
            </a:extLst>
          </p:cNvPr>
          <p:cNvSpPr>
            <a:spLocks noChangeArrowheads="1"/>
          </p:cNvSpPr>
          <p:nvPr/>
        </p:nvSpPr>
        <p:spPr bwMode="auto">
          <a:xfrm>
            <a:off x="1143000" y="4434346"/>
            <a:ext cx="14477998" cy="764138"/>
          </a:xfrm>
          <a:prstGeom prst="snipRoundRect">
            <a:avLst>
              <a:gd name="adj1" fmla="val 0"/>
              <a:gd name="adj2" fmla="val 50000"/>
            </a:avLst>
          </a:prstGeom>
          <a:solidFill>
            <a:srgbClr val="3684A0"/>
          </a:solidFill>
          <a:ln w="12700">
            <a:noFill/>
            <a:miter lim="800000"/>
          </a:ln>
        </p:spPr>
        <p:txBody>
          <a:bodyPr wrap="none" lIns="240030" tIns="64008" rIns="240030" bIns="59993" anchor="ctr" anchorCtr="0"/>
          <a:lstStyle>
            <a:defPPr>
              <a:defRPr kern="1200"/>
            </a:defPPr>
          </a:lstStyle>
          <a:p>
            <a:pPr defTabSz="4114765">
              <a:defRPr/>
            </a:pPr>
            <a:r>
              <a:rPr lang="en-US" sz="3150" b="1" dirty="0">
                <a:solidFill>
                  <a:schemeClr val="bg1"/>
                </a:solidFill>
                <a:effectLst/>
                <a:latin typeface="Quattrocento" panose="02020802030000000404" pitchFamily="18" charset="0"/>
              </a:rPr>
              <a:t>Abstract</a:t>
            </a:r>
          </a:p>
        </p:txBody>
      </p:sp>
      <p:sp>
        <p:nvSpPr>
          <p:cNvPr id="79" name="Rectangle 78">
            <a:extLst>
              <a:ext uri="{FF2B5EF4-FFF2-40B4-BE49-F238E27FC236}">
                <a16:creationId xmlns:a16="http://schemas.microsoft.com/office/drawing/2014/main" id="{0F831EE1-8866-4A3E-8CAB-8624A11FF145}"/>
              </a:ext>
            </a:extLst>
          </p:cNvPr>
          <p:cNvSpPr/>
          <p:nvPr/>
        </p:nvSpPr>
        <p:spPr>
          <a:xfrm>
            <a:off x="16370442" y="5203297"/>
            <a:ext cx="16776557" cy="94636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8400" dirty="0">
              <a:latin typeface="+mj-lt"/>
            </a:endParaRPr>
          </a:p>
        </p:txBody>
      </p:sp>
      <p:sp>
        <p:nvSpPr>
          <p:cNvPr id="80" name="TextBox 19">
            <a:extLst>
              <a:ext uri="{FF2B5EF4-FFF2-40B4-BE49-F238E27FC236}">
                <a16:creationId xmlns:a16="http://schemas.microsoft.com/office/drawing/2014/main" id="{45A199C6-0BDE-461E-8044-A335463A4944}"/>
              </a:ext>
            </a:extLst>
          </p:cNvPr>
          <p:cNvSpPr txBox="1">
            <a:spLocks noChangeArrowheads="1"/>
          </p:cNvSpPr>
          <p:nvPr/>
        </p:nvSpPr>
        <p:spPr bwMode="auto">
          <a:xfrm>
            <a:off x="16571791" y="7157019"/>
            <a:ext cx="8398404" cy="42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9991" tIns="39995" rIns="79991" bIns="39995">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endParaRPr lang="en-US" sz="2100" dirty="0">
              <a:effectLst/>
              <a:latin typeface="Quattrocento Sans" panose="020B0502050000020003" pitchFamily="34" charset="0"/>
              <a:cs typeface="Arial" pitchFamily="34" charset="0"/>
            </a:endParaRPr>
          </a:p>
        </p:txBody>
      </p:sp>
      <p:sp>
        <p:nvSpPr>
          <p:cNvPr id="81" name="Rectangle 10">
            <a:extLst>
              <a:ext uri="{FF2B5EF4-FFF2-40B4-BE49-F238E27FC236}">
                <a16:creationId xmlns:a16="http://schemas.microsoft.com/office/drawing/2014/main" id="{868B6862-5CC5-4906-AC03-EA9661AD1346}"/>
              </a:ext>
            </a:extLst>
          </p:cNvPr>
          <p:cNvSpPr>
            <a:spLocks noChangeArrowheads="1"/>
          </p:cNvSpPr>
          <p:nvPr/>
        </p:nvSpPr>
        <p:spPr bwMode="auto">
          <a:xfrm>
            <a:off x="16370443" y="4234711"/>
            <a:ext cx="16776556" cy="968586"/>
          </a:xfrm>
          <a:prstGeom prst="snipRoundRect">
            <a:avLst>
              <a:gd name="adj1" fmla="val 0"/>
              <a:gd name="adj2" fmla="val 50000"/>
            </a:avLst>
          </a:prstGeom>
          <a:solidFill>
            <a:srgbClr val="664F93"/>
          </a:solidFill>
          <a:ln w="12700">
            <a:noFill/>
            <a:miter lim="800000"/>
          </a:ln>
        </p:spPr>
        <p:txBody>
          <a:bodyPr wrap="none" lIns="240030" tIns="64008" rIns="240030" bIns="59993" anchor="ctr" anchorCtr="0"/>
          <a:lstStyle>
            <a:defPPr>
              <a:defRPr kern="1200"/>
            </a:defPPr>
          </a:lstStyle>
          <a:p>
            <a:pPr defTabSz="4114765">
              <a:defRPr/>
            </a:pPr>
            <a:r>
              <a:rPr lang="en-US" sz="3150" b="1" dirty="0">
                <a:solidFill>
                  <a:schemeClr val="bg1"/>
                </a:solidFill>
                <a:effectLst/>
                <a:latin typeface="Quattrocento" panose="02020802030000000404" pitchFamily="18" charset="0"/>
              </a:rPr>
              <a:t>Background &amp; Methods </a:t>
            </a:r>
          </a:p>
        </p:txBody>
      </p:sp>
      <p:sp>
        <p:nvSpPr>
          <p:cNvPr id="85" name="Rectangle 84">
            <a:extLst>
              <a:ext uri="{FF2B5EF4-FFF2-40B4-BE49-F238E27FC236}">
                <a16:creationId xmlns:a16="http://schemas.microsoft.com/office/drawing/2014/main" id="{19BFD724-D51D-4DD6-A93A-40ABEA405C90}"/>
              </a:ext>
            </a:extLst>
          </p:cNvPr>
          <p:cNvSpPr/>
          <p:nvPr/>
        </p:nvSpPr>
        <p:spPr>
          <a:xfrm>
            <a:off x="36118513" y="15842466"/>
            <a:ext cx="14173201" cy="93917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8400">
              <a:latin typeface="+mj-lt"/>
            </a:endParaRPr>
          </a:p>
        </p:txBody>
      </p:sp>
      <p:sp>
        <p:nvSpPr>
          <p:cNvPr id="87" name="Rectangle 10">
            <a:extLst>
              <a:ext uri="{FF2B5EF4-FFF2-40B4-BE49-F238E27FC236}">
                <a16:creationId xmlns:a16="http://schemas.microsoft.com/office/drawing/2014/main" id="{0BE282AE-183A-4D49-B152-23A5A101BEA6}"/>
              </a:ext>
            </a:extLst>
          </p:cNvPr>
          <p:cNvSpPr>
            <a:spLocks noChangeArrowheads="1"/>
          </p:cNvSpPr>
          <p:nvPr/>
        </p:nvSpPr>
        <p:spPr bwMode="auto">
          <a:xfrm>
            <a:off x="36114420" y="15105762"/>
            <a:ext cx="14177293" cy="736704"/>
          </a:xfrm>
          <a:prstGeom prst="snipRoundRect">
            <a:avLst>
              <a:gd name="adj1" fmla="val 0"/>
              <a:gd name="adj2" fmla="val 50000"/>
            </a:avLst>
          </a:prstGeom>
          <a:solidFill>
            <a:srgbClr val="3684A0"/>
          </a:solidFill>
          <a:ln w="12700">
            <a:noFill/>
            <a:miter lim="800000"/>
          </a:ln>
        </p:spPr>
        <p:txBody>
          <a:bodyPr wrap="none" lIns="240030" tIns="64008" rIns="240030" bIns="59993" anchor="ctr" anchorCtr="0"/>
          <a:lstStyle>
            <a:defPPr>
              <a:defRPr kern="1200"/>
            </a:defPPr>
          </a:lstStyle>
          <a:p>
            <a:pPr defTabSz="4114765">
              <a:defRPr/>
            </a:pPr>
            <a:r>
              <a:rPr lang="en-US" sz="3150" b="1" dirty="0">
                <a:solidFill>
                  <a:schemeClr val="bg1"/>
                </a:solidFill>
                <a:effectLst/>
                <a:latin typeface="Quattrocento" panose="02020802030000000404" pitchFamily="18" charset="0"/>
              </a:rPr>
              <a:t>Future Research Directions</a:t>
            </a:r>
          </a:p>
        </p:txBody>
      </p:sp>
      <p:sp>
        <p:nvSpPr>
          <p:cNvPr id="88" name="Rectangle 87">
            <a:extLst>
              <a:ext uri="{FF2B5EF4-FFF2-40B4-BE49-F238E27FC236}">
                <a16:creationId xmlns:a16="http://schemas.microsoft.com/office/drawing/2014/main" id="{236036AE-C83F-4AC9-800C-C6574727635F}"/>
              </a:ext>
            </a:extLst>
          </p:cNvPr>
          <p:cNvSpPr/>
          <p:nvPr/>
        </p:nvSpPr>
        <p:spPr>
          <a:xfrm>
            <a:off x="1143000" y="9751636"/>
            <a:ext cx="14478000" cy="87649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8400">
              <a:latin typeface="+mj-lt"/>
            </a:endParaRPr>
          </a:p>
        </p:txBody>
      </p:sp>
      <p:sp>
        <p:nvSpPr>
          <p:cNvPr id="90" name="Rectangle 10">
            <a:extLst>
              <a:ext uri="{FF2B5EF4-FFF2-40B4-BE49-F238E27FC236}">
                <a16:creationId xmlns:a16="http://schemas.microsoft.com/office/drawing/2014/main" id="{8C463412-CC68-4A0F-AE72-68EF99EB2F46}"/>
              </a:ext>
            </a:extLst>
          </p:cNvPr>
          <p:cNvSpPr>
            <a:spLocks noChangeArrowheads="1"/>
          </p:cNvSpPr>
          <p:nvPr/>
        </p:nvSpPr>
        <p:spPr bwMode="auto">
          <a:xfrm>
            <a:off x="1118158" y="8987498"/>
            <a:ext cx="14502841" cy="764138"/>
          </a:xfrm>
          <a:prstGeom prst="snipRoundRect">
            <a:avLst>
              <a:gd name="adj1" fmla="val 0"/>
              <a:gd name="adj2" fmla="val 50000"/>
            </a:avLst>
          </a:prstGeom>
          <a:solidFill>
            <a:srgbClr val="664F93"/>
          </a:solidFill>
          <a:ln w="12700">
            <a:noFill/>
            <a:miter lim="800000"/>
          </a:ln>
        </p:spPr>
        <p:txBody>
          <a:bodyPr wrap="none" lIns="240030" tIns="64008" rIns="240030" bIns="59993" anchor="ctr" anchorCtr="0"/>
          <a:lstStyle>
            <a:defPPr>
              <a:defRPr kern="1200"/>
            </a:defPPr>
          </a:lstStyle>
          <a:p>
            <a:pPr defTabSz="4114765">
              <a:defRPr/>
            </a:pPr>
            <a:r>
              <a:rPr lang="en-US" sz="3150" b="1">
                <a:solidFill>
                  <a:schemeClr val="bg1"/>
                </a:solidFill>
                <a:effectLst/>
                <a:latin typeface="Quattrocento" panose="02020802030000000404" pitchFamily="18" charset="0"/>
              </a:rPr>
              <a:t>Introduction</a:t>
            </a:r>
          </a:p>
        </p:txBody>
      </p:sp>
      <p:pic>
        <p:nvPicPr>
          <p:cNvPr id="4" name="Picture 3" descr="A close-up of a logo&#10;&#10;AI-generated content may be incorrect.">
            <a:extLst>
              <a:ext uri="{FF2B5EF4-FFF2-40B4-BE49-F238E27FC236}">
                <a16:creationId xmlns:a16="http://schemas.microsoft.com/office/drawing/2014/main" id="{0046E733-1126-9424-312E-FEACB73BE9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4624" y="592133"/>
            <a:ext cx="7501776" cy="2525598"/>
          </a:xfrm>
          <a:prstGeom prst="rect">
            <a:avLst/>
          </a:prstGeom>
        </p:spPr>
      </p:pic>
      <p:pic>
        <p:nvPicPr>
          <p:cNvPr id="6" name="Graphic 5">
            <a:extLst>
              <a:ext uri="{FF2B5EF4-FFF2-40B4-BE49-F238E27FC236}">
                <a16:creationId xmlns:a16="http://schemas.microsoft.com/office/drawing/2014/main" id="{99815C29-09BC-827A-5AE0-F2CCB684008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65154" y="9823984"/>
            <a:ext cx="14455844" cy="8764963"/>
          </a:xfrm>
          <a:prstGeom prst="rect">
            <a:avLst/>
          </a:prstGeom>
        </p:spPr>
      </p:pic>
      <p:pic>
        <p:nvPicPr>
          <p:cNvPr id="12" name="Graphic 11">
            <a:extLst>
              <a:ext uri="{FF2B5EF4-FFF2-40B4-BE49-F238E27FC236}">
                <a16:creationId xmlns:a16="http://schemas.microsoft.com/office/drawing/2014/main" id="{4E163034-CFF9-91EA-F5E6-8B724DB6BB1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6549566" y="5277267"/>
            <a:ext cx="16597434" cy="9232227"/>
          </a:xfrm>
          <a:prstGeom prst="rect">
            <a:avLst/>
          </a:prstGeom>
        </p:spPr>
      </p:pic>
      <p:sp>
        <p:nvSpPr>
          <p:cNvPr id="18" name="Rectangle 17">
            <a:extLst>
              <a:ext uri="{FF2B5EF4-FFF2-40B4-BE49-F238E27FC236}">
                <a16:creationId xmlns:a16="http://schemas.microsoft.com/office/drawing/2014/main" id="{359AAA8B-0D4C-85A4-6594-09951A324557}"/>
              </a:ext>
            </a:extLst>
          </p:cNvPr>
          <p:cNvSpPr/>
          <p:nvPr/>
        </p:nvSpPr>
        <p:spPr>
          <a:xfrm>
            <a:off x="16408143" y="16044078"/>
            <a:ext cx="19482058" cy="125309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8400" dirty="0">
              <a:latin typeface="+mj-lt"/>
            </a:endParaRPr>
          </a:p>
        </p:txBody>
      </p:sp>
      <p:sp>
        <p:nvSpPr>
          <p:cNvPr id="20" name="Rectangle 10">
            <a:extLst>
              <a:ext uri="{FF2B5EF4-FFF2-40B4-BE49-F238E27FC236}">
                <a16:creationId xmlns:a16="http://schemas.microsoft.com/office/drawing/2014/main" id="{73AB969A-1D06-B68C-3AD0-4D12B66BB950}"/>
              </a:ext>
            </a:extLst>
          </p:cNvPr>
          <p:cNvSpPr>
            <a:spLocks noChangeArrowheads="1"/>
          </p:cNvSpPr>
          <p:nvPr/>
        </p:nvSpPr>
        <p:spPr bwMode="auto">
          <a:xfrm>
            <a:off x="16408142" y="15101070"/>
            <a:ext cx="19490245" cy="985145"/>
          </a:xfrm>
          <a:prstGeom prst="snipRoundRect">
            <a:avLst>
              <a:gd name="adj1" fmla="val 0"/>
              <a:gd name="adj2" fmla="val 50000"/>
            </a:avLst>
          </a:prstGeom>
          <a:solidFill>
            <a:schemeClr val="accent1">
              <a:lumMod val="50000"/>
            </a:schemeClr>
          </a:solidFill>
          <a:ln w="12700">
            <a:noFill/>
            <a:miter lim="800000"/>
          </a:ln>
        </p:spPr>
        <p:txBody>
          <a:bodyPr wrap="none" lIns="240030" tIns="64008" rIns="240030" bIns="59993" anchor="ctr" anchorCtr="0"/>
          <a:lstStyle>
            <a:defPPr>
              <a:defRPr kern="1200"/>
            </a:defPPr>
          </a:lstStyle>
          <a:p>
            <a:pPr defTabSz="4114765">
              <a:defRPr/>
            </a:pPr>
            <a:r>
              <a:rPr lang="en-US" sz="3150" b="1" dirty="0">
                <a:solidFill>
                  <a:schemeClr val="bg1"/>
                </a:solidFill>
                <a:effectLst/>
                <a:latin typeface="Quattrocento" panose="02020802030000000404" pitchFamily="18" charset="0"/>
              </a:rPr>
              <a:t>Performance Comparison</a:t>
            </a:r>
          </a:p>
        </p:txBody>
      </p:sp>
      <p:pic>
        <p:nvPicPr>
          <p:cNvPr id="23" name="Graphic 22">
            <a:extLst>
              <a:ext uri="{FF2B5EF4-FFF2-40B4-BE49-F238E27FC236}">
                <a16:creationId xmlns:a16="http://schemas.microsoft.com/office/drawing/2014/main" id="{93485AB1-A85A-E581-043E-B4032021852F}"/>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6632362" y="16570107"/>
            <a:ext cx="14394658" cy="10879921"/>
          </a:xfrm>
          <a:prstGeom prst="rect">
            <a:avLst/>
          </a:prstGeom>
        </p:spPr>
      </p:pic>
      <p:sp>
        <p:nvSpPr>
          <p:cNvPr id="25" name="TextBox 19">
            <a:extLst>
              <a:ext uri="{FF2B5EF4-FFF2-40B4-BE49-F238E27FC236}">
                <a16:creationId xmlns:a16="http://schemas.microsoft.com/office/drawing/2014/main" id="{7CA67B37-A770-80FE-35C3-9037DDA3691D}"/>
              </a:ext>
            </a:extLst>
          </p:cNvPr>
          <p:cNvSpPr txBox="1">
            <a:spLocks noChangeArrowheads="1"/>
          </p:cNvSpPr>
          <p:nvPr/>
        </p:nvSpPr>
        <p:spPr bwMode="auto">
          <a:xfrm>
            <a:off x="31403926" y="16915191"/>
            <a:ext cx="4118574" cy="9068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9991" tIns="39995" rIns="79991" bIns="39995">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2800" b="1" dirty="0">
                <a:effectLst/>
                <a:latin typeface="Quattrocento Sans" panose="020B0502050000020003" pitchFamily="34" charset="0"/>
                <a:cs typeface="Arial" pitchFamily="34" charset="0"/>
              </a:rPr>
              <a:t>Key Domain-Specific Insights:</a:t>
            </a:r>
          </a:p>
          <a:p>
            <a:pPr algn="just">
              <a:lnSpc>
                <a:spcPct val="110000"/>
              </a:lnSpc>
            </a:pPr>
            <a:r>
              <a:rPr lang="en-US" sz="2800" b="1" dirty="0">
                <a:effectLst/>
                <a:latin typeface="Quattrocento Sans" panose="020B0502050000020003" pitchFamily="34" charset="0"/>
                <a:cs typeface="Arial" pitchFamily="34" charset="0"/>
              </a:rPr>
              <a:t>TSP: </a:t>
            </a:r>
            <a:r>
              <a:rPr lang="en-US" sz="2800" dirty="0">
                <a:effectLst/>
                <a:latin typeface="Quattrocento Sans" panose="020B0502050000020003" pitchFamily="34" charset="0"/>
                <a:cs typeface="Arial" pitchFamily="34" charset="0"/>
              </a:rPr>
              <a:t>Pointer Networks show moderate speedup with RL training; GNNs achieve near-optimal solutions</a:t>
            </a:r>
          </a:p>
          <a:p>
            <a:pPr algn="just">
              <a:lnSpc>
                <a:spcPct val="110000"/>
              </a:lnSpc>
            </a:pPr>
            <a:r>
              <a:rPr lang="en-US" sz="2800" b="1" dirty="0">
                <a:effectLst/>
                <a:latin typeface="Quattrocento Sans" panose="020B0502050000020003" pitchFamily="34" charset="0"/>
                <a:cs typeface="Arial" pitchFamily="34" charset="0"/>
              </a:rPr>
              <a:t>MILP: </a:t>
            </a:r>
            <a:r>
              <a:rPr lang="en-US" sz="2800" dirty="0" err="1">
                <a:effectLst/>
                <a:latin typeface="Quattrocento Sans" panose="020B0502050000020003" pitchFamily="34" charset="0"/>
                <a:cs typeface="Arial" pitchFamily="34" charset="0"/>
              </a:rPr>
              <a:t>ExtraTrees</a:t>
            </a:r>
            <a:r>
              <a:rPr lang="en-US" sz="2800" dirty="0">
                <a:effectLst/>
                <a:latin typeface="Quattrocento Sans" panose="020B0502050000020003" pitchFamily="34" charset="0"/>
                <a:cs typeface="Arial" pitchFamily="34" charset="0"/>
              </a:rPr>
              <a:t> offers best speedup; </a:t>
            </a:r>
            <a:r>
              <a:rPr lang="en-US" sz="2800" dirty="0" err="1">
                <a:effectLst/>
                <a:latin typeface="Quattrocento Sans" panose="020B0502050000020003" pitchFamily="34" charset="0"/>
                <a:cs typeface="Arial" pitchFamily="34" charset="0"/>
              </a:rPr>
              <a:t>TreeGate</a:t>
            </a:r>
            <a:r>
              <a:rPr lang="en-US" sz="2800" dirty="0">
                <a:effectLst/>
                <a:latin typeface="Quattrocento Sans" panose="020B0502050000020003" pitchFamily="34" charset="0"/>
                <a:cs typeface="Arial" pitchFamily="34" charset="0"/>
              </a:rPr>
              <a:t> reduces B&amp;B nodes explored; Hybrid methods balance quality and speed</a:t>
            </a:r>
          </a:p>
          <a:p>
            <a:pPr algn="just">
              <a:lnSpc>
                <a:spcPct val="110000"/>
              </a:lnSpc>
            </a:pPr>
            <a:r>
              <a:rPr lang="en-US" sz="2800" b="1" dirty="0">
                <a:effectLst/>
                <a:latin typeface="Quattrocento Sans" panose="020B0502050000020003" pitchFamily="34" charset="0"/>
                <a:cs typeface="Arial" pitchFamily="34" charset="0"/>
              </a:rPr>
              <a:t>SAT: </a:t>
            </a:r>
            <a:r>
              <a:rPr lang="en-US" sz="2800" dirty="0">
                <a:effectLst/>
                <a:latin typeface="Quattrocento Sans" panose="020B0502050000020003" pitchFamily="34" charset="0"/>
                <a:cs typeface="Arial" pitchFamily="34" charset="0"/>
              </a:rPr>
              <a:t>Graph-Q-SAT significantly reduces solving time; End-to-end approaches show feasibility but less performance</a:t>
            </a:r>
          </a:p>
        </p:txBody>
      </p:sp>
      <p:sp>
        <p:nvSpPr>
          <p:cNvPr id="26" name="TextBox 19">
            <a:extLst>
              <a:ext uri="{FF2B5EF4-FFF2-40B4-BE49-F238E27FC236}">
                <a16:creationId xmlns:a16="http://schemas.microsoft.com/office/drawing/2014/main" id="{1B415DBC-6821-D4DE-B7C3-9BCB41671918}"/>
              </a:ext>
            </a:extLst>
          </p:cNvPr>
          <p:cNvSpPr txBox="1">
            <a:spLocks noChangeArrowheads="1"/>
          </p:cNvSpPr>
          <p:nvPr/>
        </p:nvSpPr>
        <p:spPr bwMode="auto">
          <a:xfrm>
            <a:off x="16654587" y="27743828"/>
            <a:ext cx="12668250" cy="537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9991" tIns="39995" rIns="79991" bIns="39995">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2800" b="1" dirty="0">
                <a:effectLst/>
                <a:latin typeface="Quattrocento Sans" panose="020B0502050000020003" pitchFamily="34" charset="0"/>
                <a:cs typeface="Arial" pitchFamily="34" charset="0"/>
              </a:rPr>
              <a:t>Note: </a:t>
            </a:r>
            <a:r>
              <a:rPr lang="en-US" sz="2800" dirty="0">
                <a:effectLst/>
                <a:latin typeface="Quattrocento Sans" panose="020B0502050000020003" pitchFamily="34" charset="0"/>
                <a:cs typeface="Arial" pitchFamily="34" charset="0"/>
              </a:rPr>
              <a:t>Performance metrics vary by domain </a:t>
            </a:r>
            <a:r>
              <a:rPr lang="en-US" sz="2800" b="1" dirty="0">
                <a:effectLst/>
                <a:latin typeface="Quattrocento Sans" panose="020B0502050000020003" pitchFamily="34" charset="0"/>
                <a:cs typeface="Arial" pitchFamily="34" charset="0"/>
              </a:rPr>
              <a:t>(speedup, fewer nodes, fewer steps)</a:t>
            </a:r>
          </a:p>
        </p:txBody>
      </p:sp>
      <p:sp>
        <p:nvSpPr>
          <p:cNvPr id="27" name="Rectangle 26">
            <a:extLst>
              <a:ext uri="{FF2B5EF4-FFF2-40B4-BE49-F238E27FC236}">
                <a16:creationId xmlns:a16="http://schemas.microsoft.com/office/drawing/2014/main" id="{4E7DD4CC-0D2B-5B01-00BE-505AC8E6562E}"/>
              </a:ext>
            </a:extLst>
          </p:cNvPr>
          <p:cNvSpPr/>
          <p:nvPr/>
        </p:nvSpPr>
        <p:spPr>
          <a:xfrm>
            <a:off x="33680401" y="5198484"/>
            <a:ext cx="16776556" cy="94684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8400" dirty="0">
              <a:latin typeface="+mj-lt"/>
            </a:endParaRPr>
          </a:p>
        </p:txBody>
      </p:sp>
      <p:sp>
        <p:nvSpPr>
          <p:cNvPr id="29" name="TextBox 19">
            <a:extLst>
              <a:ext uri="{FF2B5EF4-FFF2-40B4-BE49-F238E27FC236}">
                <a16:creationId xmlns:a16="http://schemas.microsoft.com/office/drawing/2014/main" id="{B3142DC7-558C-7D39-1482-2EDDCC0B1F9A}"/>
              </a:ext>
            </a:extLst>
          </p:cNvPr>
          <p:cNvSpPr txBox="1">
            <a:spLocks noChangeArrowheads="1"/>
          </p:cNvSpPr>
          <p:nvPr/>
        </p:nvSpPr>
        <p:spPr bwMode="auto">
          <a:xfrm>
            <a:off x="37891129" y="7152206"/>
            <a:ext cx="8398404" cy="42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9991" tIns="39995" rIns="79991" bIns="39995">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endParaRPr lang="en-US" sz="2100" dirty="0">
              <a:effectLst/>
              <a:latin typeface="Quattrocento Sans" panose="020B0502050000020003" pitchFamily="34" charset="0"/>
              <a:cs typeface="Arial" pitchFamily="34" charset="0"/>
            </a:endParaRPr>
          </a:p>
        </p:txBody>
      </p:sp>
      <p:sp>
        <p:nvSpPr>
          <p:cNvPr id="30" name="Rectangle 10">
            <a:extLst>
              <a:ext uri="{FF2B5EF4-FFF2-40B4-BE49-F238E27FC236}">
                <a16:creationId xmlns:a16="http://schemas.microsoft.com/office/drawing/2014/main" id="{164D7479-FB81-AA6A-2DE6-72938267689D}"/>
              </a:ext>
            </a:extLst>
          </p:cNvPr>
          <p:cNvSpPr>
            <a:spLocks noChangeArrowheads="1"/>
          </p:cNvSpPr>
          <p:nvPr/>
        </p:nvSpPr>
        <p:spPr bwMode="auto">
          <a:xfrm>
            <a:off x="33680399" y="4179927"/>
            <a:ext cx="16776556" cy="1016499"/>
          </a:xfrm>
          <a:prstGeom prst="snipRoundRect">
            <a:avLst>
              <a:gd name="adj1" fmla="val 0"/>
              <a:gd name="adj2" fmla="val 50000"/>
            </a:avLst>
          </a:prstGeom>
          <a:solidFill>
            <a:srgbClr val="664F93"/>
          </a:solidFill>
          <a:ln w="12700">
            <a:noFill/>
            <a:miter lim="800000"/>
          </a:ln>
        </p:spPr>
        <p:txBody>
          <a:bodyPr wrap="none" lIns="240030" tIns="64008" rIns="240030" bIns="59993" anchor="ctr" anchorCtr="0"/>
          <a:lstStyle>
            <a:defPPr>
              <a:defRPr kern="1200"/>
            </a:defPPr>
          </a:lstStyle>
          <a:p>
            <a:pPr defTabSz="4114765">
              <a:defRPr/>
            </a:pPr>
            <a:r>
              <a:rPr lang="en-US" sz="3150" b="1" dirty="0">
                <a:solidFill>
                  <a:schemeClr val="bg1"/>
                </a:solidFill>
                <a:effectLst/>
                <a:latin typeface="Quattrocento" panose="02020802030000000404" pitchFamily="18" charset="0"/>
              </a:rPr>
              <a:t>Neural Network Architectures</a:t>
            </a:r>
          </a:p>
        </p:txBody>
      </p:sp>
      <p:pic>
        <p:nvPicPr>
          <p:cNvPr id="31" name="Graphic 30">
            <a:extLst>
              <a:ext uri="{FF2B5EF4-FFF2-40B4-BE49-F238E27FC236}">
                <a16:creationId xmlns:a16="http://schemas.microsoft.com/office/drawing/2014/main" id="{5571DA1E-7FDC-30E8-7F5E-70146AD8BB04}"/>
              </a:ext>
            </a:extLst>
          </p:cNvPr>
          <p:cNvPicPr>
            <a:picLocks noChangeAspect="1"/>
          </p:cNvPicPr>
          <p:nvPr/>
        </p:nvPicPr>
        <p:blipFill>
          <a:blip r:embed="rId10">
            <a:extLst>
              <a:ext uri="{96DAC541-7B7A-43D3-8B79-37D633B846F1}">
                <asvg:svgBlip xmlns:asvg="http://schemas.microsoft.com/office/drawing/2016/SVG/main" r:embed="rId11"/>
              </a:ext>
            </a:extLst>
          </a:blip>
          <a:srcRect/>
          <a:stretch/>
        </p:blipFill>
        <p:spPr>
          <a:xfrm>
            <a:off x="33680399" y="5107221"/>
            <a:ext cx="16764001" cy="8503788"/>
          </a:xfrm>
          <a:prstGeom prst="rect">
            <a:avLst/>
          </a:prstGeom>
        </p:spPr>
      </p:pic>
      <p:sp>
        <p:nvSpPr>
          <p:cNvPr id="34" name="TextBox 19">
            <a:extLst>
              <a:ext uri="{FF2B5EF4-FFF2-40B4-BE49-F238E27FC236}">
                <a16:creationId xmlns:a16="http://schemas.microsoft.com/office/drawing/2014/main" id="{6E0DD737-4B46-8BC1-29C8-CC5D2545E9F4}"/>
              </a:ext>
            </a:extLst>
          </p:cNvPr>
          <p:cNvSpPr txBox="1">
            <a:spLocks noChangeArrowheads="1"/>
          </p:cNvSpPr>
          <p:nvPr/>
        </p:nvSpPr>
        <p:spPr bwMode="auto">
          <a:xfrm>
            <a:off x="35052000" y="13485299"/>
            <a:ext cx="15759236" cy="1144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9991" tIns="39995" rIns="79991" bIns="39995">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3200" b="1" dirty="0">
                <a:effectLst/>
                <a:latin typeface="Quattrocento Sans" panose="020B0502050000020003" pitchFamily="34" charset="0"/>
                <a:cs typeface="Arial" pitchFamily="34" charset="0"/>
              </a:rPr>
              <a:t>Hybrid neural-algorithmic approaches show the most promise, </a:t>
            </a:r>
          </a:p>
          <a:p>
            <a:pPr algn="just">
              <a:lnSpc>
                <a:spcPct val="110000"/>
              </a:lnSpc>
            </a:pPr>
            <a:r>
              <a:rPr lang="en-US" sz="3200" b="1" dirty="0">
                <a:effectLst/>
                <a:latin typeface="Quattrocento Sans" panose="020B0502050000020003" pitchFamily="34" charset="0"/>
                <a:cs typeface="Arial" pitchFamily="34" charset="0"/>
              </a:rPr>
              <a:t>Balancing solution quality, computational efficiency, and generalization</a:t>
            </a:r>
          </a:p>
        </p:txBody>
      </p:sp>
      <p:pic>
        <p:nvPicPr>
          <p:cNvPr id="37" name="Graphic 36">
            <a:extLst>
              <a:ext uri="{FF2B5EF4-FFF2-40B4-BE49-F238E27FC236}">
                <a16:creationId xmlns:a16="http://schemas.microsoft.com/office/drawing/2014/main" id="{7CC201CF-2C46-CD6D-F965-2EE0EE04D5B0}"/>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36110326" y="15840407"/>
            <a:ext cx="14181387" cy="9391762"/>
          </a:xfrm>
          <a:prstGeom prst="rect">
            <a:avLst/>
          </a:prstGeom>
        </p:spPr>
      </p:pic>
      <p:sp>
        <p:nvSpPr>
          <p:cNvPr id="38" name="Rectangle 37">
            <a:extLst>
              <a:ext uri="{FF2B5EF4-FFF2-40B4-BE49-F238E27FC236}">
                <a16:creationId xmlns:a16="http://schemas.microsoft.com/office/drawing/2014/main" id="{A2C12D4E-F552-6A5C-1FDB-323A3A4C349C}"/>
              </a:ext>
            </a:extLst>
          </p:cNvPr>
          <p:cNvSpPr/>
          <p:nvPr/>
        </p:nvSpPr>
        <p:spPr>
          <a:xfrm>
            <a:off x="1046494" y="20198720"/>
            <a:ext cx="14574505" cy="83762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8400" dirty="0">
              <a:latin typeface="+mj-lt"/>
            </a:endParaRPr>
          </a:p>
        </p:txBody>
      </p:sp>
      <p:sp>
        <p:nvSpPr>
          <p:cNvPr id="39" name="TextBox 19">
            <a:extLst>
              <a:ext uri="{FF2B5EF4-FFF2-40B4-BE49-F238E27FC236}">
                <a16:creationId xmlns:a16="http://schemas.microsoft.com/office/drawing/2014/main" id="{398F6A8D-09CB-E0D4-729B-3EB9CF72C8DA}"/>
              </a:ext>
            </a:extLst>
          </p:cNvPr>
          <p:cNvSpPr txBox="1">
            <a:spLocks noChangeArrowheads="1"/>
          </p:cNvSpPr>
          <p:nvPr/>
        </p:nvSpPr>
        <p:spPr bwMode="auto">
          <a:xfrm>
            <a:off x="1247842" y="22152443"/>
            <a:ext cx="8398404" cy="42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9991" tIns="39995" rIns="79991" bIns="39995">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endParaRPr lang="en-US" sz="2100" dirty="0">
              <a:effectLst/>
              <a:latin typeface="Quattrocento Sans" panose="020B0502050000020003" pitchFamily="34" charset="0"/>
              <a:cs typeface="Arial" pitchFamily="34" charset="0"/>
            </a:endParaRPr>
          </a:p>
        </p:txBody>
      </p:sp>
      <p:sp>
        <p:nvSpPr>
          <p:cNvPr id="40" name="Rectangle 10">
            <a:extLst>
              <a:ext uri="{FF2B5EF4-FFF2-40B4-BE49-F238E27FC236}">
                <a16:creationId xmlns:a16="http://schemas.microsoft.com/office/drawing/2014/main" id="{B02B5D50-C693-99A7-28B5-70158180079E}"/>
              </a:ext>
            </a:extLst>
          </p:cNvPr>
          <p:cNvSpPr>
            <a:spLocks noChangeArrowheads="1"/>
          </p:cNvSpPr>
          <p:nvPr/>
        </p:nvSpPr>
        <p:spPr bwMode="auto">
          <a:xfrm>
            <a:off x="1046494" y="19434583"/>
            <a:ext cx="14574505" cy="764137"/>
          </a:xfrm>
          <a:prstGeom prst="snipRoundRect">
            <a:avLst>
              <a:gd name="adj1" fmla="val 0"/>
              <a:gd name="adj2" fmla="val 50000"/>
            </a:avLst>
          </a:prstGeom>
          <a:solidFill>
            <a:srgbClr val="664F93"/>
          </a:solidFill>
          <a:ln w="12700">
            <a:noFill/>
            <a:miter lim="800000"/>
          </a:ln>
        </p:spPr>
        <p:txBody>
          <a:bodyPr wrap="none" lIns="240030" tIns="64008" rIns="240030" bIns="59993" anchor="ctr" anchorCtr="0"/>
          <a:lstStyle>
            <a:defPPr>
              <a:defRPr kern="1200"/>
            </a:defPPr>
          </a:lstStyle>
          <a:p>
            <a:pPr defTabSz="4114765">
              <a:defRPr/>
            </a:pPr>
            <a:r>
              <a:rPr lang="en-US" sz="3150" b="1" dirty="0">
                <a:solidFill>
                  <a:schemeClr val="bg1"/>
                </a:solidFill>
                <a:effectLst/>
                <a:latin typeface="Quattrocento" panose="02020802030000000404" pitchFamily="18" charset="0"/>
              </a:rPr>
              <a:t>Learning Strategies</a:t>
            </a:r>
          </a:p>
        </p:txBody>
      </p:sp>
      <p:pic>
        <p:nvPicPr>
          <p:cNvPr id="43" name="Graphic 42">
            <a:extLst>
              <a:ext uri="{FF2B5EF4-FFF2-40B4-BE49-F238E27FC236}">
                <a16:creationId xmlns:a16="http://schemas.microsoft.com/office/drawing/2014/main" id="{A06591EC-FDD0-4FFC-F86E-D6FFE54C905B}"/>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090945" y="20280801"/>
            <a:ext cx="14530053" cy="8294199"/>
          </a:xfrm>
          <a:prstGeom prst="rect">
            <a:avLst/>
          </a:prstGeom>
        </p:spPr>
      </p:pic>
      <p:sp>
        <p:nvSpPr>
          <p:cNvPr id="44" name="Rectangle 43">
            <a:extLst>
              <a:ext uri="{FF2B5EF4-FFF2-40B4-BE49-F238E27FC236}">
                <a16:creationId xmlns:a16="http://schemas.microsoft.com/office/drawing/2014/main" id="{6F4FC1BD-2D72-F2FF-B159-F452B767CA9A}"/>
              </a:ext>
            </a:extLst>
          </p:cNvPr>
          <p:cNvSpPr/>
          <p:nvPr/>
        </p:nvSpPr>
        <p:spPr>
          <a:xfrm>
            <a:off x="36118514" y="26352480"/>
            <a:ext cx="14173200" cy="22225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8400" dirty="0">
              <a:latin typeface="+mj-lt"/>
            </a:endParaRPr>
          </a:p>
        </p:txBody>
      </p:sp>
      <p:sp>
        <p:nvSpPr>
          <p:cNvPr id="45" name="Rectangle 10">
            <a:extLst>
              <a:ext uri="{FF2B5EF4-FFF2-40B4-BE49-F238E27FC236}">
                <a16:creationId xmlns:a16="http://schemas.microsoft.com/office/drawing/2014/main" id="{4C1D15ED-3713-4762-C0C4-FE0145E06358}"/>
              </a:ext>
            </a:extLst>
          </p:cNvPr>
          <p:cNvSpPr>
            <a:spLocks noChangeArrowheads="1"/>
          </p:cNvSpPr>
          <p:nvPr/>
        </p:nvSpPr>
        <p:spPr bwMode="auto">
          <a:xfrm>
            <a:off x="36114420" y="25615776"/>
            <a:ext cx="14177293" cy="736704"/>
          </a:xfrm>
          <a:prstGeom prst="snipRoundRect">
            <a:avLst>
              <a:gd name="adj1" fmla="val 0"/>
              <a:gd name="adj2" fmla="val 50000"/>
            </a:avLst>
          </a:prstGeom>
          <a:solidFill>
            <a:srgbClr val="3684A0"/>
          </a:solidFill>
          <a:ln w="12700">
            <a:noFill/>
            <a:miter lim="800000"/>
          </a:ln>
        </p:spPr>
        <p:txBody>
          <a:bodyPr wrap="none" lIns="240030" tIns="64008" rIns="240030" bIns="59993" anchor="ctr" anchorCtr="0"/>
          <a:lstStyle>
            <a:defPPr>
              <a:defRPr kern="1200"/>
            </a:defPPr>
          </a:lstStyle>
          <a:p>
            <a:pPr defTabSz="4114765">
              <a:defRPr/>
            </a:pPr>
            <a:r>
              <a:rPr lang="en-US" sz="3150" b="1" dirty="0">
                <a:solidFill>
                  <a:schemeClr val="bg1"/>
                </a:solidFill>
                <a:effectLst/>
                <a:latin typeface="Quattrocento" panose="02020802030000000404" pitchFamily="18" charset="0"/>
              </a:rPr>
              <a:t>Conclusion</a:t>
            </a:r>
          </a:p>
        </p:txBody>
      </p:sp>
      <p:sp>
        <p:nvSpPr>
          <p:cNvPr id="47" name="TextBox 19">
            <a:extLst>
              <a:ext uri="{FF2B5EF4-FFF2-40B4-BE49-F238E27FC236}">
                <a16:creationId xmlns:a16="http://schemas.microsoft.com/office/drawing/2014/main" id="{5948A57A-8147-C03E-4A01-B5996C26F9C1}"/>
              </a:ext>
            </a:extLst>
          </p:cNvPr>
          <p:cNvSpPr txBox="1">
            <a:spLocks noChangeArrowheads="1"/>
          </p:cNvSpPr>
          <p:nvPr/>
        </p:nvSpPr>
        <p:spPr bwMode="auto">
          <a:xfrm>
            <a:off x="36110326" y="26352480"/>
            <a:ext cx="14048052" cy="2227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9991" tIns="39995" rIns="79991" bIns="39995">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3200" dirty="0">
                <a:effectLst/>
                <a:latin typeface="Quattrocento Sans" panose="020B0502050000020003" pitchFamily="34" charset="0"/>
                <a:cs typeface="Arial" pitchFamily="34" charset="0"/>
              </a:rPr>
              <a:t>Machine learning approaches show promising results for combinatorial optimization, with The use of Graph Neural Networks, hybrid approaches combining ML with traditional algorithms offering the best balance. While significant advances have been made, challenges remain.</a:t>
            </a:r>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22.04.14"/>
  <p:tag name="AS_TITLE" val="Aspose.Slides for .NET 4.0 Client Profile"/>
  <p:tag name="AS_VERSION" val="22.4"/>
  <p:tag name="POSTERNERDTEMPLATE" val="ponderingpeacock|08-2022"/>
</p:tagLst>
</file>

<file path=ppt/theme/theme1.xml><?xml version="1.0" encoding="utf-8"?>
<a:theme xmlns:a="http://schemas.openxmlformats.org/drawingml/2006/main" name="Default Design">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Default Design">
      <a:majorFont>
        <a:latin typeface="Times New Roman"/>
        <a:ea typeface="Arial"/>
        <a:cs typeface="Arial"/>
      </a:majorFont>
      <a:minorFont>
        <a:latin typeface="Times New Roman"/>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1801</TotalTime>
  <Words>217</Words>
  <Application>Microsoft Office PowerPoint</Application>
  <PresentationFormat>Custom</PresentationFormat>
  <Paragraphs>22</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Quattrocento</vt:lpstr>
      <vt:lpstr>Times New Roman</vt:lpstr>
      <vt:lpstr>Quattrocento Sans</vt:lpstr>
      <vt:lpstr>Arial</vt:lpstr>
      <vt:lpstr>Default Design</vt:lpstr>
      <vt:lpstr>PowerPoint Presentation</vt:lpstr>
    </vt:vector>
  </TitlesOfParts>
  <Company>Graphicsland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 for a scientific poster</dc:title>
  <dc:subject>Free Poster Presentation Example</dc:subject>
  <dc:creator>Graphicsland/MakeSigns.com</dc:creator>
  <cp:keywords>scientific, research, template, custom, poster, presentation, symposium, printing, PowerPoint, create, design, example, sample, download</cp:keywords>
  <dc:description>This is a free template from MakeSigns.com to help you create the perfect scientific poster.</dc:description>
  <cp:lastModifiedBy>GUETTI AHMED</cp:lastModifiedBy>
  <cp:revision>104</cp:revision>
  <cp:lastPrinted>2000-08-03T00:31:24Z</cp:lastPrinted>
  <dcterms:modified xsi:type="dcterms:W3CDTF">2025-04-07T14:37:47Z</dcterms:modified>
  <cp:category>research posters template</cp:category>
</cp:coreProperties>
</file>