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89" r:id="rId5"/>
    <p:sldId id="261" r:id="rId6"/>
    <p:sldId id="262" r:id="rId7"/>
    <p:sldId id="263" r:id="rId8"/>
    <p:sldId id="290" r:id="rId9"/>
    <p:sldId id="264" r:id="rId10"/>
    <p:sldId id="265" r:id="rId11"/>
    <p:sldId id="266" r:id="rId12"/>
    <p:sldId id="267" r:id="rId13"/>
    <p:sldId id="268" r:id="rId14"/>
    <p:sldId id="269" r:id="rId15"/>
    <p:sldId id="291" r:id="rId16"/>
    <p:sldId id="270" r:id="rId17"/>
    <p:sldId id="271" r:id="rId18"/>
    <p:sldId id="272" r:id="rId19"/>
    <p:sldId id="273" r:id="rId20"/>
    <p:sldId id="274" r:id="rId21"/>
    <p:sldId id="276" r:id="rId22"/>
    <p:sldId id="277" r:id="rId23"/>
    <p:sldId id="292" r:id="rId24"/>
    <p:sldId id="294" r:id="rId25"/>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301" autoAdjust="0"/>
  </p:normalViewPr>
  <p:slideViewPr>
    <p:cSldViewPr snapToGrid="0">
      <p:cViewPr>
        <p:scale>
          <a:sx n="75" d="100"/>
          <a:sy n="75" d="100"/>
        </p:scale>
        <p:origin x="931" y="2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3.png"/><Relationship Id="rId7" Type="http://schemas.openxmlformats.org/officeDocument/2006/relationships/image" Target="../media/image18.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7.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3.png"/><Relationship Id="rId7" Type="http://schemas.openxmlformats.org/officeDocument/2006/relationships/image" Target="../media/image18.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B0FE19-4DCD-4D55-B06E-3E24CE58987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C9F7EAD-B03B-47AE-98B9-568EF0B02647}">
      <dgm:prSet/>
      <dgm:spPr/>
      <dgm:t>
        <a:bodyPr/>
        <a:lstStyle/>
        <a:p>
          <a:r>
            <a:rPr lang="en-US" b="1"/>
            <a:t>In this HR analytics project, we worked with two distinct datasets simulating real-world HR systems.</a:t>
          </a:r>
          <a:endParaRPr lang="en-US"/>
        </a:p>
      </dgm:t>
    </dgm:pt>
    <dgm:pt modelId="{90976A58-2E0C-49E0-9EEE-3146AC3876B9}" type="parTrans" cxnId="{686E510D-6832-4B0D-A068-3F1743445840}">
      <dgm:prSet/>
      <dgm:spPr/>
      <dgm:t>
        <a:bodyPr/>
        <a:lstStyle/>
        <a:p>
          <a:endParaRPr lang="en-US"/>
        </a:p>
      </dgm:t>
    </dgm:pt>
    <dgm:pt modelId="{D35EA3A7-AD51-4F36-B250-C62E4121EA6B}" type="sibTrans" cxnId="{686E510D-6832-4B0D-A068-3F1743445840}">
      <dgm:prSet/>
      <dgm:spPr/>
      <dgm:t>
        <a:bodyPr/>
        <a:lstStyle/>
        <a:p>
          <a:endParaRPr lang="en-US"/>
        </a:p>
      </dgm:t>
    </dgm:pt>
    <dgm:pt modelId="{E112E5FC-843F-4111-850B-EF0FF5769502}">
      <dgm:prSet/>
      <dgm:spPr/>
      <dgm:t>
        <a:bodyPr/>
        <a:lstStyle/>
        <a:p>
          <a:r>
            <a:rPr lang="en-US" b="1" dirty="0"/>
            <a:t>The Employee Table (1,470 rows, 24 columns) covers demographic and job-related data such as department, job role, salary, gender, education, and attrition status.</a:t>
          </a:r>
          <a:endParaRPr lang="en-US" dirty="0"/>
        </a:p>
      </dgm:t>
    </dgm:pt>
    <dgm:pt modelId="{DD435E6F-63FE-4428-AFDE-8671EB733080}" type="parTrans" cxnId="{3AD85DA6-5AB7-41D3-A149-279A84F29ACE}">
      <dgm:prSet/>
      <dgm:spPr/>
      <dgm:t>
        <a:bodyPr/>
        <a:lstStyle/>
        <a:p>
          <a:endParaRPr lang="en-US"/>
        </a:p>
      </dgm:t>
    </dgm:pt>
    <dgm:pt modelId="{6BC8FA02-7618-4E07-AEF1-389BC63A0A58}" type="sibTrans" cxnId="{3AD85DA6-5AB7-41D3-A149-279A84F29ACE}">
      <dgm:prSet/>
      <dgm:spPr/>
      <dgm:t>
        <a:bodyPr/>
        <a:lstStyle/>
        <a:p>
          <a:endParaRPr lang="en-US"/>
        </a:p>
      </dgm:t>
    </dgm:pt>
    <dgm:pt modelId="{9CB0E43B-2ED9-4A50-82DD-77E186D184E9}">
      <dgm:prSet/>
      <dgm:spPr/>
      <dgm:t>
        <a:bodyPr/>
        <a:lstStyle/>
        <a:p>
          <a:r>
            <a:rPr lang="en-US" b="1"/>
            <a:t>The Performance Table (6,709 rows, 15 columns) contains performance metrics like job satisfaction, environment satisfaction, training frequency, manager evaluations, and work-life balance.</a:t>
          </a:r>
          <a:endParaRPr lang="en-US"/>
        </a:p>
      </dgm:t>
    </dgm:pt>
    <dgm:pt modelId="{4C403E41-CE64-4543-AF9F-2FC33DC96746}" type="parTrans" cxnId="{BF18EEC5-6B4B-4E11-8D76-B4988AC68B0F}">
      <dgm:prSet/>
      <dgm:spPr/>
      <dgm:t>
        <a:bodyPr/>
        <a:lstStyle/>
        <a:p>
          <a:endParaRPr lang="en-US"/>
        </a:p>
      </dgm:t>
    </dgm:pt>
    <dgm:pt modelId="{88206860-DE62-4075-A4A3-6A1E1D95B799}" type="sibTrans" cxnId="{BF18EEC5-6B4B-4E11-8D76-B4988AC68B0F}">
      <dgm:prSet/>
      <dgm:spPr/>
      <dgm:t>
        <a:bodyPr/>
        <a:lstStyle/>
        <a:p>
          <a:endParaRPr lang="en-US"/>
        </a:p>
      </dgm:t>
    </dgm:pt>
    <dgm:pt modelId="{87D75A24-7413-4C12-870D-32AC6224E837}">
      <dgm:prSet/>
      <dgm:spPr/>
      <dgm:t>
        <a:bodyPr/>
        <a:lstStyle/>
        <a:p>
          <a:r>
            <a:rPr lang="en-US" b="1" dirty="0"/>
            <a:t>Our goal is to analyze employee distribution, performance and satisfaction levels, attrition trends, and salary analysis using tools like Excel, SQL, Python, and Power BI, and to deliver actionable insights through visual dashboards.</a:t>
          </a:r>
          <a:endParaRPr lang="en-US" dirty="0"/>
        </a:p>
      </dgm:t>
    </dgm:pt>
    <dgm:pt modelId="{9343B26F-DB04-495B-BC99-9C66C502BC43}" type="parTrans" cxnId="{E26DA344-3468-403E-83AB-FCEEDB096293}">
      <dgm:prSet/>
      <dgm:spPr/>
      <dgm:t>
        <a:bodyPr/>
        <a:lstStyle/>
        <a:p>
          <a:endParaRPr lang="en-US"/>
        </a:p>
      </dgm:t>
    </dgm:pt>
    <dgm:pt modelId="{525F7742-D611-447E-873B-99EC4DD15E3E}" type="sibTrans" cxnId="{E26DA344-3468-403E-83AB-FCEEDB096293}">
      <dgm:prSet/>
      <dgm:spPr/>
      <dgm:t>
        <a:bodyPr/>
        <a:lstStyle/>
        <a:p>
          <a:endParaRPr lang="en-US"/>
        </a:p>
      </dgm:t>
    </dgm:pt>
    <dgm:pt modelId="{D824D5A2-B882-4316-A62B-6CC99C98061F}" type="pres">
      <dgm:prSet presAssocID="{7DB0FE19-4DCD-4D55-B06E-3E24CE589870}" presName="linear" presStyleCnt="0">
        <dgm:presLayoutVars>
          <dgm:animLvl val="lvl"/>
          <dgm:resizeHandles val="exact"/>
        </dgm:presLayoutVars>
      </dgm:prSet>
      <dgm:spPr/>
    </dgm:pt>
    <dgm:pt modelId="{78AEF165-3D2D-45AD-A88F-15D6DD2CBD46}" type="pres">
      <dgm:prSet presAssocID="{1C9F7EAD-B03B-47AE-98B9-568EF0B02647}" presName="parentText" presStyleLbl="node1" presStyleIdx="0" presStyleCnt="3">
        <dgm:presLayoutVars>
          <dgm:chMax val="0"/>
          <dgm:bulletEnabled val="1"/>
        </dgm:presLayoutVars>
      </dgm:prSet>
      <dgm:spPr/>
    </dgm:pt>
    <dgm:pt modelId="{19241FBB-AFA8-4B69-9C0E-2FBED096B898}" type="pres">
      <dgm:prSet presAssocID="{D35EA3A7-AD51-4F36-B250-C62E4121EA6B}" presName="spacer" presStyleCnt="0"/>
      <dgm:spPr/>
    </dgm:pt>
    <dgm:pt modelId="{5359FE59-5441-4B28-BBEF-6E8CEA2A68CB}" type="pres">
      <dgm:prSet presAssocID="{E112E5FC-843F-4111-850B-EF0FF5769502}" presName="parentText" presStyleLbl="node1" presStyleIdx="1" presStyleCnt="3">
        <dgm:presLayoutVars>
          <dgm:chMax val="0"/>
          <dgm:bulletEnabled val="1"/>
        </dgm:presLayoutVars>
      </dgm:prSet>
      <dgm:spPr/>
    </dgm:pt>
    <dgm:pt modelId="{DA244F56-FCD4-4CDC-951F-D552819609B4}" type="pres">
      <dgm:prSet presAssocID="{6BC8FA02-7618-4E07-AEF1-389BC63A0A58}" presName="spacer" presStyleCnt="0"/>
      <dgm:spPr/>
    </dgm:pt>
    <dgm:pt modelId="{675A1CD3-E254-4886-A83B-C9E606373555}" type="pres">
      <dgm:prSet presAssocID="{9CB0E43B-2ED9-4A50-82DD-77E186D184E9}" presName="parentText" presStyleLbl="node1" presStyleIdx="2" presStyleCnt="3">
        <dgm:presLayoutVars>
          <dgm:chMax val="0"/>
          <dgm:bulletEnabled val="1"/>
        </dgm:presLayoutVars>
      </dgm:prSet>
      <dgm:spPr/>
    </dgm:pt>
    <dgm:pt modelId="{E25C7EF4-AC5A-4A5E-98D6-F5E0C7067FB5}" type="pres">
      <dgm:prSet presAssocID="{9CB0E43B-2ED9-4A50-82DD-77E186D184E9}" presName="childText" presStyleLbl="revTx" presStyleIdx="0" presStyleCnt="1">
        <dgm:presLayoutVars>
          <dgm:bulletEnabled val="1"/>
        </dgm:presLayoutVars>
      </dgm:prSet>
      <dgm:spPr/>
    </dgm:pt>
  </dgm:ptLst>
  <dgm:cxnLst>
    <dgm:cxn modelId="{686E510D-6832-4B0D-A068-3F1743445840}" srcId="{7DB0FE19-4DCD-4D55-B06E-3E24CE589870}" destId="{1C9F7EAD-B03B-47AE-98B9-568EF0B02647}" srcOrd="0" destOrd="0" parTransId="{90976A58-2E0C-49E0-9EEE-3146AC3876B9}" sibTransId="{D35EA3A7-AD51-4F36-B250-C62E4121EA6B}"/>
    <dgm:cxn modelId="{574EA227-3929-4FF9-99F2-F26C3B49075C}" type="presOf" srcId="{9CB0E43B-2ED9-4A50-82DD-77E186D184E9}" destId="{675A1CD3-E254-4886-A83B-C9E606373555}" srcOrd="0" destOrd="0" presId="urn:microsoft.com/office/officeart/2005/8/layout/vList2"/>
    <dgm:cxn modelId="{E26DA344-3468-403E-83AB-FCEEDB096293}" srcId="{9CB0E43B-2ED9-4A50-82DD-77E186D184E9}" destId="{87D75A24-7413-4C12-870D-32AC6224E837}" srcOrd="0" destOrd="0" parTransId="{9343B26F-DB04-495B-BC99-9C66C502BC43}" sibTransId="{525F7742-D611-447E-873B-99EC4DD15E3E}"/>
    <dgm:cxn modelId="{51DCA46A-4FA8-46A5-BB73-424EEE4D0990}" type="presOf" srcId="{87D75A24-7413-4C12-870D-32AC6224E837}" destId="{E25C7EF4-AC5A-4A5E-98D6-F5E0C7067FB5}" srcOrd="0" destOrd="0" presId="urn:microsoft.com/office/officeart/2005/8/layout/vList2"/>
    <dgm:cxn modelId="{BB3F0B6D-71BF-44B9-9973-729722FEBCA0}" type="presOf" srcId="{E112E5FC-843F-4111-850B-EF0FF5769502}" destId="{5359FE59-5441-4B28-BBEF-6E8CEA2A68CB}" srcOrd="0" destOrd="0" presId="urn:microsoft.com/office/officeart/2005/8/layout/vList2"/>
    <dgm:cxn modelId="{AB45926E-8105-4A2C-ACDD-21CAE7C12641}" type="presOf" srcId="{1C9F7EAD-B03B-47AE-98B9-568EF0B02647}" destId="{78AEF165-3D2D-45AD-A88F-15D6DD2CBD46}" srcOrd="0" destOrd="0" presId="urn:microsoft.com/office/officeart/2005/8/layout/vList2"/>
    <dgm:cxn modelId="{3AD85DA6-5AB7-41D3-A149-279A84F29ACE}" srcId="{7DB0FE19-4DCD-4D55-B06E-3E24CE589870}" destId="{E112E5FC-843F-4111-850B-EF0FF5769502}" srcOrd="1" destOrd="0" parTransId="{DD435E6F-63FE-4428-AFDE-8671EB733080}" sibTransId="{6BC8FA02-7618-4E07-AEF1-389BC63A0A58}"/>
    <dgm:cxn modelId="{BF18EEC5-6B4B-4E11-8D76-B4988AC68B0F}" srcId="{7DB0FE19-4DCD-4D55-B06E-3E24CE589870}" destId="{9CB0E43B-2ED9-4A50-82DD-77E186D184E9}" srcOrd="2" destOrd="0" parTransId="{4C403E41-CE64-4543-AF9F-2FC33DC96746}" sibTransId="{88206860-DE62-4075-A4A3-6A1E1D95B799}"/>
    <dgm:cxn modelId="{DA3211F8-0230-44A9-B2B7-C44BB43DB608}" type="presOf" srcId="{7DB0FE19-4DCD-4D55-B06E-3E24CE589870}" destId="{D824D5A2-B882-4316-A62B-6CC99C98061F}" srcOrd="0" destOrd="0" presId="urn:microsoft.com/office/officeart/2005/8/layout/vList2"/>
    <dgm:cxn modelId="{EB833060-3B70-4B3B-A6F4-281AEB340538}" type="presParOf" srcId="{D824D5A2-B882-4316-A62B-6CC99C98061F}" destId="{78AEF165-3D2D-45AD-A88F-15D6DD2CBD46}" srcOrd="0" destOrd="0" presId="urn:microsoft.com/office/officeart/2005/8/layout/vList2"/>
    <dgm:cxn modelId="{36F1E926-CD06-4C6A-A724-A0A0F63CA078}" type="presParOf" srcId="{D824D5A2-B882-4316-A62B-6CC99C98061F}" destId="{19241FBB-AFA8-4B69-9C0E-2FBED096B898}" srcOrd="1" destOrd="0" presId="urn:microsoft.com/office/officeart/2005/8/layout/vList2"/>
    <dgm:cxn modelId="{19240391-00A8-45FB-8FDF-78180D0EC788}" type="presParOf" srcId="{D824D5A2-B882-4316-A62B-6CC99C98061F}" destId="{5359FE59-5441-4B28-BBEF-6E8CEA2A68CB}" srcOrd="2" destOrd="0" presId="urn:microsoft.com/office/officeart/2005/8/layout/vList2"/>
    <dgm:cxn modelId="{B91DE3FC-B279-4E14-AF86-6A2E48D6024C}" type="presParOf" srcId="{D824D5A2-B882-4316-A62B-6CC99C98061F}" destId="{DA244F56-FCD4-4CDC-951F-D552819609B4}" srcOrd="3" destOrd="0" presId="urn:microsoft.com/office/officeart/2005/8/layout/vList2"/>
    <dgm:cxn modelId="{64636E26-43C6-4DF9-96E8-36CC4CEA1CD1}" type="presParOf" srcId="{D824D5A2-B882-4316-A62B-6CC99C98061F}" destId="{675A1CD3-E254-4886-A83B-C9E606373555}" srcOrd="4" destOrd="0" presId="urn:microsoft.com/office/officeart/2005/8/layout/vList2"/>
    <dgm:cxn modelId="{11C2164C-C54B-45CB-93B1-6C1E0283FCD4}" type="presParOf" srcId="{D824D5A2-B882-4316-A62B-6CC99C98061F}" destId="{E25C7EF4-AC5A-4A5E-98D6-F5E0C7067FB5}"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F81625-CF66-4B38-B547-0A1428149750}"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05CACF6E-22EA-4B61-BBD6-F0387D462FFA}">
      <dgm:prSet custT="1"/>
      <dgm:spPr/>
      <dgm:t>
        <a:bodyPr/>
        <a:lstStyle/>
        <a:p>
          <a:r>
            <a:rPr lang="en-US" sz="2000" b="1"/>
            <a:t>What is the distribution of employees across departments and job roles?</a:t>
          </a:r>
          <a:endParaRPr lang="en-US" sz="2000" dirty="0"/>
        </a:p>
      </dgm:t>
    </dgm:pt>
    <dgm:pt modelId="{B5FCFC11-E8B4-4B0E-9100-223BAE5B2D92}" type="parTrans" cxnId="{AC73FF6D-5934-43B1-90C4-AC220DB25BCE}">
      <dgm:prSet/>
      <dgm:spPr/>
      <dgm:t>
        <a:bodyPr/>
        <a:lstStyle/>
        <a:p>
          <a:endParaRPr lang="en-US"/>
        </a:p>
      </dgm:t>
    </dgm:pt>
    <dgm:pt modelId="{976E156C-E72A-400D-AA41-D0D1D4DEF9D4}" type="sibTrans" cxnId="{AC73FF6D-5934-43B1-90C4-AC220DB25BCE}">
      <dgm:prSet/>
      <dgm:spPr/>
      <dgm:t>
        <a:bodyPr/>
        <a:lstStyle/>
        <a:p>
          <a:endParaRPr lang="en-US"/>
        </a:p>
      </dgm:t>
    </dgm:pt>
    <dgm:pt modelId="{0FE9C0D5-9EF1-455E-9CE4-E35859A0CDE8}">
      <dgm:prSet custT="1"/>
      <dgm:spPr/>
      <dgm:t>
        <a:bodyPr/>
        <a:lstStyle/>
        <a:p>
          <a:r>
            <a:rPr lang="en-US" sz="2000" b="1"/>
            <a:t>How is gender and age distribution across different departments?</a:t>
          </a:r>
          <a:endParaRPr lang="en-US" sz="2000" dirty="0"/>
        </a:p>
      </dgm:t>
    </dgm:pt>
    <dgm:pt modelId="{8DD4253E-50A3-4FDE-B3D3-4C9DEA1B9905}" type="parTrans" cxnId="{A9829736-CB1F-4E70-9A63-5EF6CC4ADD40}">
      <dgm:prSet/>
      <dgm:spPr/>
      <dgm:t>
        <a:bodyPr/>
        <a:lstStyle/>
        <a:p>
          <a:endParaRPr lang="en-US"/>
        </a:p>
      </dgm:t>
    </dgm:pt>
    <dgm:pt modelId="{79372D29-6F3F-483A-802E-38D97EBE85EB}" type="sibTrans" cxnId="{A9829736-CB1F-4E70-9A63-5EF6CC4ADD40}">
      <dgm:prSet/>
      <dgm:spPr/>
      <dgm:t>
        <a:bodyPr/>
        <a:lstStyle/>
        <a:p>
          <a:endParaRPr lang="en-US"/>
        </a:p>
      </dgm:t>
    </dgm:pt>
    <dgm:pt modelId="{65BFB366-7538-42B5-9A5D-140006534B72}">
      <dgm:prSet custT="1"/>
      <dgm:spPr/>
      <dgm:t>
        <a:bodyPr/>
        <a:lstStyle/>
        <a:p>
          <a:r>
            <a:rPr lang="en-US" sz="2000" b="1"/>
            <a:t>Which education levels and fields are most common?</a:t>
          </a:r>
          <a:endParaRPr lang="en-US" sz="2000" dirty="0"/>
        </a:p>
      </dgm:t>
    </dgm:pt>
    <dgm:pt modelId="{3143C769-0E0B-4EA2-88AA-C3562A39DF14}" type="parTrans" cxnId="{9FDD63D1-DA8D-41E7-9299-51F5D387E36C}">
      <dgm:prSet/>
      <dgm:spPr/>
      <dgm:t>
        <a:bodyPr/>
        <a:lstStyle/>
        <a:p>
          <a:endParaRPr lang="en-US"/>
        </a:p>
      </dgm:t>
    </dgm:pt>
    <dgm:pt modelId="{6FE3C087-00FD-4946-98D9-797B0B8A4F99}" type="sibTrans" cxnId="{9FDD63D1-DA8D-41E7-9299-51F5D387E36C}">
      <dgm:prSet/>
      <dgm:spPr/>
      <dgm:t>
        <a:bodyPr/>
        <a:lstStyle/>
        <a:p>
          <a:endParaRPr lang="en-US"/>
        </a:p>
      </dgm:t>
    </dgm:pt>
    <dgm:pt modelId="{C2E8C9A9-7F83-4307-AD72-83DB7B1FC953}" type="pres">
      <dgm:prSet presAssocID="{5AF81625-CF66-4B38-B547-0A1428149750}" presName="hierChild1" presStyleCnt="0">
        <dgm:presLayoutVars>
          <dgm:chPref val="1"/>
          <dgm:dir/>
          <dgm:animOne val="branch"/>
          <dgm:animLvl val="lvl"/>
          <dgm:resizeHandles/>
        </dgm:presLayoutVars>
      </dgm:prSet>
      <dgm:spPr/>
    </dgm:pt>
    <dgm:pt modelId="{1B4E334A-2122-4FF4-B548-3F4BF0A31ED9}" type="pres">
      <dgm:prSet presAssocID="{05CACF6E-22EA-4B61-BBD6-F0387D462FFA}" presName="hierRoot1" presStyleCnt="0"/>
      <dgm:spPr/>
    </dgm:pt>
    <dgm:pt modelId="{161045F5-CC21-4B97-854C-AA9D684E15E8}" type="pres">
      <dgm:prSet presAssocID="{05CACF6E-22EA-4B61-BBD6-F0387D462FFA}" presName="composite" presStyleCnt="0"/>
      <dgm:spPr/>
    </dgm:pt>
    <dgm:pt modelId="{2F68E35C-38B2-4BB0-B428-E499DD1F4D0E}" type="pres">
      <dgm:prSet presAssocID="{05CACF6E-22EA-4B61-BBD6-F0387D462FFA}" presName="background" presStyleLbl="node0" presStyleIdx="0" presStyleCnt="3"/>
      <dgm:spPr/>
    </dgm:pt>
    <dgm:pt modelId="{74880C7F-1D8D-4A46-86A7-195D77AE1A7C}" type="pres">
      <dgm:prSet presAssocID="{05CACF6E-22EA-4B61-BBD6-F0387D462FFA}" presName="text" presStyleLbl="fgAcc0" presStyleIdx="0" presStyleCnt="3">
        <dgm:presLayoutVars>
          <dgm:chPref val="3"/>
        </dgm:presLayoutVars>
      </dgm:prSet>
      <dgm:spPr/>
    </dgm:pt>
    <dgm:pt modelId="{39B94B3E-910E-40E2-AC68-939C07D1BF91}" type="pres">
      <dgm:prSet presAssocID="{05CACF6E-22EA-4B61-BBD6-F0387D462FFA}" presName="hierChild2" presStyleCnt="0"/>
      <dgm:spPr/>
    </dgm:pt>
    <dgm:pt modelId="{2A2502D8-CD57-4A7A-B5D3-6C6C44A79984}" type="pres">
      <dgm:prSet presAssocID="{0FE9C0D5-9EF1-455E-9CE4-E35859A0CDE8}" presName="hierRoot1" presStyleCnt="0"/>
      <dgm:spPr/>
    </dgm:pt>
    <dgm:pt modelId="{AE6F8FC5-EA19-4DD9-8DAB-99D0B1AB2655}" type="pres">
      <dgm:prSet presAssocID="{0FE9C0D5-9EF1-455E-9CE4-E35859A0CDE8}" presName="composite" presStyleCnt="0"/>
      <dgm:spPr/>
    </dgm:pt>
    <dgm:pt modelId="{C72443DE-DA68-46BE-8FB9-3928C6BCAF31}" type="pres">
      <dgm:prSet presAssocID="{0FE9C0D5-9EF1-455E-9CE4-E35859A0CDE8}" presName="background" presStyleLbl="node0" presStyleIdx="1" presStyleCnt="3"/>
      <dgm:spPr/>
    </dgm:pt>
    <dgm:pt modelId="{4F269C65-0D69-4C7A-8801-998939865D64}" type="pres">
      <dgm:prSet presAssocID="{0FE9C0D5-9EF1-455E-9CE4-E35859A0CDE8}" presName="text" presStyleLbl="fgAcc0" presStyleIdx="1" presStyleCnt="3">
        <dgm:presLayoutVars>
          <dgm:chPref val="3"/>
        </dgm:presLayoutVars>
      </dgm:prSet>
      <dgm:spPr/>
    </dgm:pt>
    <dgm:pt modelId="{DBBA8C37-8F92-4EA1-86EC-0F6174709D82}" type="pres">
      <dgm:prSet presAssocID="{0FE9C0D5-9EF1-455E-9CE4-E35859A0CDE8}" presName="hierChild2" presStyleCnt="0"/>
      <dgm:spPr/>
    </dgm:pt>
    <dgm:pt modelId="{F467FB28-5FEC-48FF-B2A9-8595445E4D30}" type="pres">
      <dgm:prSet presAssocID="{65BFB366-7538-42B5-9A5D-140006534B72}" presName="hierRoot1" presStyleCnt="0"/>
      <dgm:spPr/>
    </dgm:pt>
    <dgm:pt modelId="{7F85C1BB-92FC-42CC-855F-B901808D79B7}" type="pres">
      <dgm:prSet presAssocID="{65BFB366-7538-42B5-9A5D-140006534B72}" presName="composite" presStyleCnt="0"/>
      <dgm:spPr/>
    </dgm:pt>
    <dgm:pt modelId="{B2DD8380-4D75-4563-BD03-E8C77D248AFE}" type="pres">
      <dgm:prSet presAssocID="{65BFB366-7538-42B5-9A5D-140006534B72}" presName="background" presStyleLbl="node0" presStyleIdx="2" presStyleCnt="3"/>
      <dgm:spPr/>
    </dgm:pt>
    <dgm:pt modelId="{A37F8DEE-B117-4702-B205-CC9EB6923AF6}" type="pres">
      <dgm:prSet presAssocID="{65BFB366-7538-42B5-9A5D-140006534B72}" presName="text" presStyleLbl="fgAcc0" presStyleIdx="2" presStyleCnt="3">
        <dgm:presLayoutVars>
          <dgm:chPref val="3"/>
        </dgm:presLayoutVars>
      </dgm:prSet>
      <dgm:spPr/>
    </dgm:pt>
    <dgm:pt modelId="{A4962585-D7AE-49F1-A0A0-7BA4BE4ACD77}" type="pres">
      <dgm:prSet presAssocID="{65BFB366-7538-42B5-9A5D-140006534B72}" presName="hierChild2" presStyleCnt="0"/>
      <dgm:spPr/>
    </dgm:pt>
  </dgm:ptLst>
  <dgm:cxnLst>
    <dgm:cxn modelId="{CC107A27-FAC5-4AD2-91F6-F25F245D2009}" type="presOf" srcId="{5AF81625-CF66-4B38-B547-0A1428149750}" destId="{C2E8C9A9-7F83-4307-AD72-83DB7B1FC953}" srcOrd="0" destOrd="0" presId="urn:microsoft.com/office/officeart/2005/8/layout/hierarchy1"/>
    <dgm:cxn modelId="{A9829736-CB1F-4E70-9A63-5EF6CC4ADD40}" srcId="{5AF81625-CF66-4B38-B547-0A1428149750}" destId="{0FE9C0D5-9EF1-455E-9CE4-E35859A0CDE8}" srcOrd="1" destOrd="0" parTransId="{8DD4253E-50A3-4FDE-B3D3-4C9DEA1B9905}" sibTransId="{79372D29-6F3F-483A-802E-38D97EBE85EB}"/>
    <dgm:cxn modelId="{765F0143-2DE0-47FE-B6A9-FC2F0B61BDC0}" type="presOf" srcId="{0FE9C0D5-9EF1-455E-9CE4-E35859A0CDE8}" destId="{4F269C65-0D69-4C7A-8801-998939865D64}" srcOrd="0" destOrd="0" presId="urn:microsoft.com/office/officeart/2005/8/layout/hierarchy1"/>
    <dgm:cxn modelId="{AC73FF6D-5934-43B1-90C4-AC220DB25BCE}" srcId="{5AF81625-CF66-4B38-B547-0A1428149750}" destId="{05CACF6E-22EA-4B61-BBD6-F0387D462FFA}" srcOrd="0" destOrd="0" parTransId="{B5FCFC11-E8B4-4B0E-9100-223BAE5B2D92}" sibTransId="{976E156C-E72A-400D-AA41-D0D1D4DEF9D4}"/>
    <dgm:cxn modelId="{60E590A7-D816-4F2E-83A8-2B66992D455F}" type="presOf" srcId="{65BFB366-7538-42B5-9A5D-140006534B72}" destId="{A37F8DEE-B117-4702-B205-CC9EB6923AF6}" srcOrd="0" destOrd="0" presId="urn:microsoft.com/office/officeart/2005/8/layout/hierarchy1"/>
    <dgm:cxn modelId="{D3F34DD0-8928-4F1D-9C3A-3CCD5A7E8426}" type="presOf" srcId="{05CACF6E-22EA-4B61-BBD6-F0387D462FFA}" destId="{74880C7F-1D8D-4A46-86A7-195D77AE1A7C}" srcOrd="0" destOrd="0" presId="urn:microsoft.com/office/officeart/2005/8/layout/hierarchy1"/>
    <dgm:cxn modelId="{9FDD63D1-DA8D-41E7-9299-51F5D387E36C}" srcId="{5AF81625-CF66-4B38-B547-0A1428149750}" destId="{65BFB366-7538-42B5-9A5D-140006534B72}" srcOrd="2" destOrd="0" parTransId="{3143C769-0E0B-4EA2-88AA-C3562A39DF14}" sibTransId="{6FE3C087-00FD-4946-98D9-797B0B8A4F99}"/>
    <dgm:cxn modelId="{07A3AFCA-1576-47F6-A2AD-71C060F0BE9C}" type="presParOf" srcId="{C2E8C9A9-7F83-4307-AD72-83DB7B1FC953}" destId="{1B4E334A-2122-4FF4-B548-3F4BF0A31ED9}" srcOrd="0" destOrd="0" presId="urn:microsoft.com/office/officeart/2005/8/layout/hierarchy1"/>
    <dgm:cxn modelId="{219AEEDA-052F-4328-AE58-4670A2A987A3}" type="presParOf" srcId="{1B4E334A-2122-4FF4-B548-3F4BF0A31ED9}" destId="{161045F5-CC21-4B97-854C-AA9D684E15E8}" srcOrd="0" destOrd="0" presId="urn:microsoft.com/office/officeart/2005/8/layout/hierarchy1"/>
    <dgm:cxn modelId="{79B6F4CF-B0B3-472E-9652-0F5A20E6E150}" type="presParOf" srcId="{161045F5-CC21-4B97-854C-AA9D684E15E8}" destId="{2F68E35C-38B2-4BB0-B428-E499DD1F4D0E}" srcOrd="0" destOrd="0" presId="urn:microsoft.com/office/officeart/2005/8/layout/hierarchy1"/>
    <dgm:cxn modelId="{542AB7EF-CBC0-45FF-B3AC-051C79EF24E3}" type="presParOf" srcId="{161045F5-CC21-4B97-854C-AA9D684E15E8}" destId="{74880C7F-1D8D-4A46-86A7-195D77AE1A7C}" srcOrd="1" destOrd="0" presId="urn:microsoft.com/office/officeart/2005/8/layout/hierarchy1"/>
    <dgm:cxn modelId="{790CCFE0-A2DA-4000-8A48-83E8BE0BB3CF}" type="presParOf" srcId="{1B4E334A-2122-4FF4-B548-3F4BF0A31ED9}" destId="{39B94B3E-910E-40E2-AC68-939C07D1BF91}" srcOrd="1" destOrd="0" presId="urn:microsoft.com/office/officeart/2005/8/layout/hierarchy1"/>
    <dgm:cxn modelId="{1E1A9558-887E-4A23-9248-7D072D1B3E12}" type="presParOf" srcId="{C2E8C9A9-7F83-4307-AD72-83DB7B1FC953}" destId="{2A2502D8-CD57-4A7A-B5D3-6C6C44A79984}" srcOrd="1" destOrd="0" presId="urn:microsoft.com/office/officeart/2005/8/layout/hierarchy1"/>
    <dgm:cxn modelId="{13E1D9E1-8940-425B-974A-2B7BDD7A39BC}" type="presParOf" srcId="{2A2502D8-CD57-4A7A-B5D3-6C6C44A79984}" destId="{AE6F8FC5-EA19-4DD9-8DAB-99D0B1AB2655}" srcOrd="0" destOrd="0" presId="urn:microsoft.com/office/officeart/2005/8/layout/hierarchy1"/>
    <dgm:cxn modelId="{15F7D03D-3E0A-42DF-93CA-BD33B387A317}" type="presParOf" srcId="{AE6F8FC5-EA19-4DD9-8DAB-99D0B1AB2655}" destId="{C72443DE-DA68-46BE-8FB9-3928C6BCAF31}" srcOrd="0" destOrd="0" presId="urn:microsoft.com/office/officeart/2005/8/layout/hierarchy1"/>
    <dgm:cxn modelId="{83F79D5A-D7EB-4595-94AC-B22BADE5742E}" type="presParOf" srcId="{AE6F8FC5-EA19-4DD9-8DAB-99D0B1AB2655}" destId="{4F269C65-0D69-4C7A-8801-998939865D64}" srcOrd="1" destOrd="0" presId="urn:microsoft.com/office/officeart/2005/8/layout/hierarchy1"/>
    <dgm:cxn modelId="{1C11CCDA-2E64-412F-9295-190A22F86E81}" type="presParOf" srcId="{2A2502D8-CD57-4A7A-B5D3-6C6C44A79984}" destId="{DBBA8C37-8F92-4EA1-86EC-0F6174709D82}" srcOrd="1" destOrd="0" presId="urn:microsoft.com/office/officeart/2005/8/layout/hierarchy1"/>
    <dgm:cxn modelId="{44F40FEB-3222-44B6-A42C-3A6854A33AEF}" type="presParOf" srcId="{C2E8C9A9-7F83-4307-AD72-83DB7B1FC953}" destId="{F467FB28-5FEC-48FF-B2A9-8595445E4D30}" srcOrd="2" destOrd="0" presId="urn:microsoft.com/office/officeart/2005/8/layout/hierarchy1"/>
    <dgm:cxn modelId="{FA508151-CD59-4980-8CD4-8C863F4CBDFF}" type="presParOf" srcId="{F467FB28-5FEC-48FF-B2A9-8595445E4D30}" destId="{7F85C1BB-92FC-42CC-855F-B901808D79B7}" srcOrd="0" destOrd="0" presId="urn:microsoft.com/office/officeart/2005/8/layout/hierarchy1"/>
    <dgm:cxn modelId="{B44A6336-538B-4FD2-8E9B-F4251567CD0A}" type="presParOf" srcId="{7F85C1BB-92FC-42CC-855F-B901808D79B7}" destId="{B2DD8380-4D75-4563-BD03-E8C77D248AFE}" srcOrd="0" destOrd="0" presId="urn:microsoft.com/office/officeart/2005/8/layout/hierarchy1"/>
    <dgm:cxn modelId="{A9404F30-29BE-4E32-915A-82D810305848}" type="presParOf" srcId="{7F85C1BB-92FC-42CC-855F-B901808D79B7}" destId="{A37F8DEE-B117-4702-B205-CC9EB6923AF6}" srcOrd="1" destOrd="0" presId="urn:microsoft.com/office/officeart/2005/8/layout/hierarchy1"/>
    <dgm:cxn modelId="{4D1FA3B8-93AE-4BF3-A685-2BE2BA27DB77}" type="presParOf" srcId="{F467FB28-5FEC-48FF-B2A9-8595445E4D30}" destId="{A4962585-D7AE-49F1-A0A0-7BA4BE4ACD77}"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F81625-CF66-4B38-B547-0A1428149750}" type="doc">
      <dgm:prSet loTypeId="urn:microsoft.com/office/officeart/2018/5/layout/IconCircleLabelList" loCatId="icon" qsTypeId="urn:microsoft.com/office/officeart/2005/8/quickstyle/simple1" qsCatId="simple" csTypeId="urn:microsoft.com/office/officeart/2005/8/colors/colorful2" csCatId="colorful" phldr="1"/>
      <dgm:spPr/>
      <dgm:t>
        <a:bodyPr/>
        <a:lstStyle/>
        <a:p>
          <a:endParaRPr lang="en-US"/>
        </a:p>
      </dgm:t>
    </dgm:pt>
    <dgm:pt modelId="{9A3A0E2D-8C20-4CC7-A896-2016F623419D}">
      <dgm:prSet custT="1"/>
      <dgm:spPr/>
      <dgm:t>
        <a:bodyPr/>
        <a:lstStyle/>
        <a:p>
          <a:pPr>
            <a:lnSpc>
              <a:spcPct val="100000"/>
            </a:lnSpc>
            <a:defRPr cap="all"/>
          </a:pPr>
          <a:r>
            <a:rPr lang="en-US" sz="2000" b="1"/>
            <a:t>What is the overall attrition rate?</a:t>
          </a:r>
          <a:endParaRPr lang="en-US" sz="2000"/>
        </a:p>
      </dgm:t>
    </dgm:pt>
    <dgm:pt modelId="{7FA75C00-DBA7-4D9F-BF0A-B3F1ABC9244C}" type="parTrans" cxnId="{B3DD2404-B287-4D46-916C-323871CAA810}">
      <dgm:prSet/>
      <dgm:spPr/>
      <dgm:t>
        <a:bodyPr/>
        <a:lstStyle/>
        <a:p>
          <a:pPr rtl="1"/>
          <a:endParaRPr lang="ar-EG"/>
        </a:p>
      </dgm:t>
    </dgm:pt>
    <dgm:pt modelId="{26E7B3C0-CC6E-4D6A-B758-71EEBFBA099B}" type="sibTrans" cxnId="{B3DD2404-B287-4D46-916C-323871CAA810}">
      <dgm:prSet/>
      <dgm:spPr/>
      <dgm:t>
        <a:bodyPr/>
        <a:lstStyle/>
        <a:p>
          <a:pPr rtl="1"/>
          <a:endParaRPr lang="ar-EG"/>
        </a:p>
      </dgm:t>
    </dgm:pt>
    <dgm:pt modelId="{78FF4273-EDD3-4648-9443-B7877A4779C0}">
      <dgm:prSet custT="1"/>
      <dgm:spPr/>
      <dgm:t>
        <a:bodyPr/>
        <a:lstStyle/>
        <a:p>
          <a:pPr>
            <a:lnSpc>
              <a:spcPct val="100000"/>
            </a:lnSpc>
            <a:defRPr cap="all"/>
          </a:pPr>
          <a:r>
            <a:rPr lang="en-US" sz="2000" b="1"/>
            <a:t>Which departments or job roles have the highest attrition?</a:t>
          </a:r>
          <a:endParaRPr lang="en-US" sz="2000"/>
        </a:p>
      </dgm:t>
    </dgm:pt>
    <dgm:pt modelId="{5A09FE69-5987-42FA-9730-310BEF68F6B1}" type="parTrans" cxnId="{EC8401A3-546C-441B-B167-55D475158353}">
      <dgm:prSet/>
      <dgm:spPr/>
      <dgm:t>
        <a:bodyPr/>
        <a:lstStyle/>
        <a:p>
          <a:pPr rtl="1"/>
          <a:endParaRPr lang="ar-EG"/>
        </a:p>
      </dgm:t>
    </dgm:pt>
    <dgm:pt modelId="{0BC66DB5-9EAF-4C6F-BE2A-C1DC1284923C}" type="sibTrans" cxnId="{EC8401A3-546C-441B-B167-55D475158353}">
      <dgm:prSet/>
      <dgm:spPr/>
      <dgm:t>
        <a:bodyPr/>
        <a:lstStyle/>
        <a:p>
          <a:pPr rtl="1"/>
          <a:endParaRPr lang="ar-EG"/>
        </a:p>
      </dgm:t>
    </dgm:pt>
    <dgm:pt modelId="{C7B114BE-87A7-4BBD-91A5-2E992773CA3E}">
      <dgm:prSet custT="1"/>
      <dgm:spPr/>
      <dgm:t>
        <a:bodyPr/>
        <a:lstStyle/>
        <a:p>
          <a:pPr>
            <a:lnSpc>
              <a:spcPct val="100000"/>
            </a:lnSpc>
            <a:defRPr cap="all"/>
          </a:pPr>
          <a:r>
            <a:rPr lang="en-US" sz="2000" b="1"/>
            <a:t>Does overtime, salary, or distance from home influence attrition?</a:t>
          </a:r>
          <a:endParaRPr lang="en-US" sz="2000"/>
        </a:p>
      </dgm:t>
    </dgm:pt>
    <dgm:pt modelId="{892B6E0C-CC67-463F-9DC9-D8D605C9061B}" type="parTrans" cxnId="{ED91028B-80AD-423D-BF75-141BF5CA26CD}">
      <dgm:prSet/>
      <dgm:spPr/>
      <dgm:t>
        <a:bodyPr/>
        <a:lstStyle/>
        <a:p>
          <a:pPr rtl="1"/>
          <a:endParaRPr lang="ar-EG"/>
        </a:p>
      </dgm:t>
    </dgm:pt>
    <dgm:pt modelId="{788C2E87-BC2C-49DA-8B3C-CBD9C83FE4F3}" type="sibTrans" cxnId="{ED91028B-80AD-423D-BF75-141BF5CA26CD}">
      <dgm:prSet/>
      <dgm:spPr/>
      <dgm:t>
        <a:bodyPr/>
        <a:lstStyle/>
        <a:p>
          <a:pPr rtl="1"/>
          <a:endParaRPr lang="ar-EG"/>
        </a:p>
      </dgm:t>
    </dgm:pt>
    <dgm:pt modelId="{88B27083-54F9-4E45-854A-064B979B67BC}" type="pres">
      <dgm:prSet presAssocID="{5AF81625-CF66-4B38-B547-0A1428149750}" presName="root" presStyleCnt="0">
        <dgm:presLayoutVars>
          <dgm:dir/>
          <dgm:resizeHandles val="exact"/>
        </dgm:presLayoutVars>
      </dgm:prSet>
      <dgm:spPr/>
    </dgm:pt>
    <dgm:pt modelId="{8DE43721-65C2-4C39-82C3-2D40C122708D}" type="pres">
      <dgm:prSet presAssocID="{9A3A0E2D-8C20-4CC7-A896-2016F623419D}" presName="compNode" presStyleCnt="0"/>
      <dgm:spPr/>
    </dgm:pt>
    <dgm:pt modelId="{0B6C8690-53D6-4502-8477-2D520E3C08B3}" type="pres">
      <dgm:prSet presAssocID="{9A3A0E2D-8C20-4CC7-A896-2016F623419D}" presName="iconBgRect" presStyleLbl="bgShp" presStyleIdx="0" presStyleCnt="3"/>
      <dgm:spPr/>
    </dgm:pt>
    <dgm:pt modelId="{83A905F0-18DF-44BC-B34B-3DCE20EA3D5C}" type="pres">
      <dgm:prSet presAssocID="{9A3A0E2D-8C20-4CC7-A896-2016F623419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7E40CC25-540D-40D0-B4D0-4A5CFDB9946F}" type="pres">
      <dgm:prSet presAssocID="{9A3A0E2D-8C20-4CC7-A896-2016F623419D}" presName="spaceRect" presStyleCnt="0"/>
      <dgm:spPr/>
    </dgm:pt>
    <dgm:pt modelId="{39E787B9-E3B5-41E1-8194-3C7216D5A95E}" type="pres">
      <dgm:prSet presAssocID="{9A3A0E2D-8C20-4CC7-A896-2016F623419D}" presName="textRect" presStyleLbl="revTx" presStyleIdx="0" presStyleCnt="3">
        <dgm:presLayoutVars>
          <dgm:chMax val="1"/>
          <dgm:chPref val="1"/>
        </dgm:presLayoutVars>
      </dgm:prSet>
      <dgm:spPr/>
    </dgm:pt>
    <dgm:pt modelId="{7B3EAE96-0052-4615-89BF-F1DC29619DB3}" type="pres">
      <dgm:prSet presAssocID="{26E7B3C0-CC6E-4D6A-B758-71EEBFBA099B}" presName="sibTrans" presStyleCnt="0"/>
      <dgm:spPr/>
    </dgm:pt>
    <dgm:pt modelId="{6BE323D2-902D-4A62-83EA-FB5C442B3DF5}" type="pres">
      <dgm:prSet presAssocID="{78FF4273-EDD3-4648-9443-B7877A4779C0}" presName="compNode" presStyleCnt="0"/>
      <dgm:spPr/>
    </dgm:pt>
    <dgm:pt modelId="{A11ADF03-94A9-466A-80B7-A7C197C7EF18}" type="pres">
      <dgm:prSet presAssocID="{78FF4273-EDD3-4648-9443-B7877A4779C0}" presName="iconBgRect" presStyleLbl="bgShp" presStyleIdx="1" presStyleCnt="3"/>
      <dgm:spPr/>
    </dgm:pt>
    <dgm:pt modelId="{4608282A-4954-4D73-B678-AAADB4E80BB0}" type="pres">
      <dgm:prSet presAssocID="{78FF4273-EDD3-4648-9443-B7877A4779C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06355B86-F016-4E57-9112-AE0563156ED3}" type="pres">
      <dgm:prSet presAssocID="{78FF4273-EDD3-4648-9443-B7877A4779C0}" presName="spaceRect" presStyleCnt="0"/>
      <dgm:spPr/>
    </dgm:pt>
    <dgm:pt modelId="{FE8F7DA2-0A50-43B4-BB74-6FA0FC3C24DC}" type="pres">
      <dgm:prSet presAssocID="{78FF4273-EDD3-4648-9443-B7877A4779C0}" presName="textRect" presStyleLbl="revTx" presStyleIdx="1" presStyleCnt="3">
        <dgm:presLayoutVars>
          <dgm:chMax val="1"/>
          <dgm:chPref val="1"/>
        </dgm:presLayoutVars>
      </dgm:prSet>
      <dgm:spPr/>
    </dgm:pt>
    <dgm:pt modelId="{1745315A-2F8B-4B95-93DB-310D07E9C75C}" type="pres">
      <dgm:prSet presAssocID="{0BC66DB5-9EAF-4C6F-BE2A-C1DC1284923C}" presName="sibTrans" presStyleCnt="0"/>
      <dgm:spPr/>
    </dgm:pt>
    <dgm:pt modelId="{E51B79A9-BAE7-4D29-AD30-2A68851D463A}" type="pres">
      <dgm:prSet presAssocID="{C7B114BE-87A7-4BBD-91A5-2E992773CA3E}" presName="compNode" presStyleCnt="0"/>
      <dgm:spPr/>
    </dgm:pt>
    <dgm:pt modelId="{A424F651-7F81-4623-A337-D059B63C5ED3}" type="pres">
      <dgm:prSet presAssocID="{C7B114BE-87A7-4BBD-91A5-2E992773CA3E}" presName="iconBgRect" presStyleLbl="bgShp" presStyleIdx="2" presStyleCnt="3"/>
      <dgm:spPr/>
    </dgm:pt>
    <dgm:pt modelId="{7E279118-1495-4769-9898-4758C6646CA4}" type="pres">
      <dgm:prSet presAssocID="{C7B114BE-87A7-4BBD-91A5-2E992773CA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ffice Worker"/>
        </a:ext>
      </dgm:extLst>
    </dgm:pt>
    <dgm:pt modelId="{520BBB4D-E7CC-4CCE-9782-368609AAB788}" type="pres">
      <dgm:prSet presAssocID="{C7B114BE-87A7-4BBD-91A5-2E992773CA3E}" presName="spaceRect" presStyleCnt="0"/>
      <dgm:spPr/>
    </dgm:pt>
    <dgm:pt modelId="{6B520640-374E-4FD9-825A-A749C9D183E1}" type="pres">
      <dgm:prSet presAssocID="{C7B114BE-87A7-4BBD-91A5-2E992773CA3E}" presName="textRect" presStyleLbl="revTx" presStyleIdx="2" presStyleCnt="3">
        <dgm:presLayoutVars>
          <dgm:chMax val="1"/>
          <dgm:chPref val="1"/>
        </dgm:presLayoutVars>
      </dgm:prSet>
      <dgm:spPr/>
    </dgm:pt>
  </dgm:ptLst>
  <dgm:cxnLst>
    <dgm:cxn modelId="{B3DD2404-B287-4D46-916C-323871CAA810}" srcId="{5AF81625-CF66-4B38-B547-0A1428149750}" destId="{9A3A0E2D-8C20-4CC7-A896-2016F623419D}" srcOrd="0" destOrd="0" parTransId="{7FA75C00-DBA7-4D9F-BF0A-B3F1ABC9244C}" sibTransId="{26E7B3C0-CC6E-4D6A-B758-71EEBFBA099B}"/>
    <dgm:cxn modelId="{C1333916-DEB3-46A8-8DC1-DC013C2FBBC6}" type="presOf" srcId="{9A3A0E2D-8C20-4CC7-A896-2016F623419D}" destId="{39E787B9-E3B5-41E1-8194-3C7216D5A95E}" srcOrd="0" destOrd="0" presId="urn:microsoft.com/office/officeart/2018/5/layout/IconCircleLabelList"/>
    <dgm:cxn modelId="{2E20545D-6D3F-4847-9220-9D16B39136FE}" type="presOf" srcId="{C7B114BE-87A7-4BBD-91A5-2E992773CA3E}" destId="{6B520640-374E-4FD9-825A-A749C9D183E1}" srcOrd="0" destOrd="0" presId="urn:microsoft.com/office/officeart/2018/5/layout/IconCircleLabelList"/>
    <dgm:cxn modelId="{ED91028B-80AD-423D-BF75-141BF5CA26CD}" srcId="{5AF81625-CF66-4B38-B547-0A1428149750}" destId="{C7B114BE-87A7-4BBD-91A5-2E992773CA3E}" srcOrd="2" destOrd="0" parTransId="{892B6E0C-CC67-463F-9DC9-D8D605C9061B}" sibTransId="{788C2E87-BC2C-49DA-8B3C-CBD9C83FE4F3}"/>
    <dgm:cxn modelId="{D82A2A97-9ED8-4F2B-BEDE-3D587497FD85}" type="presOf" srcId="{5AF81625-CF66-4B38-B547-0A1428149750}" destId="{88B27083-54F9-4E45-854A-064B979B67BC}" srcOrd="0" destOrd="0" presId="urn:microsoft.com/office/officeart/2018/5/layout/IconCircleLabelList"/>
    <dgm:cxn modelId="{EC8401A3-546C-441B-B167-55D475158353}" srcId="{5AF81625-CF66-4B38-B547-0A1428149750}" destId="{78FF4273-EDD3-4648-9443-B7877A4779C0}" srcOrd="1" destOrd="0" parTransId="{5A09FE69-5987-42FA-9730-310BEF68F6B1}" sibTransId="{0BC66DB5-9EAF-4C6F-BE2A-C1DC1284923C}"/>
    <dgm:cxn modelId="{1D2A9AC2-045A-45CC-913D-EB66B50726C8}" type="presOf" srcId="{78FF4273-EDD3-4648-9443-B7877A4779C0}" destId="{FE8F7DA2-0A50-43B4-BB74-6FA0FC3C24DC}" srcOrd="0" destOrd="0" presId="urn:microsoft.com/office/officeart/2018/5/layout/IconCircleLabelList"/>
    <dgm:cxn modelId="{5C8B2E5C-35FE-4D35-945B-701549E8780F}" type="presParOf" srcId="{88B27083-54F9-4E45-854A-064B979B67BC}" destId="{8DE43721-65C2-4C39-82C3-2D40C122708D}" srcOrd="0" destOrd="0" presId="urn:microsoft.com/office/officeart/2018/5/layout/IconCircleLabelList"/>
    <dgm:cxn modelId="{6F804864-E3EE-4AAB-9BE9-DAAFAB11586E}" type="presParOf" srcId="{8DE43721-65C2-4C39-82C3-2D40C122708D}" destId="{0B6C8690-53D6-4502-8477-2D520E3C08B3}" srcOrd="0" destOrd="0" presId="urn:microsoft.com/office/officeart/2018/5/layout/IconCircleLabelList"/>
    <dgm:cxn modelId="{B06C2AB3-5AE6-4C14-A3C7-D69CAC0960FD}" type="presParOf" srcId="{8DE43721-65C2-4C39-82C3-2D40C122708D}" destId="{83A905F0-18DF-44BC-B34B-3DCE20EA3D5C}" srcOrd="1" destOrd="0" presId="urn:microsoft.com/office/officeart/2018/5/layout/IconCircleLabelList"/>
    <dgm:cxn modelId="{9F45D1E3-4D07-4596-A38E-9ED956FC73E2}" type="presParOf" srcId="{8DE43721-65C2-4C39-82C3-2D40C122708D}" destId="{7E40CC25-540D-40D0-B4D0-4A5CFDB9946F}" srcOrd="2" destOrd="0" presId="urn:microsoft.com/office/officeart/2018/5/layout/IconCircleLabelList"/>
    <dgm:cxn modelId="{33DC25A5-3626-4E0C-9F42-DDA7750DA650}" type="presParOf" srcId="{8DE43721-65C2-4C39-82C3-2D40C122708D}" destId="{39E787B9-E3B5-41E1-8194-3C7216D5A95E}" srcOrd="3" destOrd="0" presId="urn:microsoft.com/office/officeart/2018/5/layout/IconCircleLabelList"/>
    <dgm:cxn modelId="{6F71EF72-843F-4A21-964B-E7CA846C2DC1}" type="presParOf" srcId="{88B27083-54F9-4E45-854A-064B979B67BC}" destId="{7B3EAE96-0052-4615-89BF-F1DC29619DB3}" srcOrd="1" destOrd="0" presId="urn:microsoft.com/office/officeart/2018/5/layout/IconCircleLabelList"/>
    <dgm:cxn modelId="{90DBE680-2A6A-46C4-9AF6-B53F1D68AEA5}" type="presParOf" srcId="{88B27083-54F9-4E45-854A-064B979B67BC}" destId="{6BE323D2-902D-4A62-83EA-FB5C442B3DF5}" srcOrd="2" destOrd="0" presId="urn:microsoft.com/office/officeart/2018/5/layout/IconCircleLabelList"/>
    <dgm:cxn modelId="{F7CE23DD-CFAE-4BD2-B6C1-D31C3BD0CD77}" type="presParOf" srcId="{6BE323D2-902D-4A62-83EA-FB5C442B3DF5}" destId="{A11ADF03-94A9-466A-80B7-A7C197C7EF18}" srcOrd="0" destOrd="0" presId="urn:microsoft.com/office/officeart/2018/5/layout/IconCircleLabelList"/>
    <dgm:cxn modelId="{CA644F77-C31A-46D0-A37E-697EE3053ED2}" type="presParOf" srcId="{6BE323D2-902D-4A62-83EA-FB5C442B3DF5}" destId="{4608282A-4954-4D73-B678-AAADB4E80BB0}" srcOrd="1" destOrd="0" presId="urn:microsoft.com/office/officeart/2018/5/layout/IconCircleLabelList"/>
    <dgm:cxn modelId="{A1C6AA4F-A51A-41F8-9703-25568AE94153}" type="presParOf" srcId="{6BE323D2-902D-4A62-83EA-FB5C442B3DF5}" destId="{06355B86-F016-4E57-9112-AE0563156ED3}" srcOrd="2" destOrd="0" presId="urn:microsoft.com/office/officeart/2018/5/layout/IconCircleLabelList"/>
    <dgm:cxn modelId="{AFBFE4C9-16F7-4D8F-9E7E-4B38B2E0441F}" type="presParOf" srcId="{6BE323D2-902D-4A62-83EA-FB5C442B3DF5}" destId="{FE8F7DA2-0A50-43B4-BB74-6FA0FC3C24DC}" srcOrd="3" destOrd="0" presId="urn:microsoft.com/office/officeart/2018/5/layout/IconCircleLabelList"/>
    <dgm:cxn modelId="{928639A3-DCFD-4F4F-9DC9-CF479D6CF4BA}" type="presParOf" srcId="{88B27083-54F9-4E45-854A-064B979B67BC}" destId="{1745315A-2F8B-4B95-93DB-310D07E9C75C}" srcOrd="3" destOrd="0" presId="urn:microsoft.com/office/officeart/2018/5/layout/IconCircleLabelList"/>
    <dgm:cxn modelId="{4C5F8A4A-7819-4975-BE63-784677CC483D}" type="presParOf" srcId="{88B27083-54F9-4E45-854A-064B979B67BC}" destId="{E51B79A9-BAE7-4D29-AD30-2A68851D463A}" srcOrd="4" destOrd="0" presId="urn:microsoft.com/office/officeart/2018/5/layout/IconCircleLabelList"/>
    <dgm:cxn modelId="{1DD86A75-D52D-4EC5-AF2A-AAA93FB24CF8}" type="presParOf" srcId="{E51B79A9-BAE7-4D29-AD30-2A68851D463A}" destId="{A424F651-7F81-4623-A337-D059B63C5ED3}" srcOrd="0" destOrd="0" presId="urn:microsoft.com/office/officeart/2018/5/layout/IconCircleLabelList"/>
    <dgm:cxn modelId="{D192B4CF-A999-48A8-A474-6325AA8C2347}" type="presParOf" srcId="{E51B79A9-BAE7-4D29-AD30-2A68851D463A}" destId="{7E279118-1495-4769-9898-4758C6646CA4}" srcOrd="1" destOrd="0" presId="urn:microsoft.com/office/officeart/2018/5/layout/IconCircleLabelList"/>
    <dgm:cxn modelId="{DF3AC3E7-945A-4C9F-A28F-44B85436EBAA}" type="presParOf" srcId="{E51B79A9-BAE7-4D29-AD30-2A68851D463A}" destId="{520BBB4D-E7CC-4CCE-9782-368609AAB788}" srcOrd="2" destOrd="0" presId="urn:microsoft.com/office/officeart/2018/5/layout/IconCircleLabelList"/>
    <dgm:cxn modelId="{774ABF44-78AF-4767-907F-436E9FB36879}" type="presParOf" srcId="{E51B79A9-BAE7-4D29-AD30-2A68851D463A}" destId="{6B520640-374E-4FD9-825A-A749C9D183E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0D4EBD-DD13-4C56-A6AB-4CAC6EB79865}" type="doc">
      <dgm:prSet loTypeId="urn:microsoft.com/office/officeart/2005/8/layout/default" loCatId="list" qsTypeId="urn:microsoft.com/office/officeart/2005/8/quickstyle/simple2" qsCatId="simple" csTypeId="urn:microsoft.com/office/officeart/2005/8/colors/colorful5" csCatId="colorful" phldr="1"/>
      <dgm:spPr/>
      <dgm:t>
        <a:bodyPr/>
        <a:lstStyle/>
        <a:p>
          <a:endParaRPr lang="en-US"/>
        </a:p>
      </dgm:t>
    </dgm:pt>
    <dgm:pt modelId="{B2E7A53F-9EA8-41B7-A69C-7780463C0728}">
      <dgm:prSet/>
      <dgm:spPr/>
      <dgm:t>
        <a:bodyPr/>
        <a:lstStyle/>
        <a:p>
          <a:r>
            <a:rPr lang="en-US" b="1" dirty="0"/>
            <a:t>What is the average salary across all employees?</a:t>
          </a:r>
          <a:endParaRPr lang="en-US" dirty="0"/>
        </a:p>
      </dgm:t>
    </dgm:pt>
    <dgm:pt modelId="{C93C7DD5-B9EA-4EB2-839E-BD5A3A932AB2}" type="parTrans" cxnId="{6B5D1926-5B83-4C7B-9186-7B4C5C6E8412}">
      <dgm:prSet/>
      <dgm:spPr/>
      <dgm:t>
        <a:bodyPr/>
        <a:lstStyle/>
        <a:p>
          <a:endParaRPr lang="en-US"/>
        </a:p>
      </dgm:t>
    </dgm:pt>
    <dgm:pt modelId="{5EB2F9C7-2557-4865-8EAC-AD614F132491}" type="sibTrans" cxnId="{6B5D1926-5B83-4C7B-9186-7B4C5C6E8412}">
      <dgm:prSet/>
      <dgm:spPr/>
      <dgm:t>
        <a:bodyPr/>
        <a:lstStyle/>
        <a:p>
          <a:endParaRPr lang="en-US"/>
        </a:p>
      </dgm:t>
    </dgm:pt>
    <dgm:pt modelId="{C1D4708B-CDBF-468B-A2EA-ACB18B3EC7C7}">
      <dgm:prSet/>
      <dgm:spPr/>
      <dgm:t>
        <a:bodyPr/>
        <a:lstStyle/>
        <a:p>
          <a:r>
            <a:rPr lang="en-US" b="1" dirty="0"/>
            <a:t>How does the average salary vary by department?</a:t>
          </a:r>
          <a:endParaRPr lang="en-US" dirty="0"/>
        </a:p>
      </dgm:t>
    </dgm:pt>
    <dgm:pt modelId="{556333F6-6277-4CBF-BB88-7002669FC588}" type="parTrans" cxnId="{762ED072-1182-4DFC-BA07-A64763A1430A}">
      <dgm:prSet/>
      <dgm:spPr/>
      <dgm:t>
        <a:bodyPr/>
        <a:lstStyle/>
        <a:p>
          <a:endParaRPr lang="en-US"/>
        </a:p>
      </dgm:t>
    </dgm:pt>
    <dgm:pt modelId="{4C0160F4-08A2-47A7-85C2-6A472E808824}" type="sibTrans" cxnId="{762ED072-1182-4DFC-BA07-A64763A1430A}">
      <dgm:prSet/>
      <dgm:spPr/>
      <dgm:t>
        <a:bodyPr/>
        <a:lstStyle/>
        <a:p>
          <a:endParaRPr lang="en-US"/>
        </a:p>
      </dgm:t>
    </dgm:pt>
    <dgm:pt modelId="{CD35B0F6-C5EC-4DDD-84CF-4DC66EBF1ABA}">
      <dgm:prSet/>
      <dgm:spPr/>
      <dgm:t>
        <a:bodyPr/>
        <a:lstStyle/>
        <a:p>
          <a:r>
            <a:rPr lang="en-US" b="1"/>
            <a:t>Are there any salary differences between male and female employees?</a:t>
          </a:r>
          <a:endParaRPr lang="en-US"/>
        </a:p>
      </dgm:t>
    </dgm:pt>
    <dgm:pt modelId="{DD43983C-F9CB-4FF1-99BD-29D15F4B8825}" type="parTrans" cxnId="{F37A7FA8-D4C2-44CC-8495-0B063127B5FA}">
      <dgm:prSet/>
      <dgm:spPr/>
      <dgm:t>
        <a:bodyPr/>
        <a:lstStyle/>
        <a:p>
          <a:endParaRPr lang="en-US"/>
        </a:p>
      </dgm:t>
    </dgm:pt>
    <dgm:pt modelId="{00F6619B-98AC-4CF5-9E32-677B5BB4F327}" type="sibTrans" cxnId="{F37A7FA8-D4C2-44CC-8495-0B063127B5FA}">
      <dgm:prSet/>
      <dgm:spPr/>
      <dgm:t>
        <a:bodyPr/>
        <a:lstStyle/>
        <a:p>
          <a:endParaRPr lang="en-US"/>
        </a:p>
      </dgm:t>
    </dgm:pt>
    <dgm:pt modelId="{A2A56BA7-6905-4FF3-8646-6EF657281ECF}">
      <dgm:prSet/>
      <dgm:spPr/>
      <dgm:t>
        <a:bodyPr/>
        <a:lstStyle/>
        <a:p>
          <a:r>
            <a:rPr lang="en-US" b="1"/>
            <a:t>What are the highest and lowest paying job roles in the company?</a:t>
          </a:r>
          <a:endParaRPr lang="en-US"/>
        </a:p>
      </dgm:t>
    </dgm:pt>
    <dgm:pt modelId="{D0C19FCA-EFCE-49F1-89A3-EFE1237C01B3}" type="parTrans" cxnId="{A8BA470F-CBA8-451E-AD77-34DEECFA5214}">
      <dgm:prSet/>
      <dgm:spPr/>
      <dgm:t>
        <a:bodyPr/>
        <a:lstStyle/>
        <a:p>
          <a:endParaRPr lang="en-US"/>
        </a:p>
      </dgm:t>
    </dgm:pt>
    <dgm:pt modelId="{F2F59252-4447-424E-87A9-88D31186819F}" type="sibTrans" cxnId="{A8BA470F-CBA8-451E-AD77-34DEECFA5214}">
      <dgm:prSet/>
      <dgm:spPr/>
      <dgm:t>
        <a:bodyPr/>
        <a:lstStyle/>
        <a:p>
          <a:endParaRPr lang="en-US"/>
        </a:p>
      </dgm:t>
    </dgm:pt>
    <dgm:pt modelId="{9129B0A4-2EAB-407B-BC3C-383A1927C678}">
      <dgm:prSet/>
      <dgm:spPr/>
      <dgm:t>
        <a:bodyPr/>
        <a:lstStyle/>
        <a:p>
          <a:r>
            <a:rPr lang="en-US" b="1"/>
            <a:t>Does age have a correlation with salary levels?</a:t>
          </a:r>
          <a:endParaRPr lang="en-US"/>
        </a:p>
      </dgm:t>
    </dgm:pt>
    <dgm:pt modelId="{4DC95D97-45A1-498A-8542-D57C8C325217}" type="parTrans" cxnId="{6D115A41-67FC-474D-BBD7-5638028D4DBF}">
      <dgm:prSet/>
      <dgm:spPr/>
      <dgm:t>
        <a:bodyPr/>
        <a:lstStyle/>
        <a:p>
          <a:endParaRPr lang="en-US"/>
        </a:p>
      </dgm:t>
    </dgm:pt>
    <dgm:pt modelId="{4FA419E5-DD8C-4B37-B502-A5710199BF32}" type="sibTrans" cxnId="{6D115A41-67FC-474D-BBD7-5638028D4DBF}">
      <dgm:prSet/>
      <dgm:spPr/>
      <dgm:t>
        <a:bodyPr/>
        <a:lstStyle/>
        <a:p>
          <a:endParaRPr lang="en-US"/>
        </a:p>
      </dgm:t>
    </dgm:pt>
    <dgm:pt modelId="{C9C87578-B0CC-495B-842F-7ABFD4997156}">
      <dgm:prSet/>
      <dgm:spPr/>
      <dgm:t>
        <a:bodyPr/>
        <a:lstStyle/>
        <a:p>
          <a:r>
            <a:rPr lang="en-US" b="1"/>
            <a:t>What is the salary distribution by education level?</a:t>
          </a:r>
          <a:endParaRPr lang="en-US"/>
        </a:p>
      </dgm:t>
    </dgm:pt>
    <dgm:pt modelId="{B5124DE0-D76B-4564-8426-5A5CA5F16286}" type="parTrans" cxnId="{65E6CBC0-F5FF-42CA-B535-D31EDDF33064}">
      <dgm:prSet/>
      <dgm:spPr/>
      <dgm:t>
        <a:bodyPr/>
        <a:lstStyle/>
        <a:p>
          <a:endParaRPr lang="en-US"/>
        </a:p>
      </dgm:t>
    </dgm:pt>
    <dgm:pt modelId="{A24F5C36-778B-4F4A-9EFA-4FF6D7C05BF2}" type="sibTrans" cxnId="{65E6CBC0-F5FF-42CA-B535-D31EDDF33064}">
      <dgm:prSet/>
      <dgm:spPr/>
      <dgm:t>
        <a:bodyPr/>
        <a:lstStyle/>
        <a:p>
          <a:endParaRPr lang="en-US"/>
        </a:p>
      </dgm:t>
    </dgm:pt>
    <dgm:pt modelId="{BDF79227-94C8-4AE0-BB1B-2F99223F079C}">
      <dgm:prSet/>
      <dgm:spPr/>
      <dgm:t>
        <a:bodyPr/>
        <a:lstStyle/>
        <a:p>
          <a:r>
            <a:rPr lang="en-US" b="1" dirty="0"/>
            <a:t>How does salary vary across different U.S. states?</a:t>
          </a:r>
          <a:endParaRPr lang="en-US" dirty="0"/>
        </a:p>
      </dgm:t>
    </dgm:pt>
    <dgm:pt modelId="{EB54DC07-FA54-40BC-8E29-3B3335828AF9}" type="parTrans" cxnId="{E95306CD-190B-4B32-8FA3-36EBC93CA4B3}">
      <dgm:prSet/>
      <dgm:spPr/>
      <dgm:t>
        <a:bodyPr/>
        <a:lstStyle/>
        <a:p>
          <a:endParaRPr lang="en-US"/>
        </a:p>
      </dgm:t>
    </dgm:pt>
    <dgm:pt modelId="{C61D813D-B370-4F5A-88EF-D363D54CBE21}" type="sibTrans" cxnId="{E95306CD-190B-4B32-8FA3-36EBC93CA4B3}">
      <dgm:prSet/>
      <dgm:spPr/>
      <dgm:t>
        <a:bodyPr/>
        <a:lstStyle/>
        <a:p>
          <a:endParaRPr lang="en-US"/>
        </a:p>
      </dgm:t>
    </dgm:pt>
    <dgm:pt modelId="{A87BE590-FE3D-48E3-926C-209D1AE2D233}">
      <dgm:prSet/>
      <dgm:spPr/>
      <dgm:t>
        <a:bodyPr/>
        <a:lstStyle/>
        <a:p>
          <a:r>
            <a:rPr lang="en-US" b="1"/>
            <a:t>Is there a pattern in salary based on hire year (e.g., do more experienced employees earn more)?</a:t>
          </a:r>
          <a:endParaRPr lang="en-US"/>
        </a:p>
      </dgm:t>
    </dgm:pt>
    <dgm:pt modelId="{4C09FB41-D2CF-43B1-ADA3-BB0FE05519C2}" type="parTrans" cxnId="{596F1ABB-175C-4FDD-8D68-4474F9FFDB26}">
      <dgm:prSet/>
      <dgm:spPr/>
      <dgm:t>
        <a:bodyPr/>
        <a:lstStyle/>
        <a:p>
          <a:endParaRPr lang="en-US"/>
        </a:p>
      </dgm:t>
    </dgm:pt>
    <dgm:pt modelId="{2381A12E-4B03-42C8-A92F-299643AEA3C0}" type="sibTrans" cxnId="{596F1ABB-175C-4FDD-8D68-4474F9FFDB26}">
      <dgm:prSet/>
      <dgm:spPr/>
      <dgm:t>
        <a:bodyPr/>
        <a:lstStyle/>
        <a:p>
          <a:endParaRPr lang="en-US"/>
        </a:p>
      </dgm:t>
    </dgm:pt>
    <dgm:pt modelId="{02C531F2-1A7E-46B3-B59A-69D30CFF0157}">
      <dgm:prSet/>
      <dgm:spPr/>
      <dgm:t>
        <a:bodyPr/>
        <a:lstStyle/>
        <a:p>
          <a:r>
            <a:rPr lang="en-US" b="1"/>
            <a:t>What percentage of employees fall under each salary level category (e.g., Low, Medium, High)?</a:t>
          </a:r>
          <a:endParaRPr lang="en-US"/>
        </a:p>
      </dgm:t>
    </dgm:pt>
    <dgm:pt modelId="{4E18EF3B-84EB-40DA-8B4D-EC1F144227AF}" type="parTrans" cxnId="{606A2778-B38D-4E24-8AA2-2F6EEF40D454}">
      <dgm:prSet/>
      <dgm:spPr/>
      <dgm:t>
        <a:bodyPr/>
        <a:lstStyle/>
        <a:p>
          <a:endParaRPr lang="en-US"/>
        </a:p>
      </dgm:t>
    </dgm:pt>
    <dgm:pt modelId="{6D604719-D1DB-445A-8DE7-468CFECC8FDF}" type="sibTrans" cxnId="{606A2778-B38D-4E24-8AA2-2F6EEF40D454}">
      <dgm:prSet/>
      <dgm:spPr/>
      <dgm:t>
        <a:bodyPr/>
        <a:lstStyle/>
        <a:p>
          <a:endParaRPr lang="en-US"/>
        </a:p>
      </dgm:t>
    </dgm:pt>
    <dgm:pt modelId="{2C79C0AB-7120-4DE6-95C6-4D62115F57E1}">
      <dgm:prSet/>
      <dgm:spPr/>
      <dgm:t>
        <a:bodyPr/>
        <a:lstStyle/>
        <a:p>
          <a:r>
            <a:rPr lang="en-US" b="1"/>
            <a:t>How does salary relate to attrition (e.g., do lower-paid employees leave more frequently)?</a:t>
          </a:r>
          <a:endParaRPr lang="en-US"/>
        </a:p>
      </dgm:t>
    </dgm:pt>
    <dgm:pt modelId="{D7180891-5E43-4E0A-9BDA-EA7C0066C81F}" type="parTrans" cxnId="{ADF4B858-7225-485A-A1EE-889E305D113A}">
      <dgm:prSet/>
      <dgm:spPr/>
      <dgm:t>
        <a:bodyPr/>
        <a:lstStyle/>
        <a:p>
          <a:endParaRPr lang="en-US"/>
        </a:p>
      </dgm:t>
    </dgm:pt>
    <dgm:pt modelId="{F2065155-DD30-4EA4-82B4-3DEE766EF31A}" type="sibTrans" cxnId="{ADF4B858-7225-485A-A1EE-889E305D113A}">
      <dgm:prSet/>
      <dgm:spPr/>
      <dgm:t>
        <a:bodyPr/>
        <a:lstStyle/>
        <a:p>
          <a:endParaRPr lang="en-US"/>
        </a:p>
      </dgm:t>
    </dgm:pt>
    <dgm:pt modelId="{B955CB80-9160-4B08-9B03-FA3140EBCD18}" type="pres">
      <dgm:prSet presAssocID="{930D4EBD-DD13-4C56-A6AB-4CAC6EB79865}" presName="diagram" presStyleCnt="0">
        <dgm:presLayoutVars>
          <dgm:dir/>
          <dgm:resizeHandles val="exact"/>
        </dgm:presLayoutVars>
      </dgm:prSet>
      <dgm:spPr/>
    </dgm:pt>
    <dgm:pt modelId="{8FDDD40A-AA84-4814-91F2-F2D02E4D43A3}" type="pres">
      <dgm:prSet presAssocID="{B2E7A53F-9EA8-41B7-A69C-7780463C0728}" presName="node" presStyleLbl="node1" presStyleIdx="0" presStyleCnt="10">
        <dgm:presLayoutVars>
          <dgm:bulletEnabled val="1"/>
        </dgm:presLayoutVars>
      </dgm:prSet>
      <dgm:spPr/>
    </dgm:pt>
    <dgm:pt modelId="{72494593-ED41-4EAA-9421-1749161171DA}" type="pres">
      <dgm:prSet presAssocID="{5EB2F9C7-2557-4865-8EAC-AD614F132491}" presName="sibTrans" presStyleCnt="0"/>
      <dgm:spPr/>
    </dgm:pt>
    <dgm:pt modelId="{56CC7947-60A5-4BEC-B113-3F80E5B17052}" type="pres">
      <dgm:prSet presAssocID="{C1D4708B-CDBF-468B-A2EA-ACB18B3EC7C7}" presName="node" presStyleLbl="node1" presStyleIdx="1" presStyleCnt="10">
        <dgm:presLayoutVars>
          <dgm:bulletEnabled val="1"/>
        </dgm:presLayoutVars>
      </dgm:prSet>
      <dgm:spPr/>
    </dgm:pt>
    <dgm:pt modelId="{9C20059D-1C2F-412F-8EAD-8B23A30C3515}" type="pres">
      <dgm:prSet presAssocID="{4C0160F4-08A2-47A7-85C2-6A472E808824}" presName="sibTrans" presStyleCnt="0"/>
      <dgm:spPr/>
    </dgm:pt>
    <dgm:pt modelId="{E0BE0583-77A2-44E2-9429-31EF617C2581}" type="pres">
      <dgm:prSet presAssocID="{CD35B0F6-C5EC-4DDD-84CF-4DC66EBF1ABA}" presName="node" presStyleLbl="node1" presStyleIdx="2" presStyleCnt="10">
        <dgm:presLayoutVars>
          <dgm:bulletEnabled val="1"/>
        </dgm:presLayoutVars>
      </dgm:prSet>
      <dgm:spPr/>
    </dgm:pt>
    <dgm:pt modelId="{4181800F-219A-4C49-8823-82A00076144A}" type="pres">
      <dgm:prSet presAssocID="{00F6619B-98AC-4CF5-9E32-677B5BB4F327}" presName="sibTrans" presStyleCnt="0"/>
      <dgm:spPr/>
    </dgm:pt>
    <dgm:pt modelId="{7A58B622-F3DE-4732-A245-C6D2C54FA32D}" type="pres">
      <dgm:prSet presAssocID="{A2A56BA7-6905-4FF3-8646-6EF657281ECF}" presName="node" presStyleLbl="node1" presStyleIdx="3" presStyleCnt="10">
        <dgm:presLayoutVars>
          <dgm:bulletEnabled val="1"/>
        </dgm:presLayoutVars>
      </dgm:prSet>
      <dgm:spPr/>
    </dgm:pt>
    <dgm:pt modelId="{47C8067F-CF92-4D50-A6F5-C2EC659BCA7B}" type="pres">
      <dgm:prSet presAssocID="{F2F59252-4447-424E-87A9-88D31186819F}" presName="sibTrans" presStyleCnt="0"/>
      <dgm:spPr/>
    </dgm:pt>
    <dgm:pt modelId="{B24BDA84-C519-4F3F-BDB2-E2D338CDC9D5}" type="pres">
      <dgm:prSet presAssocID="{9129B0A4-2EAB-407B-BC3C-383A1927C678}" presName="node" presStyleLbl="node1" presStyleIdx="4" presStyleCnt="10">
        <dgm:presLayoutVars>
          <dgm:bulletEnabled val="1"/>
        </dgm:presLayoutVars>
      </dgm:prSet>
      <dgm:spPr/>
    </dgm:pt>
    <dgm:pt modelId="{00555A12-0DD9-4B47-B338-B12C4CA1BA73}" type="pres">
      <dgm:prSet presAssocID="{4FA419E5-DD8C-4B37-B502-A5710199BF32}" presName="sibTrans" presStyleCnt="0"/>
      <dgm:spPr/>
    </dgm:pt>
    <dgm:pt modelId="{9DC13B39-4528-4F98-B324-0FEBD5ED173D}" type="pres">
      <dgm:prSet presAssocID="{C9C87578-B0CC-495B-842F-7ABFD4997156}" presName="node" presStyleLbl="node1" presStyleIdx="5" presStyleCnt="10">
        <dgm:presLayoutVars>
          <dgm:bulletEnabled val="1"/>
        </dgm:presLayoutVars>
      </dgm:prSet>
      <dgm:spPr/>
    </dgm:pt>
    <dgm:pt modelId="{66B360B6-F93E-44BE-9521-4E55019BEF0F}" type="pres">
      <dgm:prSet presAssocID="{A24F5C36-778B-4F4A-9EFA-4FF6D7C05BF2}" presName="sibTrans" presStyleCnt="0"/>
      <dgm:spPr/>
    </dgm:pt>
    <dgm:pt modelId="{5B78A0D6-35F2-4958-88D4-16842B7F9A24}" type="pres">
      <dgm:prSet presAssocID="{BDF79227-94C8-4AE0-BB1B-2F99223F079C}" presName="node" presStyleLbl="node1" presStyleIdx="6" presStyleCnt="10">
        <dgm:presLayoutVars>
          <dgm:bulletEnabled val="1"/>
        </dgm:presLayoutVars>
      </dgm:prSet>
      <dgm:spPr/>
    </dgm:pt>
    <dgm:pt modelId="{EA331AD8-05CF-44D4-B1A3-504E02455D92}" type="pres">
      <dgm:prSet presAssocID="{C61D813D-B370-4F5A-88EF-D363D54CBE21}" presName="sibTrans" presStyleCnt="0"/>
      <dgm:spPr/>
    </dgm:pt>
    <dgm:pt modelId="{BB21E14A-1ED3-4C5B-B281-307F9887B070}" type="pres">
      <dgm:prSet presAssocID="{A87BE590-FE3D-48E3-926C-209D1AE2D233}" presName="node" presStyleLbl="node1" presStyleIdx="7" presStyleCnt="10">
        <dgm:presLayoutVars>
          <dgm:bulletEnabled val="1"/>
        </dgm:presLayoutVars>
      </dgm:prSet>
      <dgm:spPr/>
    </dgm:pt>
    <dgm:pt modelId="{E692EBD8-6FDA-4C35-986D-FCF90D74E575}" type="pres">
      <dgm:prSet presAssocID="{2381A12E-4B03-42C8-A92F-299643AEA3C0}" presName="sibTrans" presStyleCnt="0"/>
      <dgm:spPr/>
    </dgm:pt>
    <dgm:pt modelId="{B43720D3-0685-44CF-AA2D-F577E2CD47E2}" type="pres">
      <dgm:prSet presAssocID="{02C531F2-1A7E-46B3-B59A-69D30CFF0157}" presName="node" presStyleLbl="node1" presStyleIdx="8" presStyleCnt="10">
        <dgm:presLayoutVars>
          <dgm:bulletEnabled val="1"/>
        </dgm:presLayoutVars>
      </dgm:prSet>
      <dgm:spPr/>
    </dgm:pt>
    <dgm:pt modelId="{68990BEE-2EBF-4B63-8208-3FFC7C303056}" type="pres">
      <dgm:prSet presAssocID="{6D604719-D1DB-445A-8DE7-468CFECC8FDF}" presName="sibTrans" presStyleCnt="0"/>
      <dgm:spPr/>
    </dgm:pt>
    <dgm:pt modelId="{1956F4A0-3A96-4961-8649-17FB687CF842}" type="pres">
      <dgm:prSet presAssocID="{2C79C0AB-7120-4DE6-95C6-4D62115F57E1}" presName="node" presStyleLbl="node1" presStyleIdx="9" presStyleCnt="10">
        <dgm:presLayoutVars>
          <dgm:bulletEnabled val="1"/>
        </dgm:presLayoutVars>
      </dgm:prSet>
      <dgm:spPr/>
    </dgm:pt>
  </dgm:ptLst>
  <dgm:cxnLst>
    <dgm:cxn modelId="{A8BA470F-CBA8-451E-AD77-34DEECFA5214}" srcId="{930D4EBD-DD13-4C56-A6AB-4CAC6EB79865}" destId="{A2A56BA7-6905-4FF3-8646-6EF657281ECF}" srcOrd="3" destOrd="0" parTransId="{D0C19FCA-EFCE-49F1-89A3-EFE1237C01B3}" sibTransId="{F2F59252-4447-424E-87A9-88D31186819F}"/>
    <dgm:cxn modelId="{6B5D1926-5B83-4C7B-9186-7B4C5C6E8412}" srcId="{930D4EBD-DD13-4C56-A6AB-4CAC6EB79865}" destId="{B2E7A53F-9EA8-41B7-A69C-7780463C0728}" srcOrd="0" destOrd="0" parTransId="{C93C7DD5-B9EA-4EB2-839E-BD5A3A932AB2}" sibTransId="{5EB2F9C7-2557-4865-8EAC-AD614F132491}"/>
    <dgm:cxn modelId="{9BBB903A-4F33-49F6-8460-60D6634237B1}" type="presOf" srcId="{C9C87578-B0CC-495B-842F-7ABFD4997156}" destId="{9DC13B39-4528-4F98-B324-0FEBD5ED173D}" srcOrd="0" destOrd="0" presId="urn:microsoft.com/office/officeart/2005/8/layout/default"/>
    <dgm:cxn modelId="{6D115A41-67FC-474D-BBD7-5638028D4DBF}" srcId="{930D4EBD-DD13-4C56-A6AB-4CAC6EB79865}" destId="{9129B0A4-2EAB-407B-BC3C-383A1927C678}" srcOrd="4" destOrd="0" parTransId="{4DC95D97-45A1-498A-8542-D57C8C325217}" sibTransId="{4FA419E5-DD8C-4B37-B502-A5710199BF32}"/>
    <dgm:cxn modelId="{4D345069-CC67-477A-85C6-91E3BF71F4A0}" type="presOf" srcId="{A87BE590-FE3D-48E3-926C-209D1AE2D233}" destId="{BB21E14A-1ED3-4C5B-B281-307F9887B070}" srcOrd="0" destOrd="0" presId="urn:microsoft.com/office/officeart/2005/8/layout/default"/>
    <dgm:cxn modelId="{6C7BBB69-26D0-40E9-9C33-F743CE796EEC}" type="presOf" srcId="{CD35B0F6-C5EC-4DDD-84CF-4DC66EBF1ABA}" destId="{E0BE0583-77A2-44E2-9429-31EF617C2581}" srcOrd="0" destOrd="0" presId="urn:microsoft.com/office/officeart/2005/8/layout/default"/>
    <dgm:cxn modelId="{541F074F-79C8-439D-950A-F05ECCFDB5F3}" type="presOf" srcId="{A2A56BA7-6905-4FF3-8646-6EF657281ECF}" destId="{7A58B622-F3DE-4732-A245-C6D2C54FA32D}" srcOrd="0" destOrd="0" presId="urn:microsoft.com/office/officeart/2005/8/layout/default"/>
    <dgm:cxn modelId="{762ED072-1182-4DFC-BA07-A64763A1430A}" srcId="{930D4EBD-DD13-4C56-A6AB-4CAC6EB79865}" destId="{C1D4708B-CDBF-468B-A2EA-ACB18B3EC7C7}" srcOrd="1" destOrd="0" parTransId="{556333F6-6277-4CBF-BB88-7002669FC588}" sibTransId="{4C0160F4-08A2-47A7-85C2-6A472E808824}"/>
    <dgm:cxn modelId="{606A2778-B38D-4E24-8AA2-2F6EEF40D454}" srcId="{930D4EBD-DD13-4C56-A6AB-4CAC6EB79865}" destId="{02C531F2-1A7E-46B3-B59A-69D30CFF0157}" srcOrd="8" destOrd="0" parTransId="{4E18EF3B-84EB-40DA-8B4D-EC1F144227AF}" sibTransId="{6D604719-D1DB-445A-8DE7-468CFECC8FDF}"/>
    <dgm:cxn modelId="{ADF4B858-7225-485A-A1EE-889E305D113A}" srcId="{930D4EBD-DD13-4C56-A6AB-4CAC6EB79865}" destId="{2C79C0AB-7120-4DE6-95C6-4D62115F57E1}" srcOrd="9" destOrd="0" parTransId="{D7180891-5E43-4E0A-9BDA-EA7C0066C81F}" sibTransId="{F2065155-DD30-4EA4-82B4-3DEE766EF31A}"/>
    <dgm:cxn modelId="{A065C082-7389-43DF-8CA3-E3AF1EE5E678}" type="presOf" srcId="{B2E7A53F-9EA8-41B7-A69C-7780463C0728}" destId="{8FDDD40A-AA84-4814-91F2-F2D02E4D43A3}" srcOrd="0" destOrd="0" presId="urn:microsoft.com/office/officeart/2005/8/layout/default"/>
    <dgm:cxn modelId="{E3042EA6-4419-419E-9172-DEE86798A656}" type="presOf" srcId="{BDF79227-94C8-4AE0-BB1B-2F99223F079C}" destId="{5B78A0D6-35F2-4958-88D4-16842B7F9A24}" srcOrd="0" destOrd="0" presId="urn:microsoft.com/office/officeart/2005/8/layout/default"/>
    <dgm:cxn modelId="{3B6036A8-C3F0-4932-9FA1-2D20E9656429}" type="presOf" srcId="{2C79C0AB-7120-4DE6-95C6-4D62115F57E1}" destId="{1956F4A0-3A96-4961-8649-17FB687CF842}" srcOrd="0" destOrd="0" presId="urn:microsoft.com/office/officeart/2005/8/layout/default"/>
    <dgm:cxn modelId="{F37A7FA8-D4C2-44CC-8495-0B063127B5FA}" srcId="{930D4EBD-DD13-4C56-A6AB-4CAC6EB79865}" destId="{CD35B0F6-C5EC-4DDD-84CF-4DC66EBF1ABA}" srcOrd="2" destOrd="0" parTransId="{DD43983C-F9CB-4FF1-99BD-29D15F4B8825}" sibTransId="{00F6619B-98AC-4CF5-9E32-677B5BB4F327}"/>
    <dgm:cxn modelId="{596F1ABB-175C-4FDD-8D68-4474F9FFDB26}" srcId="{930D4EBD-DD13-4C56-A6AB-4CAC6EB79865}" destId="{A87BE590-FE3D-48E3-926C-209D1AE2D233}" srcOrd="7" destOrd="0" parTransId="{4C09FB41-D2CF-43B1-ADA3-BB0FE05519C2}" sibTransId="{2381A12E-4B03-42C8-A92F-299643AEA3C0}"/>
    <dgm:cxn modelId="{65E6CBC0-F5FF-42CA-B535-D31EDDF33064}" srcId="{930D4EBD-DD13-4C56-A6AB-4CAC6EB79865}" destId="{C9C87578-B0CC-495B-842F-7ABFD4997156}" srcOrd="5" destOrd="0" parTransId="{B5124DE0-D76B-4564-8426-5A5CA5F16286}" sibTransId="{A24F5C36-778B-4F4A-9EFA-4FF6D7C05BF2}"/>
    <dgm:cxn modelId="{E95306CD-190B-4B32-8FA3-36EBC93CA4B3}" srcId="{930D4EBD-DD13-4C56-A6AB-4CAC6EB79865}" destId="{BDF79227-94C8-4AE0-BB1B-2F99223F079C}" srcOrd="6" destOrd="0" parTransId="{EB54DC07-FA54-40BC-8E29-3B3335828AF9}" sibTransId="{C61D813D-B370-4F5A-88EF-D363D54CBE21}"/>
    <dgm:cxn modelId="{872C04D3-8F16-4A66-B842-19067D9F21AD}" type="presOf" srcId="{02C531F2-1A7E-46B3-B59A-69D30CFF0157}" destId="{B43720D3-0685-44CF-AA2D-F577E2CD47E2}" srcOrd="0" destOrd="0" presId="urn:microsoft.com/office/officeart/2005/8/layout/default"/>
    <dgm:cxn modelId="{299F6BD4-2140-43E2-B22B-D2182CAACDD1}" type="presOf" srcId="{930D4EBD-DD13-4C56-A6AB-4CAC6EB79865}" destId="{B955CB80-9160-4B08-9B03-FA3140EBCD18}" srcOrd="0" destOrd="0" presId="urn:microsoft.com/office/officeart/2005/8/layout/default"/>
    <dgm:cxn modelId="{756AAFD5-E946-48D3-8B33-BCDF0670A123}" type="presOf" srcId="{C1D4708B-CDBF-468B-A2EA-ACB18B3EC7C7}" destId="{56CC7947-60A5-4BEC-B113-3F80E5B17052}" srcOrd="0" destOrd="0" presId="urn:microsoft.com/office/officeart/2005/8/layout/default"/>
    <dgm:cxn modelId="{A3D526E3-AB7D-4AF9-973A-CBCEFB6F5C92}" type="presOf" srcId="{9129B0A4-2EAB-407B-BC3C-383A1927C678}" destId="{B24BDA84-C519-4F3F-BDB2-E2D338CDC9D5}" srcOrd="0" destOrd="0" presId="urn:microsoft.com/office/officeart/2005/8/layout/default"/>
    <dgm:cxn modelId="{CCD3E728-139E-400F-B062-68902804064E}" type="presParOf" srcId="{B955CB80-9160-4B08-9B03-FA3140EBCD18}" destId="{8FDDD40A-AA84-4814-91F2-F2D02E4D43A3}" srcOrd="0" destOrd="0" presId="urn:microsoft.com/office/officeart/2005/8/layout/default"/>
    <dgm:cxn modelId="{84B524B4-6C45-451D-BE1B-4BCA99814A29}" type="presParOf" srcId="{B955CB80-9160-4B08-9B03-FA3140EBCD18}" destId="{72494593-ED41-4EAA-9421-1749161171DA}" srcOrd="1" destOrd="0" presId="urn:microsoft.com/office/officeart/2005/8/layout/default"/>
    <dgm:cxn modelId="{F91BDB50-1215-4267-9242-E9917B2462EA}" type="presParOf" srcId="{B955CB80-9160-4B08-9B03-FA3140EBCD18}" destId="{56CC7947-60A5-4BEC-B113-3F80E5B17052}" srcOrd="2" destOrd="0" presId="urn:microsoft.com/office/officeart/2005/8/layout/default"/>
    <dgm:cxn modelId="{6CBA8104-6509-4718-80A0-54FA8A77E2E8}" type="presParOf" srcId="{B955CB80-9160-4B08-9B03-FA3140EBCD18}" destId="{9C20059D-1C2F-412F-8EAD-8B23A30C3515}" srcOrd="3" destOrd="0" presId="urn:microsoft.com/office/officeart/2005/8/layout/default"/>
    <dgm:cxn modelId="{376986DC-5D55-4ACA-8D53-3845F8B265BA}" type="presParOf" srcId="{B955CB80-9160-4B08-9B03-FA3140EBCD18}" destId="{E0BE0583-77A2-44E2-9429-31EF617C2581}" srcOrd="4" destOrd="0" presId="urn:microsoft.com/office/officeart/2005/8/layout/default"/>
    <dgm:cxn modelId="{46BDE153-0672-40F0-829B-34CE06974924}" type="presParOf" srcId="{B955CB80-9160-4B08-9B03-FA3140EBCD18}" destId="{4181800F-219A-4C49-8823-82A00076144A}" srcOrd="5" destOrd="0" presId="urn:microsoft.com/office/officeart/2005/8/layout/default"/>
    <dgm:cxn modelId="{1FAB8150-645F-48FA-92B7-767804777D56}" type="presParOf" srcId="{B955CB80-9160-4B08-9B03-FA3140EBCD18}" destId="{7A58B622-F3DE-4732-A245-C6D2C54FA32D}" srcOrd="6" destOrd="0" presId="urn:microsoft.com/office/officeart/2005/8/layout/default"/>
    <dgm:cxn modelId="{9894E32D-932D-44D5-A22E-862F303F9653}" type="presParOf" srcId="{B955CB80-9160-4B08-9B03-FA3140EBCD18}" destId="{47C8067F-CF92-4D50-A6F5-C2EC659BCA7B}" srcOrd="7" destOrd="0" presId="urn:microsoft.com/office/officeart/2005/8/layout/default"/>
    <dgm:cxn modelId="{FA58A5BD-51E4-491A-B3D1-545183733A34}" type="presParOf" srcId="{B955CB80-9160-4B08-9B03-FA3140EBCD18}" destId="{B24BDA84-C519-4F3F-BDB2-E2D338CDC9D5}" srcOrd="8" destOrd="0" presId="urn:microsoft.com/office/officeart/2005/8/layout/default"/>
    <dgm:cxn modelId="{B9054C3D-D24B-4151-8EAE-CB713C264D69}" type="presParOf" srcId="{B955CB80-9160-4B08-9B03-FA3140EBCD18}" destId="{00555A12-0DD9-4B47-B338-B12C4CA1BA73}" srcOrd="9" destOrd="0" presId="urn:microsoft.com/office/officeart/2005/8/layout/default"/>
    <dgm:cxn modelId="{75D17028-FA0C-4F34-B092-BDFFFC00AF1E}" type="presParOf" srcId="{B955CB80-9160-4B08-9B03-FA3140EBCD18}" destId="{9DC13B39-4528-4F98-B324-0FEBD5ED173D}" srcOrd="10" destOrd="0" presId="urn:microsoft.com/office/officeart/2005/8/layout/default"/>
    <dgm:cxn modelId="{DB0BF5BE-D0D4-4EAF-AC43-7B23AF5A06BF}" type="presParOf" srcId="{B955CB80-9160-4B08-9B03-FA3140EBCD18}" destId="{66B360B6-F93E-44BE-9521-4E55019BEF0F}" srcOrd="11" destOrd="0" presId="urn:microsoft.com/office/officeart/2005/8/layout/default"/>
    <dgm:cxn modelId="{965A1B25-EE7E-4432-8983-AB12F464BDFA}" type="presParOf" srcId="{B955CB80-9160-4B08-9B03-FA3140EBCD18}" destId="{5B78A0D6-35F2-4958-88D4-16842B7F9A24}" srcOrd="12" destOrd="0" presId="urn:microsoft.com/office/officeart/2005/8/layout/default"/>
    <dgm:cxn modelId="{2BAB7989-DF5B-4680-8A72-00540785A896}" type="presParOf" srcId="{B955CB80-9160-4B08-9B03-FA3140EBCD18}" destId="{EA331AD8-05CF-44D4-B1A3-504E02455D92}" srcOrd="13" destOrd="0" presId="urn:microsoft.com/office/officeart/2005/8/layout/default"/>
    <dgm:cxn modelId="{070D5C86-3A7F-46D5-867C-FD033A4D39C9}" type="presParOf" srcId="{B955CB80-9160-4B08-9B03-FA3140EBCD18}" destId="{BB21E14A-1ED3-4C5B-B281-307F9887B070}" srcOrd="14" destOrd="0" presId="urn:microsoft.com/office/officeart/2005/8/layout/default"/>
    <dgm:cxn modelId="{5383DA0B-50E3-43CD-9A39-C47E6E415059}" type="presParOf" srcId="{B955CB80-9160-4B08-9B03-FA3140EBCD18}" destId="{E692EBD8-6FDA-4C35-986D-FCF90D74E575}" srcOrd="15" destOrd="0" presId="urn:microsoft.com/office/officeart/2005/8/layout/default"/>
    <dgm:cxn modelId="{CA4399AF-8AAC-4C07-883C-3F903E1798D3}" type="presParOf" srcId="{B955CB80-9160-4B08-9B03-FA3140EBCD18}" destId="{B43720D3-0685-44CF-AA2D-F577E2CD47E2}" srcOrd="16" destOrd="0" presId="urn:microsoft.com/office/officeart/2005/8/layout/default"/>
    <dgm:cxn modelId="{87F359E7-FCF5-42C1-AD3D-59ACCF6D23F7}" type="presParOf" srcId="{B955CB80-9160-4B08-9B03-FA3140EBCD18}" destId="{68990BEE-2EBF-4B63-8208-3FFC7C303056}" srcOrd="17" destOrd="0" presId="urn:microsoft.com/office/officeart/2005/8/layout/default"/>
    <dgm:cxn modelId="{19D467B4-588E-418F-BD81-1E2E2ECD18FC}" type="presParOf" srcId="{B955CB80-9160-4B08-9B03-FA3140EBCD18}" destId="{1956F4A0-3A96-4961-8649-17FB687CF842}" srcOrd="1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515D4D-ED92-47A0-9A01-6E5C3384B153}" type="doc">
      <dgm:prSet loTypeId="urn:microsoft.com/office/officeart/2005/8/layout/hierarchy1" loCatId="hierarchy" qsTypeId="urn:microsoft.com/office/officeart/2005/8/quickstyle/simple1" qsCatId="simple" csTypeId="urn:microsoft.com/office/officeart/2005/8/colors/colorful5" csCatId="colorful" phldr="1"/>
      <dgm:spPr/>
      <dgm:t>
        <a:bodyPr/>
        <a:lstStyle/>
        <a:p>
          <a:endParaRPr lang="en-US"/>
        </a:p>
      </dgm:t>
    </dgm:pt>
    <dgm:pt modelId="{79FCCA18-C588-401D-9883-38027FB8EA32}">
      <dgm:prSet/>
      <dgm:spPr/>
      <dgm:t>
        <a:bodyPr/>
        <a:lstStyle/>
        <a:p>
          <a:r>
            <a:rPr lang="en-US" b="1" dirty="0"/>
            <a:t>How does average performance vary by department?</a:t>
          </a:r>
          <a:endParaRPr lang="en-US" dirty="0"/>
        </a:p>
      </dgm:t>
    </dgm:pt>
    <dgm:pt modelId="{006D5BEE-F3F1-42E5-8A4E-B1E9824E2BBC}" type="parTrans" cxnId="{737DCF54-3DB1-48E8-9D34-4914E3B0CBC2}">
      <dgm:prSet/>
      <dgm:spPr/>
      <dgm:t>
        <a:bodyPr/>
        <a:lstStyle/>
        <a:p>
          <a:endParaRPr lang="en-US"/>
        </a:p>
      </dgm:t>
    </dgm:pt>
    <dgm:pt modelId="{BC483E35-8E01-4494-B124-5A535D4C59CA}" type="sibTrans" cxnId="{737DCF54-3DB1-48E8-9D34-4914E3B0CBC2}">
      <dgm:prSet/>
      <dgm:spPr/>
      <dgm:t>
        <a:bodyPr/>
        <a:lstStyle/>
        <a:p>
          <a:endParaRPr lang="en-US"/>
        </a:p>
      </dgm:t>
    </dgm:pt>
    <dgm:pt modelId="{769DAC2B-C85A-4A37-A3AD-B7A54070E8BD}">
      <dgm:prSet/>
      <dgm:spPr/>
      <dgm:t>
        <a:bodyPr/>
        <a:lstStyle/>
        <a:p>
          <a:r>
            <a:rPr lang="en-US" b="1" dirty="0"/>
            <a:t>What is the performance distribution across different age groups?</a:t>
          </a:r>
          <a:endParaRPr lang="en-US" dirty="0"/>
        </a:p>
      </dgm:t>
    </dgm:pt>
    <dgm:pt modelId="{AFC49BEC-76FB-49C2-959C-26DB7D3E5A4A}" type="parTrans" cxnId="{5FCEE7F6-EA5E-499F-A0B9-6DCBFA23B956}">
      <dgm:prSet/>
      <dgm:spPr/>
      <dgm:t>
        <a:bodyPr/>
        <a:lstStyle/>
        <a:p>
          <a:endParaRPr lang="en-US"/>
        </a:p>
      </dgm:t>
    </dgm:pt>
    <dgm:pt modelId="{AC74D345-1E97-4817-8EDA-169281C27BA6}" type="sibTrans" cxnId="{5FCEE7F6-EA5E-499F-A0B9-6DCBFA23B956}">
      <dgm:prSet/>
      <dgm:spPr/>
      <dgm:t>
        <a:bodyPr/>
        <a:lstStyle/>
        <a:p>
          <a:endParaRPr lang="en-US"/>
        </a:p>
      </dgm:t>
    </dgm:pt>
    <dgm:pt modelId="{956BC48F-A590-47EA-B937-E523605E6EA1}">
      <dgm:prSet/>
      <dgm:spPr/>
      <dgm:t>
        <a:bodyPr/>
        <a:lstStyle/>
        <a:p>
          <a:r>
            <a:rPr lang="en-US" b="1" dirty="0"/>
            <a:t>Do employees with higher education levels tend to have better performance scores?</a:t>
          </a:r>
          <a:endParaRPr lang="en-US" dirty="0"/>
        </a:p>
      </dgm:t>
    </dgm:pt>
    <dgm:pt modelId="{50E181E7-C83B-4E7B-B50D-2C5E2371AFC0}" type="parTrans" cxnId="{A7D2E4E2-F2D9-4CEE-862F-BC15346DF7D7}">
      <dgm:prSet/>
      <dgm:spPr/>
      <dgm:t>
        <a:bodyPr/>
        <a:lstStyle/>
        <a:p>
          <a:endParaRPr lang="en-US"/>
        </a:p>
      </dgm:t>
    </dgm:pt>
    <dgm:pt modelId="{10054642-FAC4-470E-89E9-43475D737D89}" type="sibTrans" cxnId="{A7D2E4E2-F2D9-4CEE-862F-BC15346DF7D7}">
      <dgm:prSet/>
      <dgm:spPr/>
      <dgm:t>
        <a:bodyPr/>
        <a:lstStyle/>
        <a:p>
          <a:endParaRPr lang="en-US"/>
        </a:p>
      </dgm:t>
    </dgm:pt>
    <dgm:pt modelId="{189D233B-5583-48D2-A509-5FF2248987B5}">
      <dgm:prSet/>
      <dgm:spPr/>
      <dgm:t>
        <a:bodyPr/>
        <a:lstStyle/>
        <a:p>
          <a:r>
            <a:rPr lang="en-US" b="1" dirty="0"/>
            <a:t>Which job roles have the highest and lowest average performance ratings?</a:t>
          </a:r>
          <a:endParaRPr lang="en-US" dirty="0"/>
        </a:p>
      </dgm:t>
    </dgm:pt>
    <dgm:pt modelId="{7A69A7EC-D5B1-4054-9181-2667F410879E}" type="parTrans" cxnId="{B40C74DD-30C5-4E50-92A1-5F6FED87785B}">
      <dgm:prSet/>
      <dgm:spPr/>
      <dgm:t>
        <a:bodyPr/>
        <a:lstStyle/>
        <a:p>
          <a:endParaRPr lang="en-US"/>
        </a:p>
      </dgm:t>
    </dgm:pt>
    <dgm:pt modelId="{F90F1B4D-0D5C-4265-A287-F9C23C0FF700}" type="sibTrans" cxnId="{B40C74DD-30C5-4E50-92A1-5F6FED87785B}">
      <dgm:prSet/>
      <dgm:spPr/>
      <dgm:t>
        <a:bodyPr/>
        <a:lstStyle/>
        <a:p>
          <a:endParaRPr lang="en-US"/>
        </a:p>
      </dgm:t>
    </dgm:pt>
    <dgm:pt modelId="{CB3EFB7A-C19D-46BB-B146-C6A65954B94C}">
      <dgm:prSet/>
      <dgm:spPr/>
      <dgm:t>
        <a:bodyPr/>
        <a:lstStyle/>
        <a:p>
          <a:r>
            <a:rPr lang="en-US" b="1" dirty="0"/>
            <a:t>Is there a relationship between performance level and attrition?</a:t>
          </a:r>
          <a:endParaRPr lang="en-US" dirty="0"/>
        </a:p>
      </dgm:t>
    </dgm:pt>
    <dgm:pt modelId="{7BAA60EC-A99C-47D2-B948-FC2C65753BED}" type="parTrans" cxnId="{78CE0ABA-F4E5-48AC-867C-02D010D8DE91}">
      <dgm:prSet/>
      <dgm:spPr/>
      <dgm:t>
        <a:bodyPr/>
        <a:lstStyle/>
        <a:p>
          <a:endParaRPr lang="en-US"/>
        </a:p>
      </dgm:t>
    </dgm:pt>
    <dgm:pt modelId="{5F6EE8C6-1D23-4F1E-A714-FC7470D9C96D}" type="sibTrans" cxnId="{78CE0ABA-F4E5-48AC-867C-02D010D8DE91}">
      <dgm:prSet/>
      <dgm:spPr/>
      <dgm:t>
        <a:bodyPr/>
        <a:lstStyle/>
        <a:p>
          <a:endParaRPr lang="en-US"/>
        </a:p>
      </dgm:t>
    </dgm:pt>
    <dgm:pt modelId="{24CE5799-02E8-4990-8FD1-D4A58987C0AD}" type="pres">
      <dgm:prSet presAssocID="{CE515D4D-ED92-47A0-9A01-6E5C3384B153}" presName="hierChild1" presStyleCnt="0">
        <dgm:presLayoutVars>
          <dgm:chPref val="1"/>
          <dgm:dir/>
          <dgm:animOne val="branch"/>
          <dgm:animLvl val="lvl"/>
          <dgm:resizeHandles/>
        </dgm:presLayoutVars>
      </dgm:prSet>
      <dgm:spPr/>
    </dgm:pt>
    <dgm:pt modelId="{20F7E0E1-0AB8-4C21-8AA0-8D49C5AE1EDC}" type="pres">
      <dgm:prSet presAssocID="{79FCCA18-C588-401D-9883-38027FB8EA32}" presName="hierRoot1" presStyleCnt="0"/>
      <dgm:spPr/>
    </dgm:pt>
    <dgm:pt modelId="{572DAAC5-18AF-4069-B78A-970D7EA5B5F9}" type="pres">
      <dgm:prSet presAssocID="{79FCCA18-C588-401D-9883-38027FB8EA32}" presName="composite" presStyleCnt="0"/>
      <dgm:spPr/>
    </dgm:pt>
    <dgm:pt modelId="{6306D3FF-1E5E-4DEC-9A6D-CBDCA369CD8D}" type="pres">
      <dgm:prSet presAssocID="{79FCCA18-C588-401D-9883-38027FB8EA32}" presName="background" presStyleLbl="node0" presStyleIdx="0" presStyleCnt="5"/>
      <dgm:spPr/>
    </dgm:pt>
    <dgm:pt modelId="{3936FC2F-E139-42A1-BF4B-E86268F08888}" type="pres">
      <dgm:prSet presAssocID="{79FCCA18-C588-401D-9883-38027FB8EA32}" presName="text" presStyleLbl="fgAcc0" presStyleIdx="0" presStyleCnt="5">
        <dgm:presLayoutVars>
          <dgm:chPref val="3"/>
        </dgm:presLayoutVars>
      </dgm:prSet>
      <dgm:spPr/>
    </dgm:pt>
    <dgm:pt modelId="{E4EE031D-5915-4D4A-B809-5770BBD989BB}" type="pres">
      <dgm:prSet presAssocID="{79FCCA18-C588-401D-9883-38027FB8EA32}" presName="hierChild2" presStyleCnt="0"/>
      <dgm:spPr/>
    </dgm:pt>
    <dgm:pt modelId="{361EA069-16A8-4B8F-81B4-6BC2811366DB}" type="pres">
      <dgm:prSet presAssocID="{769DAC2B-C85A-4A37-A3AD-B7A54070E8BD}" presName="hierRoot1" presStyleCnt="0"/>
      <dgm:spPr/>
    </dgm:pt>
    <dgm:pt modelId="{353CDBDA-3852-4A25-9722-DF40C1913BBD}" type="pres">
      <dgm:prSet presAssocID="{769DAC2B-C85A-4A37-A3AD-B7A54070E8BD}" presName="composite" presStyleCnt="0"/>
      <dgm:spPr/>
    </dgm:pt>
    <dgm:pt modelId="{8723862E-41ED-4050-B8E4-A4CD9A05134C}" type="pres">
      <dgm:prSet presAssocID="{769DAC2B-C85A-4A37-A3AD-B7A54070E8BD}" presName="background" presStyleLbl="node0" presStyleIdx="1" presStyleCnt="5"/>
      <dgm:spPr/>
    </dgm:pt>
    <dgm:pt modelId="{C0FD8F8C-C966-4EB8-A605-637E0A386629}" type="pres">
      <dgm:prSet presAssocID="{769DAC2B-C85A-4A37-A3AD-B7A54070E8BD}" presName="text" presStyleLbl="fgAcc0" presStyleIdx="1" presStyleCnt="5">
        <dgm:presLayoutVars>
          <dgm:chPref val="3"/>
        </dgm:presLayoutVars>
      </dgm:prSet>
      <dgm:spPr/>
    </dgm:pt>
    <dgm:pt modelId="{372EDA43-BB70-44F0-BCDC-45BF2C190919}" type="pres">
      <dgm:prSet presAssocID="{769DAC2B-C85A-4A37-A3AD-B7A54070E8BD}" presName="hierChild2" presStyleCnt="0"/>
      <dgm:spPr/>
    </dgm:pt>
    <dgm:pt modelId="{B81919FB-6651-4905-ABC2-896A92A1C974}" type="pres">
      <dgm:prSet presAssocID="{956BC48F-A590-47EA-B937-E523605E6EA1}" presName="hierRoot1" presStyleCnt="0"/>
      <dgm:spPr/>
    </dgm:pt>
    <dgm:pt modelId="{F963ADE0-7A54-475B-B95C-28717F2C9B73}" type="pres">
      <dgm:prSet presAssocID="{956BC48F-A590-47EA-B937-E523605E6EA1}" presName="composite" presStyleCnt="0"/>
      <dgm:spPr/>
    </dgm:pt>
    <dgm:pt modelId="{80245400-3880-4A80-A599-815F07FA024E}" type="pres">
      <dgm:prSet presAssocID="{956BC48F-A590-47EA-B937-E523605E6EA1}" presName="background" presStyleLbl="node0" presStyleIdx="2" presStyleCnt="5"/>
      <dgm:spPr/>
    </dgm:pt>
    <dgm:pt modelId="{BD56FC20-26D2-48A7-A3BF-FF5C9E0E1289}" type="pres">
      <dgm:prSet presAssocID="{956BC48F-A590-47EA-B937-E523605E6EA1}" presName="text" presStyleLbl="fgAcc0" presStyleIdx="2" presStyleCnt="5">
        <dgm:presLayoutVars>
          <dgm:chPref val="3"/>
        </dgm:presLayoutVars>
      </dgm:prSet>
      <dgm:spPr/>
    </dgm:pt>
    <dgm:pt modelId="{DAACE88B-71A6-4C72-AB3C-6804371CCDDA}" type="pres">
      <dgm:prSet presAssocID="{956BC48F-A590-47EA-B937-E523605E6EA1}" presName="hierChild2" presStyleCnt="0"/>
      <dgm:spPr/>
    </dgm:pt>
    <dgm:pt modelId="{F128AAF8-88CC-46BE-B0BF-B9ACE6D578C1}" type="pres">
      <dgm:prSet presAssocID="{189D233B-5583-48D2-A509-5FF2248987B5}" presName="hierRoot1" presStyleCnt="0"/>
      <dgm:spPr/>
    </dgm:pt>
    <dgm:pt modelId="{26E46B58-87FF-40F4-AD48-1391EB9DAC2B}" type="pres">
      <dgm:prSet presAssocID="{189D233B-5583-48D2-A509-5FF2248987B5}" presName="composite" presStyleCnt="0"/>
      <dgm:spPr/>
    </dgm:pt>
    <dgm:pt modelId="{B12FEB1C-306E-4959-B62C-C85D6C95D347}" type="pres">
      <dgm:prSet presAssocID="{189D233B-5583-48D2-A509-5FF2248987B5}" presName="background" presStyleLbl="node0" presStyleIdx="3" presStyleCnt="5"/>
      <dgm:spPr/>
    </dgm:pt>
    <dgm:pt modelId="{B86933D8-CFF1-47E5-B86D-8E5D1FCD1405}" type="pres">
      <dgm:prSet presAssocID="{189D233B-5583-48D2-A509-5FF2248987B5}" presName="text" presStyleLbl="fgAcc0" presStyleIdx="3" presStyleCnt="5">
        <dgm:presLayoutVars>
          <dgm:chPref val="3"/>
        </dgm:presLayoutVars>
      </dgm:prSet>
      <dgm:spPr/>
    </dgm:pt>
    <dgm:pt modelId="{2D0543E4-D35F-44A3-88A0-C1221F21A8F7}" type="pres">
      <dgm:prSet presAssocID="{189D233B-5583-48D2-A509-5FF2248987B5}" presName="hierChild2" presStyleCnt="0"/>
      <dgm:spPr/>
    </dgm:pt>
    <dgm:pt modelId="{52B5B883-AD00-4C6E-80C1-C83168A33349}" type="pres">
      <dgm:prSet presAssocID="{CB3EFB7A-C19D-46BB-B146-C6A65954B94C}" presName="hierRoot1" presStyleCnt="0"/>
      <dgm:spPr/>
    </dgm:pt>
    <dgm:pt modelId="{631677B0-831A-4794-BA1B-DD80B031F4B0}" type="pres">
      <dgm:prSet presAssocID="{CB3EFB7A-C19D-46BB-B146-C6A65954B94C}" presName="composite" presStyleCnt="0"/>
      <dgm:spPr/>
    </dgm:pt>
    <dgm:pt modelId="{A0D4D30E-8A37-436A-A0EC-CEAD4E81AFED}" type="pres">
      <dgm:prSet presAssocID="{CB3EFB7A-C19D-46BB-B146-C6A65954B94C}" presName="background" presStyleLbl="node0" presStyleIdx="4" presStyleCnt="5"/>
      <dgm:spPr/>
    </dgm:pt>
    <dgm:pt modelId="{306178FD-7B46-423B-B5CD-8A686D640F34}" type="pres">
      <dgm:prSet presAssocID="{CB3EFB7A-C19D-46BB-B146-C6A65954B94C}" presName="text" presStyleLbl="fgAcc0" presStyleIdx="4" presStyleCnt="5">
        <dgm:presLayoutVars>
          <dgm:chPref val="3"/>
        </dgm:presLayoutVars>
      </dgm:prSet>
      <dgm:spPr/>
    </dgm:pt>
    <dgm:pt modelId="{962C4A2F-A55D-4C98-BDDF-54E6C33F6F78}" type="pres">
      <dgm:prSet presAssocID="{CB3EFB7A-C19D-46BB-B146-C6A65954B94C}" presName="hierChild2" presStyleCnt="0"/>
      <dgm:spPr/>
    </dgm:pt>
  </dgm:ptLst>
  <dgm:cxnLst>
    <dgm:cxn modelId="{BDA90A0E-92D3-46EC-9A20-93A4B2B0E92B}" type="presOf" srcId="{79FCCA18-C588-401D-9883-38027FB8EA32}" destId="{3936FC2F-E139-42A1-BF4B-E86268F08888}" srcOrd="0" destOrd="0" presId="urn:microsoft.com/office/officeart/2005/8/layout/hierarchy1"/>
    <dgm:cxn modelId="{FB255828-304D-4563-AC81-46FE1346B0DA}" type="presOf" srcId="{769DAC2B-C85A-4A37-A3AD-B7A54070E8BD}" destId="{C0FD8F8C-C966-4EB8-A605-637E0A386629}" srcOrd="0" destOrd="0" presId="urn:microsoft.com/office/officeart/2005/8/layout/hierarchy1"/>
    <dgm:cxn modelId="{4E8E6864-A1FD-4430-9EA5-0E3DD0C2CADD}" type="presOf" srcId="{956BC48F-A590-47EA-B937-E523605E6EA1}" destId="{BD56FC20-26D2-48A7-A3BF-FF5C9E0E1289}" srcOrd="0" destOrd="0" presId="urn:microsoft.com/office/officeart/2005/8/layout/hierarchy1"/>
    <dgm:cxn modelId="{737DCF54-3DB1-48E8-9D34-4914E3B0CBC2}" srcId="{CE515D4D-ED92-47A0-9A01-6E5C3384B153}" destId="{79FCCA18-C588-401D-9883-38027FB8EA32}" srcOrd="0" destOrd="0" parTransId="{006D5BEE-F3F1-42E5-8A4E-B1E9824E2BBC}" sibTransId="{BC483E35-8E01-4494-B124-5A535D4C59CA}"/>
    <dgm:cxn modelId="{AF4DCE9E-BC39-4804-8FAE-203F4B4428C7}" type="presOf" srcId="{CE515D4D-ED92-47A0-9A01-6E5C3384B153}" destId="{24CE5799-02E8-4990-8FD1-D4A58987C0AD}" srcOrd="0" destOrd="0" presId="urn:microsoft.com/office/officeart/2005/8/layout/hierarchy1"/>
    <dgm:cxn modelId="{B9CF80AF-8E71-4D7C-B697-52B88B94AB93}" type="presOf" srcId="{CB3EFB7A-C19D-46BB-B146-C6A65954B94C}" destId="{306178FD-7B46-423B-B5CD-8A686D640F34}" srcOrd="0" destOrd="0" presId="urn:microsoft.com/office/officeart/2005/8/layout/hierarchy1"/>
    <dgm:cxn modelId="{8D8618B9-FDDD-4A5F-8C0D-9FF5581F1A6D}" type="presOf" srcId="{189D233B-5583-48D2-A509-5FF2248987B5}" destId="{B86933D8-CFF1-47E5-B86D-8E5D1FCD1405}" srcOrd="0" destOrd="0" presId="urn:microsoft.com/office/officeart/2005/8/layout/hierarchy1"/>
    <dgm:cxn modelId="{78CE0ABA-F4E5-48AC-867C-02D010D8DE91}" srcId="{CE515D4D-ED92-47A0-9A01-6E5C3384B153}" destId="{CB3EFB7A-C19D-46BB-B146-C6A65954B94C}" srcOrd="4" destOrd="0" parTransId="{7BAA60EC-A99C-47D2-B948-FC2C65753BED}" sibTransId="{5F6EE8C6-1D23-4F1E-A714-FC7470D9C96D}"/>
    <dgm:cxn modelId="{B40C74DD-30C5-4E50-92A1-5F6FED87785B}" srcId="{CE515D4D-ED92-47A0-9A01-6E5C3384B153}" destId="{189D233B-5583-48D2-A509-5FF2248987B5}" srcOrd="3" destOrd="0" parTransId="{7A69A7EC-D5B1-4054-9181-2667F410879E}" sibTransId="{F90F1B4D-0D5C-4265-A287-F9C23C0FF700}"/>
    <dgm:cxn modelId="{A7D2E4E2-F2D9-4CEE-862F-BC15346DF7D7}" srcId="{CE515D4D-ED92-47A0-9A01-6E5C3384B153}" destId="{956BC48F-A590-47EA-B937-E523605E6EA1}" srcOrd="2" destOrd="0" parTransId="{50E181E7-C83B-4E7B-B50D-2C5E2371AFC0}" sibTransId="{10054642-FAC4-470E-89E9-43475D737D89}"/>
    <dgm:cxn modelId="{5FCEE7F6-EA5E-499F-A0B9-6DCBFA23B956}" srcId="{CE515D4D-ED92-47A0-9A01-6E5C3384B153}" destId="{769DAC2B-C85A-4A37-A3AD-B7A54070E8BD}" srcOrd="1" destOrd="0" parTransId="{AFC49BEC-76FB-49C2-959C-26DB7D3E5A4A}" sibTransId="{AC74D345-1E97-4817-8EDA-169281C27BA6}"/>
    <dgm:cxn modelId="{20792A09-312E-4FC5-9CC9-8F8A7543848E}" type="presParOf" srcId="{24CE5799-02E8-4990-8FD1-D4A58987C0AD}" destId="{20F7E0E1-0AB8-4C21-8AA0-8D49C5AE1EDC}" srcOrd="0" destOrd="0" presId="urn:microsoft.com/office/officeart/2005/8/layout/hierarchy1"/>
    <dgm:cxn modelId="{3256629D-06DE-4F0E-BBAA-4B732F347941}" type="presParOf" srcId="{20F7E0E1-0AB8-4C21-8AA0-8D49C5AE1EDC}" destId="{572DAAC5-18AF-4069-B78A-970D7EA5B5F9}" srcOrd="0" destOrd="0" presId="urn:microsoft.com/office/officeart/2005/8/layout/hierarchy1"/>
    <dgm:cxn modelId="{DB8C3C27-7375-4F21-8620-1F2D381FA889}" type="presParOf" srcId="{572DAAC5-18AF-4069-B78A-970D7EA5B5F9}" destId="{6306D3FF-1E5E-4DEC-9A6D-CBDCA369CD8D}" srcOrd="0" destOrd="0" presId="urn:microsoft.com/office/officeart/2005/8/layout/hierarchy1"/>
    <dgm:cxn modelId="{761180F7-7F3E-4C59-922A-F1A57D8F0278}" type="presParOf" srcId="{572DAAC5-18AF-4069-B78A-970D7EA5B5F9}" destId="{3936FC2F-E139-42A1-BF4B-E86268F08888}" srcOrd="1" destOrd="0" presId="urn:microsoft.com/office/officeart/2005/8/layout/hierarchy1"/>
    <dgm:cxn modelId="{AB894182-6E57-4C06-88B1-49D8A56E3C39}" type="presParOf" srcId="{20F7E0E1-0AB8-4C21-8AA0-8D49C5AE1EDC}" destId="{E4EE031D-5915-4D4A-B809-5770BBD989BB}" srcOrd="1" destOrd="0" presId="urn:microsoft.com/office/officeart/2005/8/layout/hierarchy1"/>
    <dgm:cxn modelId="{859EC17F-83E4-48A0-A7D9-9FF6BFD49412}" type="presParOf" srcId="{24CE5799-02E8-4990-8FD1-D4A58987C0AD}" destId="{361EA069-16A8-4B8F-81B4-6BC2811366DB}" srcOrd="1" destOrd="0" presId="urn:microsoft.com/office/officeart/2005/8/layout/hierarchy1"/>
    <dgm:cxn modelId="{7D5F1F56-210F-413D-888B-C4322EB3B7E7}" type="presParOf" srcId="{361EA069-16A8-4B8F-81B4-6BC2811366DB}" destId="{353CDBDA-3852-4A25-9722-DF40C1913BBD}" srcOrd="0" destOrd="0" presId="urn:microsoft.com/office/officeart/2005/8/layout/hierarchy1"/>
    <dgm:cxn modelId="{BC5C5B12-C2C8-41A0-B83D-5DA0FC86F656}" type="presParOf" srcId="{353CDBDA-3852-4A25-9722-DF40C1913BBD}" destId="{8723862E-41ED-4050-B8E4-A4CD9A05134C}" srcOrd="0" destOrd="0" presId="urn:microsoft.com/office/officeart/2005/8/layout/hierarchy1"/>
    <dgm:cxn modelId="{5FDFDFD1-B4CA-48BA-A687-58EE387E60DE}" type="presParOf" srcId="{353CDBDA-3852-4A25-9722-DF40C1913BBD}" destId="{C0FD8F8C-C966-4EB8-A605-637E0A386629}" srcOrd="1" destOrd="0" presId="urn:microsoft.com/office/officeart/2005/8/layout/hierarchy1"/>
    <dgm:cxn modelId="{DD276BA8-D9BB-4B83-AF0D-953A305F4F02}" type="presParOf" srcId="{361EA069-16A8-4B8F-81B4-6BC2811366DB}" destId="{372EDA43-BB70-44F0-BCDC-45BF2C190919}" srcOrd="1" destOrd="0" presId="urn:microsoft.com/office/officeart/2005/8/layout/hierarchy1"/>
    <dgm:cxn modelId="{E3D21FF9-9424-4043-B843-586149F17501}" type="presParOf" srcId="{24CE5799-02E8-4990-8FD1-D4A58987C0AD}" destId="{B81919FB-6651-4905-ABC2-896A92A1C974}" srcOrd="2" destOrd="0" presId="urn:microsoft.com/office/officeart/2005/8/layout/hierarchy1"/>
    <dgm:cxn modelId="{02416877-B39A-460A-9D56-54F86BC04B16}" type="presParOf" srcId="{B81919FB-6651-4905-ABC2-896A92A1C974}" destId="{F963ADE0-7A54-475B-B95C-28717F2C9B73}" srcOrd="0" destOrd="0" presId="urn:microsoft.com/office/officeart/2005/8/layout/hierarchy1"/>
    <dgm:cxn modelId="{7A53BBF1-3A5D-4C4A-8CE0-E7E71F4B5FE6}" type="presParOf" srcId="{F963ADE0-7A54-475B-B95C-28717F2C9B73}" destId="{80245400-3880-4A80-A599-815F07FA024E}" srcOrd="0" destOrd="0" presId="urn:microsoft.com/office/officeart/2005/8/layout/hierarchy1"/>
    <dgm:cxn modelId="{F7EFB0F0-7B1F-4388-94CD-316C15333022}" type="presParOf" srcId="{F963ADE0-7A54-475B-B95C-28717F2C9B73}" destId="{BD56FC20-26D2-48A7-A3BF-FF5C9E0E1289}" srcOrd="1" destOrd="0" presId="urn:microsoft.com/office/officeart/2005/8/layout/hierarchy1"/>
    <dgm:cxn modelId="{11912324-4AFE-47C2-94E5-885924CE3998}" type="presParOf" srcId="{B81919FB-6651-4905-ABC2-896A92A1C974}" destId="{DAACE88B-71A6-4C72-AB3C-6804371CCDDA}" srcOrd="1" destOrd="0" presId="urn:microsoft.com/office/officeart/2005/8/layout/hierarchy1"/>
    <dgm:cxn modelId="{439C0F30-54F9-4E19-907E-ED6A374E8F1D}" type="presParOf" srcId="{24CE5799-02E8-4990-8FD1-D4A58987C0AD}" destId="{F128AAF8-88CC-46BE-B0BF-B9ACE6D578C1}" srcOrd="3" destOrd="0" presId="urn:microsoft.com/office/officeart/2005/8/layout/hierarchy1"/>
    <dgm:cxn modelId="{5A02BA85-E742-4ABC-ABD4-22938442F208}" type="presParOf" srcId="{F128AAF8-88CC-46BE-B0BF-B9ACE6D578C1}" destId="{26E46B58-87FF-40F4-AD48-1391EB9DAC2B}" srcOrd="0" destOrd="0" presId="urn:microsoft.com/office/officeart/2005/8/layout/hierarchy1"/>
    <dgm:cxn modelId="{60BEAD43-7141-489B-A794-7C9D602F5D4C}" type="presParOf" srcId="{26E46B58-87FF-40F4-AD48-1391EB9DAC2B}" destId="{B12FEB1C-306E-4959-B62C-C85D6C95D347}" srcOrd="0" destOrd="0" presId="urn:microsoft.com/office/officeart/2005/8/layout/hierarchy1"/>
    <dgm:cxn modelId="{0DF8F336-C700-44E4-B4CE-0CABEE5F511C}" type="presParOf" srcId="{26E46B58-87FF-40F4-AD48-1391EB9DAC2B}" destId="{B86933D8-CFF1-47E5-B86D-8E5D1FCD1405}" srcOrd="1" destOrd="0" presId="urn:microsoft.com/office/officeart/2005/8/layout/hierarchy1"/>
    <dgm:cxn modelId="{50DF169E-8D5E-404F-B6EB-2087597135D0}" type="presParOf" srcId="{F128AAF8-88CC-46BE-B0BF-B9ACE6D578C1}" destId="{2D0543E4-D35F-44A3-88A0-C1221F21A8F7}" srcOrd="1" destOrd="0" presId="urn:microsoft.com/office/officeart/2005/8/layout/hierarchy1"/>
    <dgm:cxn modelId="{BFCC36B7-4814-410E-A15F-AC06474C5C2C}" type="presParOf" srcId="{24CE5799-02E8-4990-8FD1-D4A58987C0AD}" destId="{52B5B883-AD00-4C6E-80C1-C83168A33349}" srcOrd="4" destOrd="0" presId="urn:microsoft.com/office/officeart/2005/8/layout/hierarchy1"/>
    <dgm:cxn modelId="{F7D873AB-305C-4260-982E-7DE3808D7639}" type="presParOf" srcId="{52B5B883-AD00-4C6E-80C1-C83168A33349}" destId="{631677B0-831A-4794-BA1B-DD80B031F4B0}" srcOrd="0" destOrd="0" presId="urn:microsoft.com/office/officeart/2005/8/layout/hierarchy1"/>
    <dgm:cxn modelId="{067162A5-7BD0-4925-9CE9-805B23A2FC22}" type="presParOf" srcId="{631677B0-831A-4794-BA1B-DD80B031F4B0}" destId="{A0D4D30E-8A37-436A-A0EC-CEAD4E81AFED}" srcOrd="0" destOrd="0" presId="urn:microsoft.com/office/officeart/2005/8/layout/hierarchy1"/>
    <dgm:cxn modelId="{A1578C53-46DD-40BB-9756-CB8448116398}" type="presParOf" srcId="{631677B0-831A-4794-BA1B-DD80B031F4B0}" destId="{306178FD-7B46-423B-B5CD-8A686D640F34}" srcOrd="1" destOrd="0" presId="urn:microsoft.com/office/officeart/2005/8/layout/hierarchy1"/>
    <dgm:cxn modelId="{388E035C-436F-4B4C-9DA0-6746D421F303}" type="presParOf" srcId="{52B5B883-AD00-4C6E-80C1-C83168A33349}" destId="{962C4A2F-A55D-4C98-BDDF-54E6C33F6F78}"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5A1453-60CB-4DBB-92C5-00B40126D4A1}"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ECA32C11-DC50-4484-B0A3-ADC5359D95F7}">
      <dgm:prSet/>
      <dgm:spPr/>
      <dgm:t>
        <a:bodyPr/>
        <a:lstStyle/>
        <a:p>
          <a:pPr>
            <a:lnSpc>
              <a:spcPct val="100000"/>
            </a:lnSpc>
            <a:defRPr cap="all"/>
          </a:pPr>
          <a:r>
            <a:rPr lang="en-GB"/>
            <a:t>💸 </a:t>
          </a:r>
          <a:r>
            <a:rPr lang="en-GB" b="1"/>
            <a:t>Review compensation strategy</a:t>
          </a:r>
          <a:r>
            <a:rPr lang="en-GB"/>
            <a:t> to reduce salary disparities.</a:t>
          </a:r>
          <a:endParaRPr lang="en-US"/>
        </a:p>
      </dgm:t>
    </dgm:pt>
    <dgm:pt modelId="{4746BC33-A8BC-4AB0-98AE-1CFE22E63BBC}" type="parTrans" cxnId="{59DC1D22-A605-4B71-B928-6A65B1B86F7E}">
      <dgm:prSet/>
      <dgm:spPr/>
      <dgm:t>
        <a:bodyPr/>
        <a:lstStyle/>
        <a:p>
          <a:endParaRPr lang="en-US"/>
        </a:p>
      </dgm:t>
    </dgm:pt>
    <dgm:pt modelId="{40BC831C-D272-48B7-AAAA-ECCD5668E8D2}" type="sibTrans" cxnId="{59DC1D22-A605-4B71-B928-6A65B1B86F7E}">
      <dgm:prSet/>
      <dgm:spPr/>
      <dgm:t>
        <a:bodyPr/>
        <a:lstStyle/>
        <a:p>
          <a:endParaRPr lang="en-US"/>
        </a:p>
      </dgm:t>
    </dgm:pt>
    <dgm:pt modelId="{D7C06F77-3F50-47FF-8918-EA9E31F9A2EC}">
      <dgm:prSet/>
      <dgm:spPr/>
      <dgm:t>
        <a:bodyPr/>
        <a:lstStyle/>
        <a:p>
          <a:pPr>
            <a:lnSpc>
              <a:spcPct val="100000"/>
            </a:lnSpc>
            <a:defRPr cap="all"/>
          </a:pPr>
          <a:r>
            <a:rPr lang="en-GB"/>
            <a:t>📈 </a:t>
          </a:r>
          <a:r>
            <a:rPr lang="en-GB" b="1"/>
            <a:t>Introduce incremental salary progression plans</a:t>
          </a:r>
          <a:r>
            <a:rPr lang="en-GB"/>
            <a:t> to motivate retention.</a:t>
          </a:r>
          <a:endParaRPr lang="en-US"/>
        </a:p>
      </dgm:t>
    </dgm:pt>
    <dgm:pt modelId="{91497ED6-7608-4AC4-85CC-F87CA3A42E10}" type="parTrans" cxnId="{E27E422D-803A-4D3D-B1D6-36416DE981FF}">
      <dgm:prSet/>
      <dgm:spPr/>
      <dgm:t>
        <a:bodyPr/>
        <a:lstStyle/>
        <a:p>
          <a:endParaRPr lang="en-US"/>
        </a:p>
      </dgm:t>
    </dgm:pt>
    <dgm:pt modelId="{526CEB7F-7589-4DA1-A99B-6C92208276D3}" type="sibTrans" cxnId="{E27E422D-803A-4D3D-B1D6-36416DE981FF}">
      <dgm:prSet/>
      <dgm:spPr/>
      <dgm:t>
        <a:bodyPr/>
        <a:lstStyle/>
        <a:p>
          <a:endParaRPr lang="en-US"/>
        </a:p>
      </dgm:t>
    </dgm:pt>
    <dgm:pt modelId="{1175C778-2B22-4F9C-82A8-CCED293C618A}">
      <dgm:prSet/>
      <dgm:spPr/>
      <dgm:t>
        <a:bodyPr/>
        <a:lstStyle/>
        <a:p>
          <a:pPr>
            <a:lnSpc>
              <a:spcPct val="100000"/>
            </a:lnSpc>
            <a:defRPr cap="all"/>
          </a:pPr>
          <a:r>
            <a:rPr lang="en-GB"/>
            <a:t>👂 Conduct </a:t>
          </a:r>
          <a:r>
            <a:rPr lang="en-GB" b="1"/>
            <a:t>exit interviews</a:t>
          </a:r>
          <a:r>
            <a:rPr lang="en-GB"/>
            <a:t> for low-salary leavers to understand drivers.</a:t>
          </a:r>
          <a:endParaRPr lang="en-US"/>
        </a:p>
      </dgm:t>
    </dgm:pt>
    <dgm:pt modelId="{9EB132D9-9C73-42AC-8679-1DA990F744F5}" type="parTrans" cxnId="{2A1FD3AB-A7AC-416B-9596-0E10E5F1F334}">
      <dgm:prSet/>
      <dgm:spPr/>
      <dgm:t>
        <a:bodyPr/>
        <a:lstStyle/>
        <a:p>
          <a:endParaRPr lang="en-US"/>
        </a:p>
      </dgm:t>
    </dgm:pt>
    <dgm:pt modelId="{4BD73A8E-A129-438E-890E-78354AB7BFE7}" type="sibTrans" cxnId="{2A1FD3AB-A7AC-416B-9596-0E10E5F1F334}">
      <dgm:prSet/>
      <dgm:spPr/>
      <dgm:t>
        <a:bodyPr/>
        <a:lstStyle/>
        <a:p>
          <a:endParaRPr lang="en-US"/>
        </a:p>
      </dgm:t>
    </dgm:pt>
    <dgm:pt modelId="{7E67CE69-A8B2-4A6C-9005-43572A879DF5}">
      <dgm:prSet/>
      <dgm:spPr/>
      <dgm:t>
        <a:bodyPr/>
        <a:lstStyle/>
        <a:p>
          <a:pPr>
            <a:lnSpc>
              <a:spcPct val="100000"/>
            </a:lnSpc>
            <a:defRPr cap="all"/>
          </a:pPr>
          <a:r>
            <a:rPr lang="en-GB"/>
            <a:t>🎓 Offer </a:t>
          </a:r>
          <a:r>
            <a:rPr lang="en-GB" b="1"/>
            <a:t>career growth paths and training</a:t>
          </a:r>
          <a:r>
            <a:rPr lang="en-GB"/>
            <a:t> to justify salary increases.</a:t>
          </a:r>
          <a:endParaRPr lang="en-US"/>
        </a:p>
      </dgm:t>
    </dgm:pt>
    <dgm:pt modelId="{5EF388BF-5839-4F2B-9FF2-C61A79B2C178}" type="parTrans" cxnId="{DD37B630-2E37-41DA-8761-CC7BE626E91A}">
      <dgm:prSet/>
      <dgm:spPr/>
      <dgm:t>
        <a:bodyPr/>
        <a:lstStyle/>
        <a:p>
          <a:endParaRPr lang="en-US"/>
        </a:p>
      </dgm:t>
    </dgm:pt>
    <dgm:pt modelId="{55E52522-C127-48F5-B46C-82056EB5F818}" type="sibTrans" cxnId="{DD37B630-2E37-41DA-8761-CC7BE626E91A}">
      <dgm:prSet/>
      <dgm:spPr/>
      <dgm:t>
        <a:bodyPr/>
        <a:lstStyle/>
        <a:p>
          <a:endParaRPr lang="en-US"/>
        </a:p>
      </dgm:t>
    </dgm:pt>
    <dgm:pt modelId="{767B010F-9A1D-4F28-9BDE-DFBC9ADC983C}" type="pres">
      <dgm:prSet presAssocID="{DB5A1453-60CB-4DBB-92C5-00B40126D4A1}" presName="root" presStyleCnt="0">
        <dgm:presLayoutVars>
          <dgm:dir/>
          <dgm:resizeHandles val="exact"/>
        </dgm:presLayoutVars>
      </dgm:prSet>
      <dgm:spPr/>
    </dgm:pt>
    <dgm:pt modelId="{EADD3B35-0CD6-4BA2-B69D-D3758659ADBE}" type="pres">
      <dgm:prSet presAssocID="{ECA32C11-DC50-4484-B0A3-ADC5359D95F7}" presName="compNode" presStyleCnt="0"/>
      <dgm:spPr/>
    </dgm:pt>
    <dgm:pt modelId="{297069DD-DB81-405B-B910-B09FB9C66C3A}" type="pres">
      <dgm:prSet presAssocID="{ECA32C11-DC50-4484-B0A3-ADC5359D95F7}" presName="iconBgRect" presStyleLbl="bgShp" presStyleIdx="0" presStyleCnt="4"/>
      <dgm:spPr/>
    </dgm:pt>
    <dgm:pt modelId="{203B9F5D-21C1-4460-994B-FDF04E530C6D}" type="pres">
      <dgm:prSet presAssocID="{ECA32C11-DC50-4484-B0A3-ADC5359D95F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9AD4F784-9F11-48A6-B0B2-76ECFE63BFC6}" type="pres">
      <dgm:prSet presAssocID="{ECA32C11-DC50-4484-B0A3-ADC5359D95F7}" presName="spaceRect" presStyleCnt="0"/>
      <dgm:spPr/>
    </dgm:pt>
    <dgm:pt modelId="{6824CFFB-285B-4B8A-A085-811B985B3DEE}" type="pres">
      <dgm:prSet presAssocID="{ECA32C11-DC50-4484-B0A3-ADC5359D95F7}" presName="textRect" presStyleLbl="revTx" presStyleIdx="0" presStyleCnt="4">
        <dgm:presLayoutVars>
          <dgm:chMax val="1"/>
          <dgm:chPref val="1"/>
        </dgm:presLayoutVars>
      </dgm:prSet>
      <dgm:spPr/>
    </dgm:pt>
    <dgm:pt modelId="{6986ADA0-B44E-47DB-A4C8-D3C41AAA242A}" type="pres">
      <dgm:prSet presAssocID="{40BC831C-D272-48B7-AAAA-ECCD5668E8D2}" presName="sibTrans" presStyleCnt="0"/>
      <dgm:spPr/>
    </dgm:pt>
    <dgm:pt modelId="{A4BBAAC3-E464-4621-ABDE-38B627445AF4}" type="pres">
      <dgm:prSet presAssocID="{D7C06F77-3F50-47FF-8918-EA9E31F9A2EC}" presName="compNode" presStyleCnt="0"/>
      <dgm:spPr/>
    </dgm:pt>
    <dgm:pt modelId="{654583BA-34F9-4A76-891A-01C49DD59483}" type="pres">
      <dgm:prSet presAssocID="{D7C06F77-3F50-47FF-8918-EA9E31F9A2EC}" presName="iconBgRect" presStyleLbl="bgShp" presStyleIdx="1" presStyleCnt="4"/>
      <dgm:spPr/>
    </dgm:pt>
    <dgm:pt modelId="{6C6153C0-8CDA-4ECF-A5F1-F48451969E82}" type="pres">
      <dgm:prSet presAssocID="{D7C06F77-3F50-47FF-8918-EA9E31F9A2E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81014823-4527-4009-A3F0-6B2C59ED9D30}" type="pres">
      <dgm:prSet presAssocID="{D7C06F77-3F50-47FF-8918-EA9E31F9A2EC}" presName="spaceRect" presStyleCnt="0"/>
      <dgm:spPr/>
    </dgm:pt>
    <dgm:pt modelId="{45C952B5-2B21-4B7F-AC20-FF5B4043DE44}" type="pres">
      <dgm:prSet presAssocID="{D7C06F77-3F50-47FF-8918-EA9E31F9A2EC}" presName="textRect" presStyleLbl="revTx" presStyleIdx="1" presStyleCnt="4">
        <dgm:presLayoutVars>
          <dgm:chMax val="1"/>
          <dgm:chPref val="1"/>
        </dgm:presLayoutVars>
      </dgm:prSet>
      <dgm:spPr/>
    </dgm:pt>
    <dgm:pt modelId="{1500259B-0F9D-4C63-8987-AF3EF32A4DB0}" type="pres">
      <dgm:prSet presAssocID="{526CEB7F-7589-4DA1-A99B-6C92208276D3}" presName="sibTrans" presStyleCnt="0"/>
      <dgm:spPr/>
    </dgm:pt>
    <dgm:pt modelId="{38C194E4-2EAD-4532-881D-C1F4FE99B669}" type="pres">
      <dgm:prSet presAssocID="{1175C778-2B22-4F9C-82A8-CCED293C618A}" presName="compNode" presStyleCnt="0"/>
      <dgm:spPr/>
    </dgm:pt>
    <dgm:pt modelId="{38817CF2-17EC-4B0D-AFB4-503428973DD1}" type="pres">
      <dgm:prSet presAssocID="{1175C778-2B22-4F9C-82A8-CCED293C618A}" presName="iconBgRect" presStyleLbl="bgShp" presStyleIdx="2" presStyleCnt="4"/>
      <dgm:spPr/>
    </dgm:pt>
    <dgm:pt modelId="{655E7CEE-8763-4364-8C6E-E13793DB26C1}" type="pres">
      <dgm:prSet presAssocID="{1175C778-2B22-4F9C-82A8-CCED293C618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xi"/>
        </a:ext>
      </dgm:extLst>
    </dgm:pt>
    <dgm:pt modelId="{DECFBEF1-7925-4926-BCD9-A349C3D53D01}" type="pres">
      <dgm:prSet presAssocID="{1175C778-2B22-4F9C-82A8-CCED293C618A}" presName="spaceRect" presStyleCnt="0"/>
      <dgm:spPr/>
    </dgm:pt>
    <dgm:pt modelId="{CEF7397B-105A-41DA-9BF5-0B9CADE5CA3D}" type="pres">
      <dgm:prSet presAssocID="{1175C778-2B22-4F9C-82A8-CCED293C618A}" presName="textRect" presStyleLbl="revTx" presStyleIdx="2" presStyleCnt="4">
        <dgm:presLayoutVars>
          <dgm:chMax val="1"/>
          <dgm:chPref val="1"/>
        </dgm:presLayoutVars>
      </dgm:prSet>
      <dgm:spPr/>
    </dgm:pt>
    <dgm:pt modelId="{90DDE46D-53ED-453D-8E10-926B1D9DDEB9}" type="pres">
      <dgm:prSet presAssocID="{4BD73A8E-A129-438E-890E-78354AB7BFE7}" presName="sibTrans" presStyleCnt="0"/>
      <dgm:spPr/>
    </dgm:pt>
    <dgm:pt modelId="{FACFD47E-24BF-47B1-AEB0-632705BB61D0}" type="pres">
      <dgm:prSet presAssocID="{7E67CE69-A8B2-4A6C-9005-43572A879DF5}" presName="compNode" presStyleCnt="0"/>
      <dgm:spPr/>
    </dgm:pt>
    <dgm:pt modelId="{3D70D709-ECCE-4BF1-8863-6C2DA7723F2F}" type="pres">
      <dgm:prSet presAssocID="{7E67CE69-A8B2-4A6C-9005-43572A879DF5}" presName="iconBgRect" presStyleLbl="bgShp" presStyleIdx="3" presStyleCnt="4"/>
      <dgm:spPr/>
    </dgm:pt>
    <dgm:pt modelId="{89F91075-45BD-4FEB-86C2-EB972C0C278D}" type="pres">
      <dgm:prSet presAssocID="{7E67CE69-A8B2-4A6C-9005-43572A879DF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04D223F1-7E3C-4888-9AA3-BBA87B669E39}" type="pres">
      <dgm:prSet presAssocID="{7E67CE69-A8B2-4A6C-9005-43572A879DF5}" presName="spaceRect" presStyleCnt="0"/>
      <dgm:spPr/>
    </dgm:pt>
    <dgm:pt modelId="{4627E187-0D60-4D3C-8AD3-67F3BBECF306}" type="pres">
      <dgm:prSet presAssocID="{7E67CE69-A8B2-4A6C-9005-43572A879DF5}" presName="textRect" presStyleLbl="revTx" presStyleIdx="3" presStyleCnt="4">
        <dgm:presLayoutVars>
          <dgm:chMax val="1"/>
          <dgm:chPref val="1"/>
        </dgm:presLayoutVars>
      </dgm:prSet>
      <dgm:spPr/>
    </dgm:pt>
  </dgm:ptLst>
  <dgm:cxnLst>
    <dgm:cxn modelId="{59DC1D22-A605-4B71-B928-6A65B1B86F7E}" srcId="{DB5A1453-60CB-4DBB-92C5-00B40126D4A1}" destId="{ECA32C11-DC50-4484-B0A3-ADC5359D95F7}" srcOrd="0" destOrd="0" parTransId="{4746BC33-A8BC-4AB0-98AE-1CFE22E63BBC}" sibTransId="{40BC831C-D272-48B7-AAAA-ECCD5668E8D2}"/>
    <dgm:cxn modelId="{E27E422D-803A-4D3D-B1D6-36416DE981FF}" srcId="{DB5A1453-60CB-4DBB-92C5-00B40126D4A1}" destId="{D7C06F77-3F50-47FF-8918-EA9E31F9A2EC}" srcOrd="1" destOrd="0" parTransId="{91497ED6-7608-4AC4-85CC-F87CA3A42E10}" sibTransId="{526CEB7F-7589-4DA1-A99B-6C92208276D3}"/>
    <dgm:cxn modelId="{DD37B630-2E37-41DA-8761-CC7BE626E91A}" srcId="{DB5A1453-60CB-4DBB-92C5-00B40126D4A1}" destId="{7E67CE69-A8B2-4A6C-9005-43572A879DF5}" srcOrd="3" destOrd="0" parTransId="{5EF388BF-5839-4F2B-9FF2-C61A79B2C178}" sibTransId="{55E52522-C127-48F5-B46C-82056EB5F818}"/>
    <dgm:cxn modelId="{C7DBF48F-3308-4A98-9CD5-410DB984CEB1}" type="presOf" srcId="{DB5A1453-60CB-4DBB-92C5-00B40126D4A1}" destId="{767B010F-9A1D-4F28-9BDE-DFBC9ADC983C}" srcOrd="0" destOrd="0" presId="urn:microsoft.com/office/officeart/2018/5/layout/IconCircleLabelList"/>
    <dgm:cxn modelId="{4C05C292-B052-4572-95F3-EB9A243B1A64}" type="presOf" srcId="{7E67CE69-A8B2-4A6C-9005-43572A879DF5}" destId="{4627E187-0D60-4D3C-8AD3-67F3BBECF306}" srcOrd="0" destOrd="0" presId="urn:microsoft.com/office/officeart/2018/5/layout/IconCircleLabelList"/>
    <dgm:cxn modelId="{89C85C98-ADBB-4B62-A395-92462533CB8C}" type="presOf" srcId="{D7C06F77-3F50-47FF-8918-EA9E31F9A2EC}" destId="{45C952B5-2B21-4B7F-AC20-FF5B4043DE44}" srcOrd="0" destOrd="0" presId="urn:microsoft.com/office/officeart/2018/5/layout/IconCircleLabelList"/>
    <dgm:cxn modelId="{38CD76A5-7DCB-4CE7-BE46-2A0E962F898B}" type="presOf" srcId="{ECA32C11-DC50-4484-B0A3-ADC5359D95F7}" destId="{6824CFFB-285B-4B8A-A085-811B985B3DEE}" srcOrd="0" destOrd="0" presId="urn:microsoft.com/office/officeart/2018/5/layout/IconCircleLabelList"/>
    <dgm:cxn modelId="{2A1FD3AB-A7AC-416B-9596-0E10E5F1F334}" srcId="{DB5A1453-60CB-4DBB-92C5-00B40126D4A1}" destId="{1175C778-2B22-4F9C-82A8-CCED293C618A}" srcOrd="2" destOrd="0" parTransId="{9EB132D9-9C73-42AC-8679-1DA990F744F5}" sibTransId="{4BD73A8E-A129-438E-890E-78354AB7BFE7}"/>
    <dgm:cxn modelId="{9D2AB5C8-2AC0-4B54-838A-7FE93CC9E6E6}" type="presOf" srcId="{1175C778-2B22-4F9C-82A8-CCED293C618A}" destId="{CEF7397B-105A-41DA-9BF5-0B9CADE5CA3D}" srcOrd="0" destOrd="0" presId="urn:microsoft.com/office/officeart/2018/5/layout/IconCircleLabelList"/>
    <dgm:cxn modelId="{F1FCDFC0-981D-43FA-AA6A-2F2D39B17C38}" type="presParOf" srcId="{767B010F-9A1D-4F28-9BDE-DFBC9ADC983C}" destId="{EADD3B35-0CD6-4BA2-B69D-D3758659ADBE}" srcOrd="0" destOrd="0" presId="urn:microsoft.com/office/officeart/2018/5/layout/IconCircleLabelList"/>
    <dgm:cxn modelId="{FD102F0D-A939-492F-B57D-F726EBBCF2D8}" type="presParOf" srcId="{EADD3B35-0CD6-4BA2-B69D-D3758659ADBE}" destId="{297069DD-DB81-405B-B910-B09FB9C66C3A}" srcOrd="0" destOrd="0" presId="urn:microsoft.com/office/officeart/2018/5/layout/IconCircleLabelList"/>
    <dgm:cxn modelId="{DCFCECF9-59C4-4435-BCF3-4E584C08D5F0}" type="presParOf" srcId="{EADD3B35-0CD6-4BA2-B69D-D3758659ADBE}" destId="{203B9F5D-21C1-4460-994B-FDF04E530C6D}" srcOrd="1" destOrd="0" presId="urn:microsoft.com/office/officeart/2018/5/layout/IconCircleLabelList"/>
    <dgm:cxn modelId="{399C4FD3-3440-41F2-B6DE-987615CF242E}" type="presParOf" srcId="{EADD3B35-0CD6-4BA2-B69D-D3758659ADBE}" destId="{9AD4F784-9F11-48A6-B0B2-76ECFE63BFC6}" srcOrd="2" destOrd="0" presId="urn:microsoft.com/office/officeart/2018/5/layout/IconCircleLabelList"/>
    <dgm:cxn modelId="{5232DAAD-2419-4DEB-B8E1-6FB03B4587A3}" type="presParOf" srcId="{EADD3B35-0CD6-4BA2-B69D-D3758659ADBE}" destId="{6824CFFB-285B-4B8A-A085-811B985B3DEE}" srcOrd="3" destOrd="0" presId="urn:microsoft.com/office/officeart/2018/5/layout/IconCircleLabelList"/>
    <dgm:cxn modelId="{644D4247-1753-4F4D-9573-10341996A856}" type="presParOf" srcId="{767B010F-9A1D-4F28-9BDE-DFBC9ADC983C}" destId="{6986ADA0-B44E-47DB-A4C8-D3C41AAA242A}" srcOrd="1" destOrd="0" presId="urn:microsoft.com/office/officeart/2018/5/layout/IconCircleLabelList"/>
    <dgm:cxn modelId="{F3E72B75-501E-4E1A-AB9C-C8F3E866EA7C}" type="presParOf" srcId="{767B010F-9A1D-4F28-9BDE-DFBC9ADC983C}" destId="{A4BBAAC3-E464-4621-ABDE-38B627445AF4}" srcOrd="2" destOrd="0" presId="urn:microsoft.com/office/officeart/2018/5/layout/IconCircleLabelList"/>
    <dgm:cxn modelId="{77CD2BA0-031F-4352-9085-A457BC6E779A}" type="presParOf" srcId="{A4BBAAC3-E464-4621-ABDE-38B627445AF4}" destId="{654583BA-34F9-4A76-891A-01C49DD59483}" srcOrd="0" destOrd="0" presId="urn:microsoft.com/office/officeart/2018/5/layout/IconCircleLabelList"/>
    <dgm:cxn modelId="{D9B9B140-6048-453F-9E5F-79568595BFEE}" type="presParOf" srcId="{A4BBAAC3-E464-4621-ABDE-38B627445AF4}" destId="{6C6153C0-8CDA-4ECF-A5F1-F48451969E82}" srcOrd="1" destOrd="0" presId="urn:microsoft.com/office/officeart/2018/5/layout/IconCircleLabelList"/>
    <dgm:cxn modelId="{9252F87A-EB29-4B19-A41F-87F2CF1D05C9}" type="presParOf" srcId="{A4BBAAC3-E464-4621-ABDE-38B627445AF4}" destId="{81014823-4527-4009-A3F0-6B2C59ED9D30}" srcOrd="2" destOrd="0" presId="urn:microsoft.com/office/officeart/2018/5/layout/IconCircleLabelList"/>
    <dgm:cxn modelId="{F14DF42D-3649-4028-A31A-DE8BCEB40FA5}" type="presParOf" srcId="{A4BBAAC3-E464-4621-ABDE-38B627445AF4}" destId="{45C952B5-2B21-4B7F-AC20-FF5B4043DE44}" srcOrd="3" destOrd="0" presId="urn:microsoft.com/office/officeart/2018/5/layout/IconCircleLabelList"/>
    <dgm:cxn modelId="{0FA0256D-B659-4E31-B3D8-CCE518197E16}" type="presParOf" srcId="{767B010F-9A1D-4F28-9BDE-DFBC9ADC983C}" destId="{1500259B-0F9D-4C63-8987-AF3EF32A4DB0}" srcOrd="3" destOrd="0" presId="urn:microsoft.com/office/officeart/2018/5/layout/IconCircleLabelList"/>
    <dgm:cxn modelId="{75A009B5-8FB4-4B02-88C8-ADFE64A9EE3A}" type="presParOf" srcId="{767B010F-9A1D-4F28-9BDE-DFBC9ADC983C}" destId="{38C194E4-2EAD-4532-881D-C1F4FE99B669}" srcOrd="4" destOrd="0" presId="urn:microsoft.com/office/officeart/2018/5/layout/IconCircleLabelList"/>
    <dgm:cxn modelId="{0B229553-8F49-403F-99C7-2CF665B51CF2}" type="presParOf" srcId="{38C194E4-2EAD-4532-881D-C1F4FE99B669}" destId="{38817CF2-17EC-4B0D-AFB4-503428973DD1}" srcOrd="0" destOrd="0" presId="urn:microsoft.com/office/officeart/2018/5/layout/IconCircleLabelList"/>
    <dgm:cxn modelId="{58EF0BD6-4418-43A9-8CAF-E2302F7BBC23}" type="presParOf" srcId="{38C194E4-2EAD-4532-881D-C1F4FE99B669}" destId="{655E7CEE-8763-4364-8C6E-E13793DB26C1}" srcOrd="1" destOrd="0" presId="urn:microsoft.com/office/officeart/2018/5/layout/IconCircleLabelList"/>
    <dgm:cxn modelId="{62F47422-9159-41DF-BD11-728FD6179FDA}" type="presParOf" srcId="{38C194E4-2EAD-4532-881D-C1F4FE99B669}" destId="{DECFBEF1-7925-4926-BCD9-A349C3D53D01}" srcOrd="2" destOrd="0" presId="urn:microsoft.com/office/officeart/2018/5/layout/IconCircleLabelList"/>
    <dgm:cxn modelId="{231B0178-9CC2-460F-9795-CE29888A2CC4}" type="presParOf" srcId="{38C194E4-2EAD-4532-881D-C1F4FE99B669}" destId="{CEF7397B-105A-41DA-9BF5-0B9CADE5CA3D}" srcOrd="3" destOrd="0" presId="urn:microsoft.com/office/officeart/2018/5/layout/IconCircleLabelList"/>
    <dgm:cxn modelId="{173E09B1-D3E7-4240-85C8-F37D95F290DA}" type="presParOf" srcId="{767B010F-9A1D-4F28-9BDE-DFBC9ADC983C}" destId="{90DDE46D-53ED-453D-8E10-926B1D9DDEB9}" srcOrd="5" destOrd="0" presId="urn:microsoft.com/office/officeart/2018/5/layout/IconCircleLabelList"/>
    <dgm:cxn modelId="{AB2DC6D3-E0DB-41DE-ADE3-63840FF3D04D}" type="presParOf" srcId="{767B010F-9A1D-4F28-9BDE-DFBC9ADC983C}" destId="{FACFD47E-24BF-47B1-AEB0-632705BB61D0}" srcOrd="6" destOrd="0" presId="urn:microsoft.com/office/officeart/2018/5/layout/IconCircleLabelList"/>
    <dgm:cxn modelId="{EA42377C-3672-459B-89C3-478E6D28938A}" type="presParOf" srcId="{FACFD47E-24BF-47B1-AEB0-632705BB61D0}" destId="{3D70D709-ECCE-4BF1-8863-6C2DA7723F2F}" srcOrd="0" destOrd="0" presId="urn:microsoft.com/office/officeart/2018/5/layout/IconCircleLabelList"/>
    <dgm:cxn modelId="{A3304143-726D-4DB3-9D45-2EE169A660C1}" type="presParOf" srcId="{FACFD47E-24BF-47B1-AEB0-632705BB61D0}" destId="{89F91075-45BD-4FEB-86C2-EB972C0C278D}" srcOrd="1" destOrd="0" presId="urn:microsoft.com/office/officeart/2018/5/layout/IconCircleLabelList"/>
    <dgm:cxn modelId="{5D7F6D94-F2D6-443D-986C-9CC83FD51F70}" type="presParOf" srcId="{FACFD47E-24BF-47B1-AEB0-632705BB61D0}" destId="{04D223F1-7E3C-4888-9AA3-BBA87B669E39}" srcOrd="2" destOrd="0" presId="urn:microsoft.com/office/officeart/2018/5/layout/IconCircleLabelList"/>
    <dgm:cxn modelId="{5A2F683F-084F-41C7-B2F8-E3561A89E209}" type="presParOf" srcId="{FACFD47E-24BF-47B1-AEB0-632705BB61D0}" destId="{4627E187-0D60-4D3C-8AD3-67F3BBECF306}"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D9BC989-B9A9-43D6-8C69-57A11F57D4C1}"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1D03F8E-BE1F-4396-8439-23B2C571B264}">
      <dgm:prSet/>
      <dgm:spPr/>
      <dgm:t>
        <a:bodyPr/>
        <a:lstStyle/>
        <a:p>
          <a:r>
            <a:rPr lang="en-US" b="1"/>
            <a:t>Improve Work Environment</a:t>
          </a:r>
          <a:endParaRPr lang="en-US"/>
        </a:p>
      </dgm:t>
    </dgm:pt>
    <dgm:pt modelId="{E68225BC-7A1B-49D0-8B3A-468B11CDDE0D}" type="parTrans" cxnId="{F3455F8F-645D-4522-A8FD-199F0204FF03}">
      <dgm:prSet/>
      <dgm:spPr/>
      <dgm:t>
        <a:bodyPr/>
        <a:lstStyle/>
        <a:p>
          <a:endParaRPr lang="en-US"/>
        </a:p>
      </dgm:t>
    </dgm:pt>
    <dgm:pt modelId="{4F081A12-BB0B-43ED-B3B8-3115F6C8547A}" type="sibTrans" cxnId="{F3455F8F-645D-4522-A8FD-199F0204FF03}">
      <dgm:prSet/>
      <dgm:spPr/>
      <dgm:t>
        <a:bodyPr/>
        <a:lstStyle/>
        <a:p>
          <a:endParaRPr lang="en-US"/>
        </a:p>
      </dgm:t>
    </dgm:pt>
    <dgm:pt modelId="{804EF6A7-50DB-4BBF-8598-404863B61ACD}">
      <dgm:prSet/>
      <dgm:spPr/>
      <dgm:t>
        <a:bodyPr/>
        <a:lstStyle/>
        <a:p>
          <a:r>
            <a:rPr lang="en-US" b="1"/>
            <a:t>Strengthen HR Resources</a:t>
          </a:r>
          <a:endParaRPr lang="en-US"/>
        </a:p>
      </dgm:t>
    </dgm:pt>
    <dgm:pt modelId="{DD2B4321-704C-4D99-9F22-9B6DA95B5D27}" type="parTrans" cxnId="{5BD6F64C-BA23-4EFC-8588-E46AB709759A}">
      <dgm:prSet/>
      <dgm:spPr/>
      <dgm:t>
        <a:bodyPr/>
        <a:lstStyle/>
        <a:p>
          <a:endParaRPr lang="en-US"/>
        </a:p>
      </dgm:t>
    </dgm:pt>
    <dgm:pt modelId="{A2727BC8-68C4-412E-B48B-E2B7FF239D61}" type="sibTrans" cxnId="{5BD6F64C-BA23-4EFC-8588-E46AB709759A}">
      <dgm:prSet/>
      <dgm:spPr/>
      <dgm:t>
        <a:bodyPr/>
        <a:lstStyle/>
        <a:p>
          <a:endParaRPr lang="en-US"/>
        </a:p>
      </dgm:t>
    </dgm:pt>
    <dgm:pt modelId="{A1EA08B4-BD17-452D-95A0-7928B81ABF8A}">
      <dgm:prSet/>
      <dgm:spPr/>
      <dgm:t>
        <a:bodyPr/>
        <a:lstStyle/>
        <a:p>
          <a:r>
            <a:rPr lang="en-US"/>
            <a:t>Enhance Employee Well-being</a:t>
          </a:r>
        </a:p>
      </dgm:t>
    </dgm:pt>
    <dgm:pt modelId="{892374E3-4AFD-468C-8B67-884D74FE73B4}" type="parTrans" cxnId="{826E677C-BAEB-4426-B22B-556B5FC49EC1}">
      <dgm:prSet/>
      <dgm:spPr/>
      <dgm:t>
        <a:bodyPr/>
        <a:lstStyle/>
        <a:p>
          <a:endParaRPr lang="en-US"/>
        </a:p>
      </dgm:t>
    </dgm:pt>
    <dgm:pt modelId="{58386461-6314-40CB-B8E0-8031DCCFD73C}" type="sibTrans" cxnId="{826E677C-BAEB-4426-B22B-556B5FC49EC1}">
      <dgm:prSet/>
      <dgm:spPr/>
      <dgm:t>
        <a:bodyPr/>
        <a:lstStyle/>
        <a:p>
          <a:endParaRPr lang="en-US"/>
        </a:p>
      </dgm:t>
    </dgm:pt>
    <dgm:pt modelId="{F9D641B7-2766-460B-968F-14B1ABA6472B}">
      <dgm:prSet/>
      <dgm:spPr/>
      <dgm:t>
        <a:bodyPr/>
        <a:lstStyle/>
        <a:p>
          <a:r>
            <a:rPr lang="en-US"/>
            <a:t>Boost Recognition and Rewards</a:t>
          </a:r>
        </a:p>
      </dgm:t>
    </dgm:pt>
    <dgm:pt modelId="{9DF94141-D535-4A42-ADE4-C562368DA708}" type="parTrans" cxnId="{31089A54-934A-4C1E-A3D5-90C4793C4BE1}">
      <dgm:prSet/>
      <dgm:spPr/>
      <dgm:t>
        <a:bodyPr/>
        <a:lstStyle/>
        <a:p>
          <a:endParaRPr lang="en-US"/>
        </a:p>
      </dgm:t>
    </dgm:pt>
    <dgm:pt modelId="{F327F3A0-BDCB-4FAB-9324-9971D3622319}" type="sibTrans" cxnId="{31089A54-934A-4C1E-A3D5-90C4793C4BE1}">
      <dgm:prSet/>
      <dgm:spPr/>
      <dgm:t>
        <a:bodyPr/>
        <a:lstStyle/>
        <a:p>
          <a:endParaRPr lang="en-US"/>
        </a:p>
      </dgm:t>
    </dgm:pt>
    <dgm:pt modelId="{0805D90D-73F2-48B5-9033-DC7E2796BD53}">
      <dgm:prSet/>
      <dgm:spPr/>
      <dgm:t>
        <a:bodyPr/>
        <a:lstStyle/>
        <a:p>
          <a:r>
            <a:rPr lang="en-US"/>
            <a:t>Optimize Travel and Remote Work</a:t>
          </a:r>
        </a:p>
      </dgm:t>
    </dgm:pt>
    <dgm:pt modelId="{7AC46F1C-43C7-4435-9068-D08B0E52719D}" type="parTrans" cxnId="{9CCF57E5-E64D-4AEE-B682-BF8CAAEC7667}">
      <dgm:prSet/>
      <dgm:spPr/>
      <dgm:t>
        <a:bodyPr/>
        <a:lstStyle/>
        <a:p>
          <a:endParaRPr lang="en-US"/>
        </a:p>
      </dgm:t>
    </dgm:pt>
    <dgm:pt modelId="{B6E730EA-F63C-44FC-BCA1-1C83B3914D89}" type="sibTrans" cxnId="{9CCF57E5-E64D-4AEE-B682-BF8CAAEC7667}">
      <dgm:prSet/>
      <dgm:spPr/>
      <dgm:t>
        <a:bodyPr/>
        <a:lstStyle/>
        <a:p>
          <a:endParaRPr lang="en-US"/>
        </a:p>
      </dgm:t>
    </dgm:pt>
    <dgm:pt modelId="{7EC45DFD-4299-4376-96E6-6302177C8C44}" type="pres">
      <dgm:prSet presAssocID="{FD9BC989-B9A9-43D6-8C69-57A11F57D4C1}" presName="root" presStyleCnt="0">
        <dgm:presLayoutVars>
          <dgm:dir/>
          <dgm:resizeHandles val="exact"/>
        </dgm:presLayoutVars>
      </dgm:prSet>
      <dgm:spPr/>
    </dgm:pt>
    <dgm:pt modelId="{498EE7EE-91B1-4489-8A0F-91FFC238B2C8}" type="pres">
      <dgm:prSet presAssocID="{81D03F8E-BE1F-4396-8439-23B2C571B264}" presName="compNode" presStyleCnt="0"/>
      <dgm:spPr/>
    </dgm:pt>
    <dgm:pt modelId="{E80151C8-0CC6-48B1-9DB3-7D89AA61E6B0}" type="pres">
      <dgm:prSet presAssocID="{81D03F8E-BE1F-4396-8439-23B2C571B26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BB6C9C5B-71AB-47BC-8DFA-ACD6CFDF3EB5}" type="pres">
      <dgm:prSet presAssocID="{81D03F8E-BE1F-4396-8439-23B2C571B264}" presName="spaceRect" presStyleCnt="0"/>
      <dgm:spPr/>
    </dgm:pt>
    <dgm:pt modelId="{94BB5D58-2D7F-45E3-B5AD-64A1ED1B5A09}" type="pres">
      <dgm:prSet presAssocID="{81D03F8E-BE1F-4396-8439-23B2C571B264}" presName="textRect" presStyleLbl="revTx" presStyleIdx="0" presStyleCnt="5">
        <dgm:presLayoutVars>
          <dgm:chMax val="1"/>
          <dgm:chPref val="1"/>
        </dgm:presLayoutVars>
      </dgm:prSet>
      <dgm:spPr/>
    </dgm:pt>
    <dgm:pt modelId="{D509473C-1BFC-47DF-BA5B-B7910CDE46DE}" type="pres">
      <dgm:prSet presAssocID="{4F081A12-BB0B-43ED-B3B8-3115F6C8547A}" presName="sibTrans" presStyleCnt="0"/>
      <dgm:spPr/>
    </dgm:pt>
    <dgm:pt modelId="{F9E3AF14-D866-4684-9CC6-553B6A937232}" type="pres">
      <dgm:prSet presAssocID="{804EF6A7-50DB-4BBF-8598-404863B61ACD}" presName="compNode" presStyleCnt="0"/>
      <dgm:spPr/>
    </dgm:pt>
    <dgm:pt modelId="{B15FA5BB-B2C1-4F66-9DF3-F6142AE9ED59}" type="pres">
      <dgm:prSet presAssocID="{804EF6A7-50DB-4BBF-8598-404863B61AC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297AAC7F-285B-4E89-B5B9-D8B4943C1C9B}" type="pres">
      <dgm:prSet presAssocID="{804EF6A7-50DB-4BBF-8598-404863B61ACD}" presName="spaceRect" presStyleCnt="0"/>
      <dgm:spPr/>
    </dgm:pt>
    <dgm:pt modelId="{96A90B3F-0FD5-4F88-B939-0F8722860406}" type="pres">
      <dgm:prSet presAssocID="{804EF6A7-50DB-4BBF-8598-404863B61ACD}" presName="textRect" presStyleLbl="revTx" presStyleIdx="1" presStyleCnt="5">
        <dgm:presLayoutVars>
          <dgm:chMax val="1"/>
          <dgm:chPref val="1"/>
        </dgm:presLayoutVars>
      </dgm:prSet>
      <dgm:spPr/>
    </dgm:pt>
    <dgm:pt modelId="{D50BE486-16B1-42D8-A029-7326BB98A7D5}" type="pres">
      <dgm:prSet presAssocID="{A2727BC8-68C4-412E-B48B-E2B7FF239D61}" presName="sibTrans" presStyleCnt="0"/>
      <dgm:spPr/>
    </dgm:pt>
    <dgm:pt modelId="{8B8E2C02-068F-4ABA-8010-1BE86291A416}" type="pres">
      <dgm:prSet presAssocID="{A1EA08B4-BD17-452D-95A0-7928B81ABF8A}" presName="compNode" presStyleCnt="0"/>
      <dgm:spPr/>
    </dgm:pt>
    <dgm:pt modelId="{836C7500-9B21-4B8D-9B6D-DBFE6415AE4C}" type="pres">
      <dgm:prSet presAssocID="{A1EA08B4-BD17-452D-95A0-7928B81ABF8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4704F6BD-2B5F-4C96-87C0-F7A60B646DD3}" type="pres">
      <dgm:prSet presAssocID="{A1EA08B4-BD17-452D-95A0-7928B81ABF8A}" presName="spaceRect" presStyleCnt="0"/>
      <dgm:spPr/>
    </dgm:pt>
    <dgm:pt modelId="{D2959FB4-F85F-42A3-8943-B03326FD0926}" type="pres">
      <dgm:prSet presAssocID="{A1EA08B4-BD17-452D-95A0-7928B81ABF8A}" presName="textRect" presStyleLbl="revTx" presStyleIdx="2" presStyleCnt="5">
        <dgm:presLayoutVars>
          <dgm:chMax val="1"/>
          <dgm:chPref val="1"/>
        </dgm:presLayoutVars>
      </dgm:prSet>
      <dgm:spPr/>
    </dgm:pt>
    <dgm:pt modelId="{444A7415-6CA8-4A80-A39B-03CA3890CA7C}" type="pres">
      <dgm:prSet presAssocID="{58386461-6314-40CB-B8E0-8031DCCFD73C}" presName="sibTrans" presStyleCnt="0"/>
      <dgm:spPr/>
    </dgm:pt>
    <dgm:pt modelId="{5F6832A8-8F71-4F8D-9830-5FFD1F3E37D4}" type="pres">
      <dgm:prSet presAssocID="{F9D641B7-2766-460B-968F-14B1ABA6472B}" presName="compNode" presStyleCnt="0"/>
      <dgm:spPr/>
    </dgm:pt>
    <dgm:pt modelId="{D3AE1DE8-2448-46D2-B513-7CFA0281104A}" type="pres">
      <dgm:prSet presAssocID="{F9D641B7-2766-460B-968F-14B1ABA6472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bbon"/>
        </a:ext>
      </dgm:extLst>
    </dgm:pt>
    <dgm:pt modelId="{C484C973-E0D7-44B0-910E-4164DF8BDA9E}" type="pres">
      <dgm:prSet presAssocID="{F9D641B7-2766-460B-968F-14B1ABA6472B}" presName="spaceRect" presStyleCnt="0"/>
      <dgm:spPr/>
    </dgm:pt>
    <dgm:pt modelId="{DFC3EE78-9B69-4935-B801-45FDDD0677B9}" type="pres">
      <dgm:prSet presAssocID="{F9D641B7-2766-460B-968F-14B1ABA6472B}" presName="textRect" presStyleLbl="revTx" presStyleIdx="3" presStyleCnt="5">
        <dgm:presLayoutVars>
          <dgm:chMax val="1"/>
          <dgm:chPref val="1"/>
        </dgm:presLayoutVars>
      </dgm:prSet>
      <dgm:spPr/>
    </dgm:pt>
    <dgm:pt modelId="{65F6D312-1C68-45E5-82D4-9DF427A4FE50}" type="pres">
      <dgm:prSet presAssocID="{F327F3A0-BDCB-4FAB-9324-9971D3622319}" presName="sibTrans" presStyleCnt="0"/>
      <dgm:spPr/>
    </dgm:pt>
    <dgm:pt modelId="{48C28709-3FFD-47AB-9A17-59E121E41F7E}" type="pres">
      <dgm:prSet presAssocID="{0805D90D-73F2-48B5-9033-DC7E2796BD53}" presName="compNode" presStyleCnt="0"/>
      <dgm:spPr/>
    </dgm:pt>
    <dgm:pt modelId="{D07D1613-7F83-44C6-96B7-B20C94AA37BA}" type="pres">
      <dgm:prSet presAssocID="{0805D90D-73F2-48B5-9033-DC7E2796BD5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irplane"/>
        </a:ext>
      </dgm:extLst>
    </dgm:pt>
    <dgm:pt modelId="{BE5CD59F-9469-4A1B-BE2F-B689ADD86DEC}" type="pres">
      <dgm:prSet presAssocID="{0805D90D-73F2-48B5-9033-DC7E2796BD53}" presName="spaceRect" presStyleCnt="0"/>
      <dgm:spPr/>
    </dgm:pt>
    <dgm:pt modelId="{C053756F-5724-41A5-BEC1-75220F1C2A7C}" type="pres">
      <dgm:prSet presAssocID="{0805D90D-73F2-48B5-9033-DC7E2796BD53}" presName="textRect" presStyleLbl="revTx" presStyleIdx="4" presStyleCnt="5">
        <dgm:presLayoutVars>
          <dgm:chMax val="1"/>
          <dgm:chPref val="1"/>
        </dgm:presLayoutVars>
      </dgm:prSet>
      <dgm:spPr/>
    </dgm:pt>
  </dgm:ptLst>
  <dgm:cxnLst>
    <dgm:cxn modelId="{4A56304A-A914-4233-A043-97DDDA0AE1B5}" type="presOf" srcId="{A1EA08B4-BD17-452D-95A0-7928B81ABF8A}" destId="{D2959FB4-F85F-42A3-8943-B03326FD0926}" srcOrd="0" destOrd="0" presId="urn:microsoft.com/office/officeart/2018/2/layout/IconLabelList"/>
    <dgm:cxn modelId="{5BD6F64C-BA23-4EFC-8588-E46AB709759A}" srcId="{FD9BC989-B9A9-43D6-8C69-57A11F57D4C1}" destId="{804EF6A7-50DB-4BBF-8598-404863B61ACD}" srcOrd="1" destOrd="0" parTransId="{DD2B4321-704C-4D99-9F22-9B6DA95B5D27}" sibTransId="{A2727BC8-68C4-412E-B48B-E2B7FF239D61}"/>
    <dgm:cxn modelId="{DFA5BF50-92DF-4487-90A4-5AF150D3A780}" type="presOf" srcId="{F9D641B7-2766-460B-968F-14B1ABA6472B}" destId="{DFC3EE78-9B69-4935-B801-45FDDD0677B9}" srcOrd="0" destOrd="0" presId="urn:microsoft.com/office/officeart/2018/2/layout/IconLabelList"/>
    <dgm:cxn modelId="{31089A54-934A-4C1E-A3D5-90C4793C4BE1}" srcId="{FD9BC989-B9A9-43D6-8C69-57A11F57D4C1}" destId="{F9D641B7-2766-460B-968F-14B1ABA6472B}" srcOrd="3" destOrd="0" parTransId="{9DF94141-D535-4A42-ADE4-C562368DA708}" sibTransId="{F327F3A0-BDCB-4FAB-9324-9971D3622319}"/>
    <dgm:cxn modelId="{826E677C-BAEB-4426-B22B-556B5FC49EC1}" srcId="{FD9BC989-B9A9-43D6-8C69-57A11F57D4C1}" destId="{A1EA08B4-BD17-452D-95A0-7928B81ABF8A}" srcOrd="2" destOrd="0" parTransId="{892374E3-4AFD-468C-8B67-884D74FE73B4}" sibTransId="{58386461-6314-40CB-B8E0-8031DCCFD73C}"/>
    <dgm:cxn modelId="{F3455F8F-645D-4522-A8FD-199F0204FF03}" srcId="{FD9BC989-B9A9-43D6-8C69-57A11F57D4C1}" destId="{81D03F8E-BE1F-4396-8439-23B2C571B264}" srcOrd="0" destOrd="0" parTransId="{E68225BC-7A1B-49D0-8B3A-468B11CDDE0D}" sibTransId="{4F081A12-BB0B-43ED-B3B8-3115F6C8547A}"/>
    <dgm:cxn modelId="{9FC0579E-FF92-4467-9CC7-FC311C05E80D}" type="presOf" srcId="{0805D90D-73F2-48B5-9033-DC7E2796BD53}" destId="{C053756F-5724-41A5-BEC1-75220F1C2A7C}" srcOrd="0" destOrd="0" presId="urn:microsoft.com/office/officeart/2018/2/layout/IconLabelList"/>
    <dgm:cxn modelId="{9CCF57E5-E64D-4AEE-B682-BF8CAAEC7667}" srcId="{FD9BC989-B9A9-43D6-8C69-57A11F57D4C1}" destId="{0805D90D-73F2-48B5-9033-DC7E2796BD53}" srcOrd="4" destOrd="0" parTransId="{7AC46F1C-43C7-4435-9068-D08B0E52719D}" sibTransId="{B6E730EA-F63C-44FC-BCA1-1C83B3914D89}"/>
    <dgm:cxn modelId="{1BBB58FB-C72A-460A-9E9B-E356D3F1ECDE}" type="presOf" srcId="{804EF6A7-50DB-4BBF-8598-404863B61ACD}" destId="{96A90B3F-0FD5-4F88-B939-0F8722860406}" srcOrd="0" destOrd="0" presId="urn:microsoft.com/office/officeart/2018/2/layout/IconLabelList"/>
    <dgm:cxn modelId="{36BA68FE-8AC0-46BF-B220-EA776AFA662A}" type="presOf" srcId="{FD9BC989-B9A9-43D6-8C69-57A11F57D4C1}" destId="{7EC45DFD-4299-4376-96E6-6302177C8C44}" srcOrd="0" destOrd="0" presId="urn:microsoft.com/office/officeart/2018/2/layout/IconLabelList"/>
    <dgm:cxn modelId="{2F488EFE-29D2-4224-AB0B-4C1A318A1EAF}" type="presOf" srcId="{81D03F8E-BE1F-4396-8439-23B2C571B264}" destId="{94BB5D58-2D7F-45E3-B5AD-64A1ED1B5A09}" srcOrd="0" destOrd="0" presId="urn:microsoft.com/office/officeart/2018/2/layout/IconLabelList"/>
    <dgm:cxn modelId="{2BF7C16A-D87F-4592-B3BF-5DB2D8D71402}" type="presParOf" srcId="{7EC45DFD-4299-4376-96E6-6302177C8C44}" destId="{498EE7EE-91B1-4489-8A0F-91FFC238B2C8}" srcOrd="0" destOrd="0" presId="urn:microsoft.com/office/officeart/2018/2/layout/IconLabelList"/>
    <dgm:cxn modelId="{32295315-9FF7-454E-96C9-2D8950CA6A01}" type="presParOf" srcId="{498EE7EE-91B1-4489-8A0F-91FFC238B2C8}" destId="{E80151C8-0CC6-48B1-9DB3-7D89AA61E6B0}" srcOrd="0" destOrd="0" presId="urn:microsoft.com/office/officeart/2018/2/layout/IconLabelList"/>
    <dgm:cxn modelId="{86CA453B-B1D1-49DC-9AFD-153569A1ABB0}" type="presParOf" srcId="{498EE7EE-91B1-4489-8A0F-91FFC238B2C8}" destId="{BB6C9C5B-71AB-47BC-8DFA-ACD6CFDF3EB5}" srcOrd="1" destOrd="0" presId="urn:microsoft.com/office/officeart/2018/2/layout/IconLabelList"/>
    <dgm:cxn modelId="{92FF579D-3347-4434-BB17-1F0613BEB593}" type="presParOf" srcId="{498EE7EE-91B1-4489-8A0F-91FFC238B2C8}" destId="{94BB5D58-2D7F-45E3-B5AD-64A1ED1B5A09}" srcOrd="2" destOrd="0" presId="urn:microsoft.com/office/officeart/2018/2/layout/IconLabelList"/>
    <dgm:cxn modelId="{B8704856-862C-4E6C-8510-60D71ED3D4A8}" type="presParOf" srcId="{7EC45DFD-4299-4376-96E6-6302177C8C44}" destId="{D509473C-1BFC-47DF-BA5B-B7910CDE46DE}" srcOrd="1" destOrd="0" presId="urn:microsoft.com/office/officeart/2018/2/layout/IconLabelList"/>
    <dgm:cxn modelId="{98C28D13-C90A-40D8-93E4-501FD73A142D}" type="presParOf" srcId="{7EC45DFD-4299-4376-96E6-6302177C8C44}" destId="{F9E3AF14-D866-4684-9CC6-553B6A937232}" srcOrd="2" destOrd="0" presId="urn:microsoft.com/office/officeart/2018/2/layout/IconLabelList"/>
    <dgm:cxn modelId="{344F2EE6-85E2-4850-8074-634183BC6D90}" type="presParOf" srcId="{F9E3AF14-D866-4684-9CC6-553B6A937232}" destId="{B15FA5BB-B2C1-4F66-9DF3-F6142AE9ED59}" srcOrd="0" destOrd="0" presId="urn:microsoft.com/office/officeart/2018/2/layout/IconLabelList"/>
    <dgm:cxn modelId="{EA28D1FE-8F73-4E84-9EB4-9C45B89DDD92}" type="presParOf" srcId="{F9E3AF14-D866-4684-9CC6-553B6A937232}" destId="{297AAC7F-285B-4E89-B5B9-D8B4943C1C9B}" srcOrd="1" destOrd="0" presId="urn:microsoft.com/office/officeart/2018/2/layout/IconLabelList"/>
    <dgm:cxn modelId="{878C07E3-C12A-4156-A5BE-B8593B18856F}" type="presParOf" srcId="{F9E3AF14-D866-4684-9CC6-553B6A937232}" destId="{96A90B3F-0FD5-4F88-B939-0F8722860406}" srcOrd="2" destOrd="0" presId="urn:microsoft.com/office/officeart/2018/2/layout/IconLabelList"/>
    <dgm:cxn modelId="{B2198351-C77E-4D1C-888F-12C9C1235913}" type="presParOf" srcId="{7EC45DFD-4299-4376-96E6-6302177C8C44}" destId="{D50BE486-16B1-42D8-A029-7326BB98A7D5}" srcOrd="3" destOrd="0" presId="urn:microsoft.com/office/officeart/2018/2/layout/IconLabelList"/>
    <dgm:cxn modelId="{F758CC2C-2B01-4AE0-AC62-EB7EF4FC0C2D}" type="presParOf" srcId="{7EC45DFD-4299-4376-96E6-6302177C8C44}" destId="{8B8E2C02-068F-4ABA-8010-1BE86291A416}" srcOrd="4" destOrd="0" presId="urn:microsoft.com/office/officeart/2018/2/layout/IconLabelList"/>
    <dgm:cxn modelId="{B7441D62-32BB-482E-822D-1932D21F4184}" type="presParOf" srcId="{8B8E2C02-068F-4ABA-8010-1BE86291A416}" destId="{836C7500-9B21-4B8D-9B6D-DBFE6415AE4C}" srcOrd="0" destOrd="0" presId="urn:microsoft.com/office/officeart/2018/2/layout/IconLabelList"/>
    <dgm:cxn modelId="{187462B6-F4A1-47CC-9A26-049BDFA189F8}" type="presParOf" srcId="{8B8E2C02-068F-4ABA-8010-1BE86291A416}" destId="{4704F6BD-2B5F-4C96-87C0-F7A60B646DD3}" srcOrd="1" destOrd="0" presId="urn:microsoft.com/office/officeart/2018/2/layout/IconLabelList"/>
    <dgm:cxn modelId="{D97C9744-2C75-4AFC-A071-D91A9CABAC3B}" type="presParOf" srcId="{8B8E2C02-068F-4ABA-8010-1BE86291A416}" destId="{D2959FB4-F85F-42A3-8943-B03326FD0926}" srcOrd="2" destOrd="0" presId="urn:microsoft.com/office/officeart/2018/2/layout/IconLabelList"/>
    <dgm:cxn modelId="{77D9F829-8922-484F-BA51-FC5ADFF84ECB}" type="presParOf" srcId="{7EC45DFD-4299-4376-96E6-6302177C8C44}" destId="{444A7415-6CA8-4A80-A39B-03CA3890CA7C}" srcOrd="5" destOrd="0" presId="urn:microsoft.com/office/officeart/2018/2/layout/IconLabelList"/>
    <dgm:cxn modelId="{4613FE1D-C054-4D8A-8C44-5B1EC2147502}" type="presParOf" srcId="{7EC45DFD-4299-4376-96E6-6302177C8C44}" destId="{5F6832A8-8F71-4F8D-9830-5FFD1F3E37D4}" srcOrd="6" destOrd="0" presId="urn:microsoft.com/office/officeart/2018/2/layout/IconLabelList"/>
    <dgm:cxn modelId="{3841BA2D-8986-4E1D-B82C-CBC3EAE19495}" type="presParOf" srcId="{5F6832A8-8F71-4F8D-9830-5FFD1F3E37D4}" destId="{D3AE1DE8-2448-46D2-B513-7CFA0281104A}" srcOrd="0" destOrd="0" presId="urn:microsoft.com/office/officeart/2018/2/layout/IconLabelList"/>
    <dgm:cxn modelId="{9DA193BD-6CF4-4821-AB55-58219A8FABB3}" type="presParOf" srcId="{5F6832A8-8F71-4F8D-9830-5FFD1F3E37D4}" destId="{C484C973-E0D7-44B0-910E-4164DF8BDA9E}" srcOrd="1" destOrd="0" presId="urn:microsoft.com/office/officeart/2018/2/layout/IconLabelList"/>
    <dgm:cxn modelId="{1170B13A-EE2C-4B93-A484-1BE249D369D4}" type="presParOf" srcId="{5F6832A8-8F71-4F8D-9830-5FFD1F3E37D4}" destId="{DFC3EE78-9B69-4935-B801-45FDDD0677B9}" srcOrd="2" destOrd="0" presId="urn:microsoft.com/office/officeart/2018/2/layout/IconLabelList"/>
    <dgm:cxn modelId="{B72D241D-0975-4EFA-9754-BE2655249A57}" type="presParOf" srcId="{7EC45DFD-4299-4376-96E6-6302177C8C44}" destId="{65F6D312-1C68-45E5-82D4-9DF427A4FE50}" srcOrd="7" destOrd="0" presId="urn:microsoft.com/office/officeart/2018/2/layout/IconLabelList"/>
    <dgm:cxn modelId="{474D3E93-64DB-4C10-B0AC-A507F0CB47E3}" type="presParOf" srcId="{7EC45DFD-4299-4376-96E6-6302177C8C44}" destId="{48C28709-3FFD-47AB-9A17-59E121E41F7E}" srcOrd="8" destOrd="0" presId="urn:microsoft.com/office/officeart/2018/2/layout/IconLabelList"/>
    <dgm:cxn modelId="{26B8458E-FD37-4D69-896F-1FA2E66FF087}" type="presParOf" srcId="{48C28709-3FFD-47AB-9A17-59E121E41F7E}" destId="{D07D1613-7F83-44C6-96B7-B20C94AA37BA}" srcOrd="0" destOrd="0" presId="urn:microsoft.com/office/officeart/2018/2/layout/IconLabelList"/>
    <dgm:cxn modelId="{4D0C6126-AFCC-4821-992A-E6F9A4E855BC}" type="presParOf" srcId="{48C28709-3FFD-47AB-9A17-59E121E41F7E}" destId="{BE5CD59F-9469-4A1B-BE2F-B689ADD86DEC}" srcOrd="1" destOrd="0" presId="urn:microsoft.com/office/officeart/2018/2/layout/IconLabelList"/>
    <dgm:cxn modelId="{4E4C1F20-32AF-4258-9557-536CA2FD9DB5}" type="presParOf" srcId="{48C28709-3FFD-47AB-9A17-59E121E41F7E}" destId="{C053756F-5724-41A5-BEC1-75220F1C2A7C}"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EF165-3D2D-45AD-A88F-15D6DD2CBD46}">
      <dsp:nvSpPr>
        <dsp:cNvPr id="0" name=""/>
        <dsp:cNvSpPr/>
      </dsp:nvSpPr>
      <dsp:spPr>
        <a:xfrm>
          <a:off x="0" y="109109"/>
          <a:ext cx="6991405" cy="12901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In this HR analytics project, we worked with two distinct datasets simulating real-world HR systems.</a:t>
          </a:r>
          <a:endParaRPr lang="en-US" sz="1800" kern="1200"/>
        </a:p>
      </dsp:txBody>
      <dsp:txXfrm>
        <a:off x="62979" y="172088"/>
        <a:ext cx="6865447" cy="1164172"/>
      </dsp:txXfrm>
    </dsp:sp>
    <dsp:sp modelId="{5359FE59-5441-4B28-BBEF-6E8CEA2A68CB}">
      <dsp:nvSpPr>
        <dsp:cNvPr id="0" name=""/>
        <dsp:cNvSpPr/>
      </dsp:nvSpPr>
      <dsp:spPr>
        <a:xfrm>
          <a:off x="0" y="1451079"/>
          <a:ext cx="6991405" cy="12901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The Employee Table (1,470 rows, 24 columns) covers demographic and job-related data such as department, job role, salary, gender, education, and attrition status.</a:t>
          </a:r>
          <a:endParaRPr lang="en-US" sz="1800" kern="1200" dirty="0"/>
        </a:p>
      </dsp:txBody>
      <dsp:txXfrm>
        <a:off x="62979" y="1514058"/>
        <a:ext cx="6865447" cy="1164172"/>
      </dsp:txXfrm>
    </dsp:sp>
    <dsp:sp modelId="{675A1CD3-E254-4886-A83B-C9E606373555}">
      <dsp:nvSpPr>
        <dsp:cNvPr id="0" name=""/>
        <dsp:cNvSpPr/>
      </dsp:nvSpPr>
      <dsp:spPr>
        <a:xfrm>
          <a:off x="0" y="2793050"/>
          <a:ext cx="6991405" cy="12901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The Performance Table (6,709 rows, 15 columns) contains performance metrics like job satisfaction, environment satisfaction, training frequency, manager evaluations, and work-life balance.</a:t>
          </a:r>
          <a:endParaRPr lang="en-US" sz="1800" kern="1200"/>
        </a:p>
      </dsp:txBody>
      <dsp:txXfrm>
        <a:off x="62979" y="2856029"/>
        <a:ext cx="6865447" cy="1164172"/>
      </dsp:txXfrm>
    </dsp:sp>
    <dsp:sp modelId="{E25C7EF4-AC5A-4A5E-98D6-F5E0C7067FB5}">
      <dsp:nvSpPr>
        <dsp:cNvPr id="0" name=""/>
        <dsp:cNvSpPr/>
      </dsp:nvSpPr>
      <dsp:spPr>
        <a:xfrm>
          <a:off x="0" y="4083180"/>
          <a:ext cx="6991405"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97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1" kern="1200" dirty="0"/>
            <a:t>Our goal is to analyze employee distribution, performance and satisfaction levels, attrition trends, and salary analysis using tools like Excel, SQL, Python, and Power BI, and to deliver actionable insights through visual dashboards.</a:t>
          </a:r>
          <a:endParaRPr lang="en-US" sz="1400" kern="1200" dirty="0"/>
        </a:p>
      </dsp:txBody>
      <dsp:txXfrm>
        <a:off x="0" y="4083180"/>
        <a:ext cx="6991405" cy="6334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8E35C-38B2-4BB0-B428-E499DD1F4D0E}">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880C7F-1D8D-4A46-86A7-195D77AE1A7C}">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What is the distribution of employees across departments and job roles?</a:t>
          </a:r>
          <a:endParaRPr lang="en-US" sz="2000" kern="1200" dirty="0"/>
        </a:p>
      </dsp:txBody>
      <dsp:txXfrm>
        <a:off x="383617" y="1447754"/>
        <a:ext cx="2847502" cy="1768010"/>
      </dsp:txXfrm>
    </dsp:sp>
    <dsp:sp modelId="{C72443DE-DA68-46BE-8FB9-3928C6BCAF31}">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269C65-0D69-4C7A-8801-998939865D64}">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How is gender and age distribution across different departments?</a:t>
          </a:r>
          <a:endParaRPr lang="en-US" sz="2000" kern="1200" dirty="0"/>
        </a:p>
      </dsp:txBody>
      <dsp:txXfrm>
        <a:off x="3998355" y="1447754"/>
        <a:ext cx="2847502" cy="1768010"/>
      </dsp:txXfrm>
    </dsp:sp>
    <dsp:sp modelId="{B2DD8380-4D75-4563-BD03-E8C77D248AFE}">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7F8DEE-B117-4702-B205-CC9EB6923AF6}">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Which education levels and fields are most common?</a:t>
          </a:r>
          <a:endParaRPr lang="en-US" sz="2000" kern="1200" dirty="0"/>
        </a:p>
      </dsp:txBody>
      <dsp:txXfrm>
        <a:off x="7613092" y="1447754"/>
        <a:ext cx="2847502" cy="1768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C8690-53D6-4502-8477-2D520E3C08B3}">
      <dsp:nvSpPr>
        <dsp:cNvPr id="0" name=""/>
        <dsp:cNvSpPr/>
      </dsp:nvSpPr>
      <dsp:spPr>
        <a:xfrm>
          <a:off x="679050" y="220412"/>
          <a:ext cx="1887187" cy="188718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A905F0-18DF-44BC-B34B-3DCE20EA3D5C}">
      <dsp:nvSpPr>
        <dsp:cNvPr id="0" name=""/>
        <dsp:cNvSpPr/>
      </dsp:nvSpPr>
      <dsp:spPr>
        <a:xfrm>
          <a:off x="1081237" y="622600"/>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E787B9-E3B5-41E1-8194-3C7216D5A95E}">
      <dsp:nvSpPr>
        <dsp:cNvPr id="0" name=""/>
        <dsp:cNvSpPr/>
      </dsp:nvSpPr>
      <dsp:spPr>
        <a:xfrm>
          <a:off x="75768" y="2695412"/>
          <a:ext cx="3093750" cy="124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1" kern="1200"/>
            <a:t>What is the overall attrition rate?</a:t>
          </a:r>
          <a:endParaRPr lang="en-US" sz="2000" kern="1200"/>
        </a:p>
      </dsp:txBody>
      <dsp:txXfrm>
        <a:off x="75768" y="2695412"/>
        <a:ext cx="3093750" cy="1240312"/>
      </dsp:txXfrm>
    </dsp:sp>
    <dsp:sp modelId="{A11ADF03-94A9-466A-80B7-A7C197C7EF18}">
      <dsp:nvSpPr>
        <dsp:cNvPr id="0" name=""/>
        <dsp:cNvSpPr/>
      </dsp:nvSpPr>
      <dsp:spPr>
        <a:xfrm>
          <a:off x="4314206" y="220412"/>
          <a:ext cx="1887187" cy="188718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08282A-4954-4D73-B678-AAADB4E80BB0}">
      <dsp:nvSpPr>
        <dsp:cNvPr id="0" name=""/>
        <dsp:cNvSpPr/>
      </dsp:nvSpPr>
      <dsp:spPr>
        <a:xfrm>
          <a:off x="4716393" y="622600"/>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8F7DA2-0A50-43B4-BB74-6FA0FC3C24DC}">
      <dsp:nvSpPr>
        <dsp:cNvPr id="0" name=""/>
        <dsp:cNvSpPr/>
      </dsp:nvSpPr>
      <dsp:spPr>
        <a:xfrm>
          <a:off x="3710925" y="2695412"/>
          <a:ext cx="3093750" cy="124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1" kern="1200"/>
            <a:t>Which departments or job roles have the highest attrition?</a:t>
          </a:r>
          <a:endParaRPr lang="en-US" sz="2000" kern="1200"/>
        </a:p>
      </dsp:txBody>
      <dsp:txXfrm>
        <a:off x="3710925" y="2695412"/>
        <a:ext cx="3093750" cy="1240312"/>
      </dsp:txXfrm>
    </dsp:sp>
    <dsp:sp modelId="{A424F651-7F81-4623-A337-D059B63C5ED3}">
      <dsp:nvSpPr>
        <dsp:cNvPr id="0" name=""/>
        <dsp:cNvSpPr/>
      </dsp:nvSpPr>
      <dsp:spPr>
        <a:xfrm>
          <a:off x="7949362" y="220412"/>
          <a:ext cx="1887187" cy="188718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79118-1495-4769-9898-4758C6646CA4}">
      <dsp:nvSpPr>
        <dsp:cNvPr id="0" name=""/>
        <dsp:cNvSpPr/>
      </dsp:nvSpPr>
      <dsp:spPr>
        <a:xfrm>
          <a:off x="8351550" y="622600"/>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520640-374E-4FD9-825A-A749C9D183E1}">
      <dsp:nvSpPr>
        <dsp:cNvPr id="0" name=""/>
        <dsp:cNvSpPr/>
      </dsp:nvSpPr>
      <dsp:spPr>
        <a:xfrm>
          <a:off x="7346081" y="2695412"/>
          <a:ext cx="3093750" cy="124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1" kern="1200"/>
            <a:t>Does overtime, salary, or distance from home influence attrition?</a:t>
          </a:r>
          <a:endParaRPr lang="en-US" sz="2000" kern="1200"/>
        </a:p>
      </dsp:txBody>
      <dsp:txXfrm>
        <a:off x="7346081" y="2695412"/>
        <a:ext cx="3093750" cy="12403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DD40A-AA84-4814-91F2-F2D02E4D43A3}">
      <dsp:nvSpPr>
        <dsp:cNvPr id="0" name=""/>
        <dsp:cNvSpPr/>
      </dsp:nvSpPr>
      <dsp:spPr>
        <a:xfrm>
          <a:off x="582645" y="1178"/>
          <a:ext cx="2174490" cy="130469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What is the average salary across all employees?</a:t>
          </a:r>
          <a:endParaRPr lang="en-US" sz="1500" kern="1200" dirty="0"/>
        </a:p>
      </dsp:txBody>
      <dsp:txXfrm>
        <a:off x="582645" y="1178"/>
        <a:ext cx="2174490" cy="1304694"/>
      </dsp:txXfrm>
    </dsp:sp>
    <dsp:sp modelId="{56CC7947-60A5-4BEC-B113-3F80E5B17052}">
      <dsp:nvSpPr>
        <dsp:cNvPr id="0" name=""/>
        <dsp:cNvSpPr/>
      </dsp:nvSpPr>
      <dsp:spPr>
        <a:xfrm>
          <a:off x="2974584" y="1178"/>
          <a:ext cx="2174490" cy="1304694"/>
        </a:xfrm>
        <a:prstGeom prst="rect">
          <a:avLst/>
        </a:prstGeom>
        <a:solidFill>
          <a:schemeClr val="accent5">
            <a:hueOff val="-1350239"/>
            <a:satOff val="-92"/>
            <a:lumOff val="218"/>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How does the average salary vary by department?</a:t>
          </a:r>
          <a:endParaRPr lang="en-US" sz="1500" kern="1200" dirty="0"/>
        </a:p>
      </dsp:txBody>
      <dsp:txXfrm>
        <a:off x="2974584" y="1178"/>
        <a:ext cx="2174490" cy="1304694"/>
      </dsp:txXfrm>
    </dsp:sp>
    <dsp:sp modelId="{E0BE0583-77A2-44E2-9429-31EF617C2581}">
      <dsp:nvSpPr>
        <dsp:cNvPr id="0" name=""/>
        <dsp:cNvSpPr/>
      </dsp:nvSpPr>
      <dsp:spPr>
        <a:xfrm>
          <a:off x="5366524" y="1178"/>
          <a:ext cx="2174490" cy="1304694"/>
        </a:xfrm>
        <a:prstGeom prst="rect">
          <a:avLst/>
        </a:prstGeom>
        <a:solidFill>
          <a:schemeClr val="accent5">
            <a:hueOff val="-2700478"/>
            <a:satOff val="-184"/>
            <a:lumOff val="436"/>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Are there any salary differences between male and female employees?</a:t>
          </a:r>
          <a:endParaRPr lang="en-US" sz="1500" kern="1200"/>
        </a:p>
      </dsp:txBody>
      <dsp:txXfrm>
        <a:off x="5366524" y="1178"/>
        <a:ext cx="2174490" cy="1304694"/>
      </dsp:txXfrm>
    </dsp:sp>
    <dsp:sp modelId="{7A58B622-F3DE-4732-A245-C6D2C54FA32D}">
      <dsp:nvSpPr>
        <dsp:cNvPr id="0" name=""/>
        <dsp:cNvSpPr/>
      </dsp:nvSpPr>
      <dsp:spPr>
        <a:xfrm>
          <a:off x="7758464" y="1178"/>
          <a:ext cx="2174490" cy="1304694"/>
        </a:xfrm>
        <a:prstGeom prst="rect">
          <a:avLst/>
        </a:prstGeom>
        <a:solidFill>
          <a:schemeClr val="accent5">
            <a:hueOff val="-4050717"/>
            <a:satOff val="-275"/>
            <a:lumOff val="654"/>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What are the highest and lowest paying job roles in the company?</a:t>
          </a:r>
          <a:endParaRPr lang="en-US" sz="1500" kern="1200"/>
        </a:p>
      </dsp:txBody>
      <dsp:txXfrm>
        <a:off x="7758464" y="1178"/>
        <a:ext cx="2174490" cy="1304694"/>
      </dsp:txXfrm>
    </dsp:sp>
    <dsp:sp modelId="{B24BDA84-C519-4F3F-BDB2-E2D338CDC9D5}">
      <dsp:nvSpPr>
        <dsp:cNvPr id="0" name=""/>
        <dsp:cNvSpPr/>
      </dsp:nvSpPr>
      <dsp:spPr>
        <a:xfrm>
          <a:off x="582645" y="1523321"/>
          <a:ext cx="2174490" cy="1304694"/>
        </a:xfrm>
        <a:prstGeom prst="rect">
          <a:avLst/>
        </a:prstGeom>
        <a:solidFill>
          <a:schemeClr val="accent5">
            <a:hueOff val="-5400955"/>
            <a:satOff val="-367"/>
            <a:lumOff val="872"/>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Does age have a correlation with salary levels?</a:t>
          </a:r>
          <a:endParaRPr lang="en-US" sz="1500" kern="1200"/>
        </a:p>
      </dsp:txBody>
      <dsp:txXfrm>
        <a:off x="582645" y="1523321"/>
        <a:ext cx="2174490" cy="1304694"/>
      </dsp:txXfrm>
    </dsp:sp>
    <dsp:sp modelId="{9DC13B39-4528-4F98-B324-0FEBD5ED173D}">
      <dsp:nvSpPr>
        <dsp:cNvPr id="0" name=""/>
        <dsp:cNvSpPr/>
      </dsp:nvSpPr>
      <dsp:spPr>
        <a:xfrm>
          <a:off x="2974584" y="1523321"/>
          <a:ext cx="2174490" cy="1304694"/>
        </a:xfrm>
        <a:prstGeom prst="rect">
          <a:avLst/>
        </a:prstGeom>
        <a:solidFill>
          <a:schemeClr val="accent5">
            <a:hueOff val="-6751195"/>
            <a:satOff val="-459"/>
            <a:lumOff val="108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What is the salary distribution by education level?</a:t>
          </a:r>
          <a:endParaRPr lang="en-US" sz="1500" kern="1200"/>
        </a:p>
      </dsp:txBody>
      <dsp:txXfrm>
        <a:off x="2974584" y="1523321"/>
        <a:ext cx="2174490" cy="1304694"/>
      </dsp:txXfrm>
    </dsp:sp>
    <dsp:sp modelId="{5B78A0D6-35F2-4958-88D4-16842B7F9A24}">
      <dsp:nvSpPr>
        <dsp:cNvPr id="0" name=""/>
        <dsp:cNvSpPr/>
      </dsp:nvSpPr>
      <dsp:spPr>
        <a:xfrm>
          <a:off x="5366524" y="1523321"/>
          <a:ext cx="2174490" cy="1304694"/>
        </a:xfrm>
        <a:prstGeom prst="rect">
          <a:avLst/>
        </a:prstGeom>
        <a:solidFill>
          <a:schemeClr val="accent5">
            <a:hueOff val="-8101434"/>
            <a:satOff val="-551"/>
            <a:lumOff val="1307"/>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How does salary vary across different U.S. states?</a:t>
          </a:r>
          <a:endParaRPr lang="en-US" sz="1500" kern="1200" dirty="0"/>
        </a:p>
      </dsp:txBody>
      <dsp:txXfrm>
        <a:off x="5366524" y="1523321"/>
        <a:ext cx="2174490" cy="1304694"/>
      </dsp:txXfrm>
    </dsp:sp>
    <dsp:sp modelId="{BB21E14A-1ED3-4C5B-B281-307F9887B070}">
      <dsp:nvSpPr>
        <dsp:cNvPr id="0" name=""/>
        <dsp:cNvSpPr/>
      </dsp:nvSpPr>
      <dsp:spPr>
        <a:xfrm>
          <a:off x="7758464" y="1523321"/>
          <a:ext cx="2174490" cy="1304694"/>
        </a:xfrm>
        <a:prstGeom prst="rect">
          <a:avLst/>
        </a:prstGeom>
        <a:solidFill>
          <a:schemeClr val="accent5">
            <a:hueOff val="-9451672"/>
            <a:satOff val="-642"/>
            <a:lumOff val="1525"/>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Is there a pattern in salary based on hire year (e.g., do more experienced employees earn more)?</a:t>
          </a:r>
          <a:endParaRPr lang="en-US" sz="1500" kern="1200"/>
        </a:p>
      </dsp:txBody>
      <dsp:txXfrm>
        <a:off x="7758464" y="1523321"/>
        <a:ext cx="2174490" cy="1304694"/>
      </dsp:txXfrm>
    </dsp:sp>
    <dsp:sp modelId="{B43720D3-0685-44CF-AA2D-F577E2CD47E2}">
      <dsp:nvSpPr>
        <dsp:cNvPr id="0" name=""/>
        <dsp:cNvSpPr/>
      </dsp:nvSpPr>
      <dsp:spPr>
        <a:xfrm>
          <a:off x="2974584" y="3045465"/>
          <a:ext cx="2174490" cy="1304694"/>
        </a:xfrm>
        <a:prstGeom prst="rect">
          <a:avLst/>
        </a:prstGeom>
        <a:solidFill>
          <a:schemeClr val="accent5">
            <a:hueOff val="-10801911"/>
            <a:satOff val="-734"/>
            <a:lumOff val="1743"/>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What percentage of employees fall under each salary level category (e.g., Low, Medium, High)?</a:t>
          </a:r>
          <a:endParaRPr lang="en-US" sz="1500" kern="1200"/>
        </a:p>
      </dsp:txBody>
      <dsp:txXfrm>
        <a:off x="2974584" y="3045465"/>
        <a:ext cx="2174490" cy="1304694"/>
      </dsp:txXfrm>
    </dsp:sp>
    <dsp:sp modelId="{1956F4A0-3A96-4961-8649-17FB687CF842}">
      <dsp:nvSpPr>
        <dsp:cNvPr id="0" name=""/>
        <dsp:cNvSpPr/>
      </dsp:nvSpPr>
      <dsp:spPr>
        <a:xfrm>
          <a:off x="5366524" y="3045465"/>
          <a:ext cx="2174490" cy="1304694"/>
        </a:xfrm>
        <a:prstGeom prst="rect">
          <a:avLst/>
        </a:prstGeom>
        <a:solidFill>
          <a:schemeClr val="accent5">
            <a:hueOff val="-12152150"/>
            <a:satOff val="-826"/>
            <a:lumOff val="1961"/>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How does salary relate to attrition (e.g., do lower-paid employees leave more frequently)?</a:t>
          </a:r>
          <a:endParaRPr lang="en-US" sz="1500" kern="1200"/>
        </a:p>
      </dsp:txBody>
      <dsp:txXfrm>
        <a:off x="5366524" y="3045465"/>
        <a:ext cx="2174490" cy="13046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6D3FF-1E5E-4DEC-9A6D-CBDCA369CD8D}">
      <dsp:nvSpPr>
        <dsp:cNvPr id="0" name=""/>
        <dsp:cNvSpPr/>
      </dsp:nvSpPr>
      <dsp:spPr>
        <a:xfrm>
          <a:off x="3747" y="1277376"/>
          <a:ext cx="1826026" cy="1159527"/>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36FC2F-E139-42A1-BF4B-E86268F08888}">
      <dsp:nvSpPr>
        <dsp:cNvPr id="0" name=""/>
        <dsp:cNvSpPr/>
      </dsp:nvSpPr>
      <dsp:spPr>
        <a:xfrm>
          <a:off x="206639" y="1470123"/>
          <a:ext cx="1826026" cy="1159527"/>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How does average performance vary by department?</a:t>
          </a:r>
          <a:endParaRPr lang="en-US" sz="1400" kern="1200" dirty="0"/>
        </a:p>
      </dsp:txBody>
      <dsp:txXfrm>
        <a:off x="240600" y="1504084"/>
        <a:ext cx="1758104" cy="1091605"/>
      </dsp:txXfrm>
    </dsp:sp>
    <dsp:sp modelId="{8723862E-41ED-4050-B8E4-A4CD9A05134C}">
      <dsp:nvSpPr>
        <dsp:cNvPr id="0" name=""/>
        <dsp:cNvSpPr/>
      </dsp:nvSpPr>
      <dsp:spPr>
        <a:xfrm>
          <a:off x="2235557" y="1277376"/>
          <a:ext cx="1826026" cy="1159527"/>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FD8F8C-C966-4EB8-A605-637E0A386629}">
      <dsp:nvSpPr>
        <dsp:cNvPr id="0" name=""/>
        <dsp:cNvSpPr/>
      </dsp:nvSpPr>
      <dsp:spPr>
        <a:xfrm>
          <a:off x="2438449" y="1470123"/>
          <a:ext cx="1826026" cy="1159527"/>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What is the performance distribution across different age groups?</a:t>
          </a:r>
          <a:endParaRPr lang="en-US" sz="1400" kern="1200" dirty="0"/>
        </a:p>
      </dsp:txBody>
      <dsp:txXfrm>
        <a:off x="2472410" y="1504084"/>
        <a:ext cx="1758104" cy="1091605"/>
      </dsp:txXfrm>
    </dsp:sp>
    <dsp:sp modelId="{80245400-3880-4A80-A599-815F07FA024E}">
      <dsp:nvSpPr>
        <dsp:cNvPr id="0" name=""/>
        <dsp:cNvSpPr/>
      </dsp:nvSpPr>
      <dsp:spPr>
        <a:xfrm>
          <a:off x="4467368" y="1277376"/>
          <a:ext cx="1826026" cy="1159527"/>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56FC20-26D2-48A7-A3BF-FF5C9E0E1289}">
      <dsp:nvSpPr>
        <dsp:cNvPr id="0" name=""/>
        <dsp:cNvSpPr/>
      </dsp:nvSpPr>
      <dsp:spPr>
        <a:xfrm>
          <a:off x="4670260" y="1470123"/>
          <a:ext cx="1826026" cy="1159527"/>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Do employees with higher education levels tend to have better performance scores?</a:t>
          </a:r>
          <a:endParaRPr lang="en-US" sz="1400" kern="1200" dirty="0"/>
        </a:p>
      </dsp:txBody>
      <dsp:txXfrm>
        <a:off x="4704221" y="1504084"/>
        <a:ext cx="1758104" cy="1091605"/>
      </dsp:txXfrm>
    </dsp:sp>
    <dsp:sp modelId="{B12FEB1C-306E-4959-B62C-C85D6C95D347}">
      <dsp:nvSpPr>
        <dsp:cNvPr id="0" name=""/>
        <dsp:cNvSpPr/>
      </dsp:nvSpPr>
      <dsp:spPr>
        <a:xfrm>
          <a:off x="6699179" y="1277376"/>
          <a:ext cx="1826026" cy="1159527"/>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6933D8-CFF1-47E5-B86D-8E5D1FCD1405}">
      <dsp:nvSpPr>
        <dsp:cNvPr id="0" name=""/>
        <dsp:cNvSpPr/>
      </dsp:nvSpPr>
      <dsp:spPr>
        <a:xfrm>
          <a:off x="6902071" y="1470123"/>
          <a:ext cx="1826026" cy="1159527"/>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Which job roles have the highest and lowest average performance ratings?</a:t>
          </a:r>
          <a:endParaRPr lang="en-US" sz="1400" kern="1200" dirty="0"/>
        </a:p>
      </dsp:txBody>
      <dsp:txXfrm>
        <a:off x="6936032" y="1504084"/>
        <a:ext cx="1758104" cy="1091605"/>
      </dsp:txXfrm>
    </dsp:sp>
    <dsp:sp modelId="{A0D4D30E-8A37-436A-A0EC-CEAD4E81AFED}">
      <dsp:nvSpPr>
        <dsp:cNvPr id="0" name=""/>
        <dsp:cNvSpPr/>
      </dsp:nvSpPr>
      <dsp:spPr>
        <a:xfrm>
          <a:off x="8930989" y="1277376"/>
          <a:ext cx="1826026" cy="1159527"/>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6178FD-7B46-423B-B5CD-8A686D640F34}">
      <dsp:nvSpPr>
        <dsp:cNvPr id="0" name=""/>
        <dsp:cNvSpPr/>
      </dsp:nvSpPr>
      <dsp:spPr>
        <a:xfrm>
          <a:off x="9133881" y="1470123"/>
          <a:ext cx="1826026" cy="1159527"/>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Is there a relationship between performance level and attrition?</a:t>
          </a:r>
          <a:endParaRPr lang="en-US" sz="1400" kern="1200" dirty="0"/>
        </a:p>
      </dsp:txBody>
      <dsp:txXfrm>
        <a:off x="9167842" y="1504084"/>
        <a:ext cx="1758104" cy="10916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069DD-DB81-405B-B910-B09FB9C66C3A}">
      <dsp:nvSpPr>
        <dsp:cNvPr id="0" name=""/>
        <dsp:cNvSpPr/>
      </dsp:nvSpPr>
      <dsp:spPr>
        <a:xfrm>
          <a:off x="760859" y="644284"/>
          <a:ext cx="1254844" cy="12548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3B9F5D-21C1-4460-994B-FDF04E530C6D}">
      <dsp:nvSpPr>
        <dsp:cNvPr id="0" name=""/>
        <dsp:cNvSpPr/>
      </dsp:nvSpPr>
      <dsp:spPr>
        <a:xfrm>
          <a:off x="1028285" y="911710"/>
          <a:ext cx="719992" cy="7199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24CFFB-285B-4B8A-A085-811B985B3DEE}">
      <dsp:nvSpPr>
        <dsp:cNvPr id="0" name=""/>
        <dsp:cNvSpPr/>
      </dsp:nvSpPr>
      <dsp:spPr>
        <a:xfrm>
          <a:off x="359720" y="2289982"/>
          <a:ext cx="205712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 </a:t>
          </a:r>
          <a:r>
            <a:rPr lang="en-GB" sz="1100" b="1" kern="1200"/>
            <a:t>Review compensation strategy</a:t>
          </a:r>
          <a:r>
            <a:rPr lang="en-GB" sz="1100" kern="1200"/>
            <a:t> to reduce salary disparities.</a:t>
          </a:r>
          <a:endParaRPr lang="en-US" sz="1100" kern="1200"/>
        </a:p>
      </dsp:txBody>
      <dsp:txXfrm>
        <a:off x="359720" y="2289982"/>
        <a:ext cx="2057122" cy="720000"/>
      </dsp:txXfrm>
    </dsp:sp>
    <dsp:sp modelId="{654583BA-34F9-4A76-891A-01C49DD59483}">
      <dsp:nvSpPr>
        <dsp:cNvPr id="0" name=""/>
        <dsp:cNvSpPr/>
      </dsp:nvSpPr>
      <dsp:spPr>
        <a:xfrm>
          <a:off x="3177978" y="644284"/>
          <a:ext cx="1254844" cy="12548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6153C0-8CDA-4ECF-A5F1-F48451969E82}">
      <dsp:nvSpPr>
        <dsp:cNvPr id="0" name=""/>
        <dsp:cNvSpPr/>
      </dsp:nvSpPr>
      <dsp:spPr>
        <a:xfrm>
          <a:off x="3445404" y="911710"/>
          <a:ext cx="719992" cy="7199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C952B5-2B21-4B7F-AC20-FF5B4043DE44}">
      <dsp:nvSpPr>
        <dsp:cNvPr id="0" name=""/>
        <dsp:cNvSpPr/>
      </dsp:nvSpPr>
      <dsp:spPr>
        <a:xfrm>
          <a:off x="2776839" y="2289982"/>
          <a:ext cx="205712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 </a:t>
          </a:r>
          <a:r>
            <a:rPr lang="en-GB" sz="1100" b="1" kern="1200"/>
            <a:t>Introduce incremental salary progression plans</a:t>
          </a:r>
          <a:r>
            <a:rPr lang="en-GB" sz="1100" kern="1200"/>
            <a:t> to motivate retention.</a:t>
          </a:r>
          <a:endParaRPr lang="en-US" sz="1100" kern="1200"/>
        </a:p>
      </dsp:txBody>
      <dsp:txXfrm>
        <a:off x="2776839" y="2289982"/>
        <a:ext cx="2057122" cy="720000"/>
      </dsp:txXfrm>
    </dsp:sp>
    <dsp:sp modelId="{38817CF2-17EC-4B0D-AFB4-503428973DD1}">
      <dsp:nvSpPr>
        <dsp:cNvPr id="0" name=""/>
        <dsp:cNvSpPr/>
      </dsp:nvSpPr>
      <dsp:spPr>
        <a:xfrm>
          <a:off x="5595097" y="644284"/>
          <a:ext cx="1254844" cy="12548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5E7CEE-8763-4364-8C6E-E13793DB26C1}">
      <dsp:nvSpPr>
        <dsp:cNvPr id="0" name=""/>
        <dsp:cNvSpPr/>
      </dsp:nvSpPr>
      <dsp:spPr>
        <a:xfrm>
          <a:off x="5862523" y="911710"/>
          <a:ext cx="719992" cy="7199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F7397B-105A-41DA-9BF5-0B9CADE5CA3D}">
      <dsp:nvSpPr>
        <dsp:cNvPr id="0" name=""/>
        <dsp:cNvSpPr/>
      </dsp:nvSpPr>
      <dsp:spPr>
        <a:xfrm>
          <a:off x="5193958" y="2289982"/>
          <a:ext cx="205712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 Conduct </a:t>
          </a:r>
          <a:r>
            <a:rPr lang="en-GB" sz="1100" b="1" kern="1200"/>
            <a:t>exit interviews</a:t>
          </a:r>
          <a:r>
            <a:rPr lang="en-GB" sz="1100" kern="1200"/>
            <a:t> for low-salary leavers to understand drivers.</a:t>
          </a:r>
          <a:endParaRPr lang="en-US" sz="1100" kern="1200"/>
        </a:p>
      </dsp:txBody>
      <dsp:txXfrm>
        <a:off x="5193958" y="2289982"/>
        <a:ext cx="2057122" cy="720000"/>
      </dsp:txXfrm>
    </dsp:sp>
    <dsp:sp modelId="{3D70D709-ECCE-4BF1-8863-6C2DA7723F2F}">
      <dsp:nvSpPr>
        <dsp:cNvPr id="0" name=""/>
        <dsp:cNvSpPr/>
      </dsp:nvSpPr>
      <dsp:spPr>
        <a:xfrm>
          <a:off x="8012216" y="644284"/>
          <a:ext cx="1254844" cy="12548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F91075-45BD-4FEB-86C2-EB972C0C278D}">
      <dsp:nvSpPr>
        <dsp:cNvPr id="0" name=""/>
        <dsp:cNvSpPr/>
      </dsp:nvSpPr>
      <dsp:spPr>
        <a:xfrm>
          <a:off x="8279641" y="911710"/>
          <a:ext cx="719992" cy="7199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27E187-0D60-4D3C-8AD3-67F3BBECF306}">
      <dsp:nvSpPr>
        <dsp:cNvPr id="0" name=""/>
        <dsp:cNvSpPr/>
      </dsp:nvSpPr>
      <dsp:spPr>
        <a:xfrm>
          <a:off x="7611077" y="2289982"/>
          <a:ext cx="205712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 Offer </a:t>
          </a:r>
          <a:r>
            <a:rPr lang="en-GB" sz="1100" b="1" kern="1200"/>
            <a:t>career growth paths and training</a:t>
          </a:r>
          <a:r>
            <a:rPr lang="en-GB" sz="1100" kern="1200"/>
            <a:t> to justify salary increases.</a:t>
          </a:r>
          <a:endParaRPr lang="en-US" sz="1100" kern="1200"/>
        </a:p>
      </dsp:txBody>
      <dsp:txXfrm>
        <a:off x="7611077" y="2289982"/>
        <a:ext cx="2057122"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151C8-0CC6-48B1-9DB3-7D89AA61E6B0}">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BB5D58-2D7F-45E3-B5AD-64A1ED1B5A09}">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a:t>Improve Work Environment</a:t>
          </a:r>
          <a:endParaRPr lang="en-US" sz="1700" kern="1200"/>
        </a:p>
      </dsp:txBody>
      <dsp:txXfrm>
        <a:off x="333914" y="2276522"/>
        <a:ext cx="1800000" cy="720000"/>
      </dsp:txXfrm>
    </dsp:sp>
    <dsp:sp modelId="{B15FA5BB-B2C1-4F66-9DF3-F6142AE9ED59}">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A90B3F-0FD5-4F88-B939-0F8722860406}">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a:t>Strengthen HR Resources</a:t>
          </a:r>
          <a:endParaRPr lang="en-US" sz="1700" kern="1200"/>
        </a:p>
      </dsp:txBody>
      <dsp:txXfrm>
        <a:off x="2448914" y="2276522"/>
        <a:ext cx="1800000" cy="720000"/>
      </dsp:txXfrm>
    </dsp:sp>
    <dsp:sp modelId="{836C7500-9B21-4B8D-9B6D-DBFE6415AE4C}">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959FB4-F85F-42A3-8943-B03326FD0926}">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Enhance Employee Well-being</a:t>
          </a:r>
        </a:p>
      </dsp:txBody>
      <dsp:txXfrm>
        <a:off x="4563914" y="2276522"/>
        <a:ext cx="1800000" cy="720000"/>
      </dsp:txXfrm>
    </dsp:sp>
    <dsp:sp modelId="{D3AE1DE8-2448-46D2-B513-7CFA0281104A}">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C3EE78-9B69-4935-B801-45FDDD0677B9}">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Boost Recognition and Rewards</a:t>
          </a:r>
        </a:p>
      </dsp:txBody>
      <dsp:txXfrm>
        <a:off x="6678914" y="2276522"/>
        <a:ext cx="1800000" cy="720000"/>
      </dsp:txXfrm>
    </dsp:sp>
    <dsp:sp modelId="{D07D1613-7F83-44C6-96B7-B20C94AA37BA}">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53756F-5724-41A5-BEC1-75220F1C2A7C}">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Optimize Travel and Remote Work</a:t>
          </a:r>
        </a:p>
      </dsp:txBody>
      <dsp:txXfrm>
        <a:off x="8793914" y="2276522"/>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7F3509F9-7D95-4B16-A744-88C3206A8EA3}" type="datetimeFigureOut">
              <a:rPr lang="ar-EG" smtClean="0"/>
              <a:t>28/10/1446</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C8537A80-533E-475B-8325-181B95AAB9AD}" type="slidenum">
              <a:rPr lang="ar-EG" smtClean="0"/>
              <a:t>‹#›</a:t>
            </a:fld>
            <a:endParaRPr lang="ar-EG"/>
          </a:p>
        </p:txBody>
      </p:sp>
    </p:spTree>
    <p:extLst>
      <p:ext uri="{BB962C8B-B14F-4D97-AF65-F5344CB8AC3E}">
        <p14:creationId xmlns:p14="http://schemas.microsoft.com/office/powerpoint/2010/main" val="425927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C8537A80-533E-475B-8325-181B95AAB9AD}" type="slidenum">
              <a:rPr lang="ar-EG" smtClean="0"/>
              <a:t>1</a:t>
            </a:fld>
            <a:endParaRPr lang="ar-EG"/>
          </a:p>
        </p:txBody>
      </p:sp>
    </p:spTree>
    <p:extLst>
      <p:ext uri="{BB962C8B-B14F-4D97-AF65-F5344CB8AC3E}">
        <p14:creationId xmlns:p14="http://schemas.microsoft.com/office/powerpoint/2010/main" val="1593288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C8537A80-533E-475B-8325-181B95AAB9AD}" type="slidenum">
              <a:rPr lang="ar-EG" smtClean="0"/>
              <a:t>2</a:t>
            </a:fld>
            <a:endParaRPr lang="ar-EG"/>
          </a:p>
        </p:txBody>
      </p:sp>
    </p:spTree>
    <p:extLst>
      <p:ext uri="{BB962C8B-B14F-4D97-AF65-F5344CB8AC3E}">
        <p14:creationId xmlns:p14="http://schemas.microsoft.com/office/powerpoint/2010/main" val="2343065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C8537A80-533E-475B-8325-181B95AAB9AD}" type="slidenum">
              <a:rPr lang="ar-EG" smtClean="0"/>
              <a:t>15</a:t>
            </a:fld>
            <a:endParaRPr lang="ar-EG"/>
          </a:p>
        </p:txBody>
      </p:sp>
    </p:spTree>
    <p:extLst>
      <p:ext uri="{BB962C8B-B14F-4D97-AF65-F5344CB8AC3E}">
        <p14:creationId xmlns:p14="http://schemas.microsoft.com/office/powerpoint/2010/main" val="3053491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C8537A80-533E-475B-8325-181B95AAB9AD}" type="slidenum">
              <a:rPr lang="ar-EG" smtClean="0"/>
              <a:t>19</a:t>
            </a:fld>
            <a:endParaRPr lang="ar-EG"/>
          </a:p>
        </p:txBody>
      </p:sp>
    </p:spTree>
    <p:extLst>
      <p:ext uri="{BB962C8B-B14F-4D97-AF65-F5344CB8AC3E}">
        <p14:creationId xmlns:p14="http://schemas.microsoft.com/office/powerpoint/2010/main" val="2792180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C8537A80-533E-475B-8325-181B95AAB9AD}" type="slidenum">
              <a:rPr lang="ar-EG" smtClean="0"/>
              <a:t>23</a:t>
            </a:fld>
            <a:endParaRPr lang="ar-EG"/>
          </a:p>
        </p:txBody>
      </p:sp>
    </p:spTree>
    <p:extLst>
      <p:ext uri="{BB962C8B-B14F-4D97-AF65-F5344CB8AC3E}">
        <p14:creationId xmlns:p14="http://schemas.microsoft.com/office/powerpoint/2010/main" val="857386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1312-7B41-31F6-7B4E-AC5530ABC3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D576E135-C94F-CE3D-C8CA-71B8014686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FE107D32-E9BB-DCB0-AEE4-77C23EBE6A96}"/>
              </a:ext>
            </a:extLst>
          </p:cNvPr>
          <p:cNvSpPr>
            <a:spLocks noGrp="1"/>
          </p:cNvSpPr>
          <p:nvPr>
            <p:ph type="dt" sz="half" idx="10"/>
          </p:nvPr>
        </p:nvSpPr>
        <p:spPr/>
        <p:txBody>
          <a:bodyPr/>
          <a:lstStyle/>
          <a:p>
            <a:fld id="{B0CAE7D4-C086-416E-9502-2E5991B27297}" type="datetimeFigureOut">
              <a:rPr lang="ar-EG" smtClean="0"/>
              <a:t>28/10/1446</a:t>
            </a:fld>
            <a:endParaRPr lang="ar-EG"/>
          </a:p>
        </p:txBody>
      </p:sp>
      <p:sp>
        <p:nvSpPr>
          <p:cNvPr id="5" name="Footer Placeholder 4">
            <a:extLst>
              <a:ext uri="{FF2B5EF4-FFF2-40B4-BE49-F238E27FC236}">
                <a16:creationId xmlns:a16="http://schemas.microsoft.com/office/drawing/2014/main" id="{EC093C67-715E-F6CD-3423-3F7F67C9AE09}"/>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CD17CBAC-7DAF-8E2F-F61C-68BE1C27F638}"/>
              </a:ext>
            </a:extLst>
          </p:cNvPr>
          <p:cNvSpPr>
            <a:spLocks noGrp="1"/>
          </p:cNvSpPr>
          <p:nvPr>
            <p:ph type="sldNum" sz="quarter" idx="12"/>
          </p:nvPr>
        </p:nvSpPr>
        <p:spPr/>
        <p:txBody>
          <a:bodyPr/>
          <a:lstStyle/>
          <a:p>
            <a:fld id="{CA8CBC43-8B56-4BCE-8E4E-D0EF09A4E1B6}" type="slidenum">
              <a:rPr lang="ar-EG" smtClean="0"/>
              <a:t>‹#›</a:t>
            </a:fld>
            <a:endParaRPr lang="ar-EG"/>
          </a:p>
        </p:txBody>
      </p:sp>
    </p:spTree>
    <p:extLst>
      <p:ext uri="{BB962C8B-B14F-4D97-AF65-F5344CB8AC3E}">
        <p14:creationId xmlns:p14="http://schemas.microsoft.com/office/powerpoint/2010/main" val="469605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2C31-165E-1318-0A59-4A42CC0B44E0}"/>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151D2550-E7DB-0BF2-98D2-C52527D1D3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20DC6C3B-298D-658A-ED4E-CBA1CF7FCE1D}"/>
              </a:ext>
            </a:extLst>
          </p:cNvPr>
          <p:cNvSpPr>
            <a:spLocks noGrp="1"/>
          </p:cNvSpPr>
          <p:nvPr>
            <p:ph type="dt" sz="half" idx="10"/>
          </p:nvPr>
        </p:nvSpPr>
        <p:spPr/>
        <p:txBody>
          <a:bodyPr/>
          <a:lstStyle/>
          <a:p>
            <a:fld id="{B0CAE7D4-C086-416E-9502-2E5991B27297}" type="datetimeFigureOut">
              <a:rPr lang="ar-EG" smtClean="0"/>
              <a:t>28/10/1446</a:t>
            </a:fld>
            <a:endParaRPr lang="ar-EG"/>
          </a:p>
        </p:txBody>
      </p:sp>
      <p:sp>
        <p:nvSpPr>
          <p:cNvPr id="5" name="Footer Placeholder 4">
            <a:extLst>
              <a:ext uri="{FF2B5EF4-FFF2-40B4-BE49-F238E27FC236}">
                <a16:creationId xmlns:a16="http://schemas.microsoft.com/office/drawing/2014/main" id="{73355FFE-72B4-CDDA-F1EC-0220B5DD57C9}"/>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4E891786-7365-63A2-732D-0BA25EACD3E5}"/>
              </a:ext>
            </a:extLst>
          </p:cNvPr>
          <p:cNvSpPr>
            <a:spLocks noGrp="1"/>
          </p:cNvSpPr>
          <p:nvPr>
            <p:ph type="sldNum" sz="quarter" idx="12"/>
          </p:nvPr>
        </p:nvSpPr>
        <p:spPr/>
        <p:txBody>
          <a:bodyPr/>
          <a:lstStyle/>
          <a:p>
            <a:fld id="{CA8CBC43-8B56-4BCE-8E4E-D0EF09A4E1B6}" type="slidenum">
              <a:rPr lang="ar-EG" smtClean="0"/>
              <a:t>‹#›</a:t>
            </a:fld>
            <a:endParaRPr lang="ar-EG"/>
          </a:p>
        </p:txBody>
      </p:sp>
    </p:spTree>
    <p:extLst>
      <p:ext uri="{BB962C8B-B14F-4D97-AF65-F5344CB8AC3E}">
        <p14:creationId xmlns:p14="http://schemas.microsoft.com/office/powerpoint/2010/main" val="1581656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4C821B-A678-CAEE-0B22-C949FCAB6A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6AC0EB97-433E-2A62-4A64-EBE8943727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8A33B53F-BE2F-93F9-85C0-CA52822BA8BE}"/>
              </a:ext>
            </a:extLst>
          </p:cNvPr>
          <p:cNvSpPr>
            <a:spLocks noGrp="1"/>
          </p:cNvSpPr>
          <p:nvPr>
            <p:ph type="dt" sz="half" idx="10"/>
          </p:nvPr>
        </p:nvSpPr>
        <p:spPr/>
        <p:txBody>
          <a:bodyPr/>
          <a:lstStyle/>
          <a:p>
            <a:fld id="{B0CAE7D4-C086-416E-9502-2E5991B27297}" type="datetimeFigureOut">
              <a:rPr lang="ar-EG" smtClean="0"/>
              <a:t>28/10/1446</a:t>
            </a:fld>
            <a:endParaRPr lang="ar-EG"/>
          </a:p>
        </p:txBody>
      </p:sp>
      <p:sp>
        <p:nvSpPr>
          <p:cNvPr id="5" name="Footer Placeholder 4">
            <a:extLst>
              <a:ext uri="{FF2B5EF4-FFF2-40B4-BE49-F238E27FC236}">
                <a16:creationId xmlns:a16="http://schemas.microsoft.com/office/drawing/2014/main" id="{16F11B73-33AC-AB16-7530-95E0A4946CEA}"/>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2D5D0EB1-C4CF-D7F2-BDB8-C4CF04E21766}"/>
              </a:ext>
            </a:extLst>
          </p:cNvPr>
          <p:cNvSpPr>
            <a:spLocks noGrp="1"/>
          </p:cNvSpPr>
          <p:nvPr>
            <p:ph type="sldNum" sz="quarter" idx="12"/>
          </p:nvPr>
        </p:nvSpPr>
        <p:spPr/>
        <p:txBody>
          <a:bodyPr/>
          <a:lstStyle/>
          <a:p>
            <a:fld id="{CA8CBC43-8B56-4BCE-8E4E-D0EF09A4E1B6}" type="slidenum">
              <a:rPr lang="ar-EG" smtClean="0"/>
              <a:t>‹#›</a:t>
            </a:fld>
            <a:endParaRPr lang="ar-EG"/>
          </a:p>
        </p:txBody>
      </p:sp>
    </p:spTree>
    <p:extLst>
      <p:ext uri="{BB962C8B-B14F-4D97-AF65-F5344CB8AC3E}">
        <p14:creationId xmlns:p14="http://schemas.microsoft.com/office/powerpoint/2010/main" val="834844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0911F-881F-B7D1-91EB-FE5DD3AB400F}"/>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8C8F5EC1-9BFB-5FBE-651D-7E5824719F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0A3C329E-7792-7615-93E2-4A32D0B2015E}"/>
              </a:ext>
            </a:extLst>
          </p:cNvPr>
          <p:cNvSpPr>
            <a:spLocks noGrp="1"/>
          </p:cNvSpPr>
          <p:nvPr>
            <p:ph type="dt" sz="half" idx="10"/>
          </p:nvPr>
        </p:nvSpPr>
        <p:spPr/>
        <p:txBody>
          <a:bodyPr/>
          <a:lstStyle/>
          <a:p>
            <a:fld id="{B0CAE7D4-C086-416E-9502-2E5991B27297}" type="datetimeFigureOut">
              <a:rPr lang="ar-EG" smtClean="0"/>
              <a:t>28/10/1446</a:t>
            </a:fld>
            <a:endParaRPr lang="ar-EG"/>
          </a:p>
        </p:txBody>
      </p:sp>
      <p:sp>
        <p:nvSpPr>
          <p:cNvPr id="5" name="Footer Placeholder 4">
            <a:extLst>
              <a:ext uri="{FF2B5EF4-FFF2-40B4-BE49-F238E27FC236}">
                <a16:creationId xmlns:a16="http://schemas.microsoft.com/office/drawing/2014/main" id="{6F5C44C0-B74A-37EE-3766-1836B10CCDB1}"/>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180C5177-33A9-14B8-F425-864191A0F14B}"/>
              </a:ext>
            </a:extLst>
          </p:cNvPr>
          <p:cNvSpPr>
            <a:spLocks noGrp="1"/>
          </p:cNvSpPr>
          <p:nvPr>
            <p:ph type="sldNum" sz="quarter" idx="12"/>
          </p:nvPr>
        </p:nvSpPr>
        <p:spPr/>
        <p:txBody>
          <a:bodyPr/>
          <a:lstStyle/>
          <a:p>
            <a:fld id="{CA8CBC43-8B56-4BCE-8E4E-D0EF09A4E1B6}" type="slidenum">
              <a:rPr lang="ar-EG" smtClean="0"/>
              <a:t>‹#›</a:t>
            </a:fld>
            <a:endParaRPr lang="ar-EG"/>
          </a:p>
        </p:txBody>
      </p:sp>
    </p:spTree>
    <p:extLst>
      <p:ext uri="{BB962C8B-B14F-4D97-AF65-F5344CB8AC3E}">
        <p14:creationId xmlns:p14="http://schemas.microsoft.com/office/powerpoint/2010/main" val="690926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6524C-6DF4-519A-F345-2ED5C1A66E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F7492A6E-47D4-A158-4909-9A7C0499AB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FC780-1AC8-8070-1AF2-CDD7122E56DF}"/>
              </a:ext>
            </a:extLst>
          </p:cNvPr>
          <p:cNvSpPr>
            <a:spLocks noGrp="1"/>
          </p:cNvSpPr>
          <p:nvPr>
            <p:ph type="dt" sz="half" idx="10"/>
          </p:nvPr>
        </p:nvSpPr>
        <p:spPr/>
        <p:txBody>
          <a:bodyPr/>
          <a:lstStyle/>
          <a:p>
            <a:fld id="{B0CAE7D4-C086-416E-9502-2E5991B27297}" type="datetimeFigureOut">
              <a:rPr lang="ar-EG" smtClean="0"/>
              <a:t>28/10/1446</a:t>
            </a:fld>
            <a:endParaRPr lang="ar-EG"/>
          </a:p>
        </p:txBody>
      </p:sp>
      <p:sp>
        <p:nvSpPr>
          <p:cNvPr id="5" name="Footer Placeholder 4">
            <a:extLst>
              <a:ext uri="{FF2B5EF4-FFF2-40B4-BE49-F238E27FC236}">
                <a16:creationId xmlns:a16="http://schemas.microsoft.com/office/drawing/2014/main" id="{B1FEFBB7-F68A-D23F-B2EF-C9AD5176D6B5}"/>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8D317A8C-B5B4-4FD0-F777-8C3092BF3F43}"/>
              </a:ext>
            </a:extLst>
          </p:cNvPr>
          <p:cNvSpPr>
            <a:spLocks noGrp="1"/>
          </p:cNvSpPr>
          <p:nvPr>
            <p:ph type="sldNum" sz="quarter" idx="12"/>
          </p:nvPr>
        </p:nvSpPr>
        <p:spPr/>
        <p:txBody>
          <a:bodyPr/>
          <a:lstStyle/>
          <a:p>
            <a:fld id="{CA8CBC43-8B56-4BCE-8E4E-D0EF09A4E1B6}" type="slidenum">
              <a:rPr lang="ar-EG" smtClean="0"/>
              <a:t>‹#›</a:t>
            </a:fld>
            <a:endParaRPr lang="ar-EG"/>
          </a:p>
        </p:txBody>
      </p:sp>
    </p:spTree>
    <p:extLst>
      <p:ext uri="{BB962C8B-B14F-4D97-AF65-F5344CB8AC3E}">
        <p14:creationId xmlns:p14="http://schemas.microsoft.com/office/powerpoint/2010/main" val="248333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10E3-4378-09EA-A257-9CF14BA21898}"/>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4D91F059-A9F7-FFC3-4A52-8267C8132E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6E18362C-6389-0083-808F-61EBDDAC9F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5D33D501-2290-7B6C-AAB2-12474C6EDC69}"/>
              </a:ext>
            </a:extLst>
          </p:cNvPr>
          <p:cNvSpPr>
            <a:spLocks noGrp="1"/>
          </p:cNvSpPr>
          <p:nvPr>
            <p:ph type="dt" sz="half" idx="10"/>
          </p:nvPr>
        </p:nvSpPr>
        <p:spPr/>
        <p:txBody>
          <a:bodyPr/>
          <a:lstStyle/>
          <a:p>
            <a:fld id="{B0CAE7D4-C086-416E-9502-2E5991B27297}" type="datetimeFigureOut">
              <a:rPr lang="ar-EG" smtClean="0"/>
              <a:t>28/10/1446</a:t>
            </a:fld>
            <a:endParaRPr lang="ar-EG"/>
          </a:p>
        </p:txBody>
      </p:sp>
      <p:sp>
        <p:nvSpPr>
          <p:cNvPr id="6" name="Footer Placeholder 5">
            <a:extLst>
              <a:ext uri="{FF2B5EF4-FFF2-40B4-BE49-F238E27FC236}">
                <a16:creationId xmlns:a16="http://schemas.microsoft.com/office/drawing/2014/main" id="{D017E8E6-F6A4-35A6-47F1-6E60B131120F}"/>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37E0A47C-F650-3179-791A-EBA9FE25C0B6}"/>
              </a:ext>
            </a:extLst>
          </p:cNvPr>
          <p:cNvSpPr>
            <a:spLocks noGrp="1"/>
          </p:cNvSpPr>
          <p:nvPr>
            <p:ph type="sldNum" sz="quarter" idx="12"/>
          </p:nvPr>
        </p:nvSpPr>
        <p:spPr/>
        <p:txBody>
          <a:bodyPr/>
          <a:lstStyle/>
          <a:p>
            <a:fld id="{CA8CBC43-8B56-4BCE-8E4E-D0EF09A4E1B6}" type="slidenum">
              <a:rPr lang="ar-EG" smtClean="0"/>
              <a:t>‹#›</a:t>
            </a:fld>
            <a:endParaRPr lang="ar-EG"/>
          </a:p>
        </p:txBody>
      </p:sp>
    </p:spTree>
    <p:extLst>
      <p:ext uri="{BB962C8B-B14F-4D97-AF65-F5344CB8AC3E}">
        <p14:creationId xmlns:p14="http://schemas.microsoft.com/office/powerpoint/2010/main" val="1357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0EC9-4CC0-08DC-8FD9-0B3D003449AD}"/>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30137DB8-3A5F-C8FD-B3DB-EBEC932362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A83E6-DB96-280C-6E58-8F954F9578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C2D2A08D-140E-549C-CC89-4BC61B429A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32CF58-EDFD-6BAC-F017-CBE9BEE95C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238C959E-A3D2-AE2F-2EEF-1EC11523E9B8}"/>
              </a:ext>
            </a:extLst>
          </p:cNvPr>
          <p:cNvSpPr>
            <a:spLocks noGrp="1"/>
          </p:cNvSpPr>
          <p:nvPr>
            <p:ph type="dt" sz="half" idx="10"/>
          </p:nvPr>
        </p:nvSpPr>
        <p:spPr/>
        <p:txBody>
          <a:bodyPr/>
          <a:lstStyle/>
          <a:p>
            <a:fld id="{B0CAE7D4-C086-416E-9502-2E5991B27297}" type="datetimeFigureOut">
              <a:rPr lang="ar-EG" smtClean="0"/>
              <a:t>28/10/1446</a:t>
            </a:fld>
            <a:endParaRPr lang="ar-EG"/>
          </a:p>
        </p:txBody>
      </p:sp>
      <p:sp>
        <p:nvSpPr>
          <p:cNvPr id="8" name="Footer Placeholder 7">
            <a:extLst>
              <a:ext uri="{FF2B5EF4-FFF2-40B4-BE49-F238E27FC236}">
                <a16:creationId xmlns:a16="http://schemas.microsoft.com/office/drawing/2014/main" id="{E4A015E2-8797-34D9-B0F1-DA3186761480}"/>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EC55E9FF-0BE2-DE21-0D17-5A6376DB55B8}"/>
              </a:ext>
            </a:extLst>
          </p:cNvPr>
          <p:cNvSpPr>
            <a:spLocks noGrp="1"/>
          </p:cNvSpPr>
          <p:nvPr>
            <p:ph type="sldNum" sz="quarter" idx="12"/>
          </p:nvPr>
        </p:nvSpPr>
        <p:spPr/>
        <p:txBody>
          <a:bodyPr/>
          <a:lstStyle/>
          <a:p>
            <a:fld id="{CA8CBC43-8B56-4BCE-8E4E-D0EF09A4E1B6}" type="slidenum">
              <a:rPr lang="ar-EG" smtClean="0"/>
              <a:t>‹#›</a:t>
            </a:fld>
            <a:endParaRPr lang="ar-EG"/>
          </a:p>
        </p:txBody>
      </p:sp>
    </p:spTree>
    <p:extLst>
      <p:ext uri="{BB962C8B-B14F-4D97-AF65-F5344CB8AC3E}">
        <p14:creationId xmlns:p14="http://schemas.microsoft.com/office/powerpoint/2010/main" val="50700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08DE3-CE37-EE59-66E6-83C22FD3C152}"/>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EFDCBD15-FA8B-6B32-E29D-63F65611F53A}"/>
              </a:ext>
            </a:extLst>
          </p:cNvPr>
          <p:cNvSpPr>
            <a:spLocks noGrp="1"/>
          </p:cNvSpPr>
          <p:nvPr>
            <p:ph type="dt" sz="half" idx="10"/>
          </p:nvPr>
        </p:nvSpPr>
        <p:spPr/>
        <p:txBody>
          <a:bodyPr/>
          <a:lstStyle/>
          <a:p>
            <a:fld id="{B0CAE7D4-C086-416E-9502-2E5991B27297}" type="datetimeFigureOut">
              <a:rPr lang="ar-EG" smtClean="0"/>
              <a:t>28/10/1446</a:t>
            </a:fld>
            <a:endParaRPr lang="ar-EG"/>
          </a:p>
        </p:txBody>
      </p:sp>
      <p:sp>
        <p:nvSpPr>
          <p:cNvPr id="4" name="Footer Placeholder 3">
            <a:extLst>
              <a:ext uri="{FF2B5EF4-FFF2-40B4-BE49-F238E27FC236}">
                <a16:creationId xmlns:a16="http://schemas.microsoft.com/office/drawing/2014/main" id="{CFE0DFF1-1151-4A3C-E515-2024E74E4CD0}"/>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2FA35098-22B3-4CC0-54D8-AF497DD8B640}"/>
              </a:ext>
            </a:extLst>
          </p:cNvPr>
          <p:cNvSpPr>
            <a:spLocks noGrp="1"/>
          </p:cNvSpPr>
          <p:nvPr>
            <p:ph type="sldNum" sz="quarter" idx="12"/>
          </p:nvPr>
        </p:nvSpPr>
        <p:spPr/>
        <p:txBody>
          <a:bodyPr/>
          <a:lstStyle/>
          <a:p>
            <a:fld id="{CA8CBC43-8B56-4BCE-8E4E-D0EF09A4E1B6}" type="slidenum">
              <a:rPr lang="ar-EG" smtClean="0"/>
              <a:t>‹#›</a:t>
            </a:fld>
            <a:endParaRPr lang="ar-EG"/>
          </a:p>
        </p:txBody>
      </p:sp>
    </p:spTree>
    <p:extLst>
      <p:ext uri="{BB962C8B-B14F-4D97-AF65-F5344CB8AC3E}">
        <p14:creationId xmlns:p14="http://schemas.microsoft.com/office/powerpoint/2010/main" val="429302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1668B0-83EA-CF53-9DBA-16C0B89314E5}"/>
              </a:ext>
            </a:extLst>
          </p:cNvPr>
          <p:cNvSpPr>
            <a:spLocks noGrp="1"/>
          </p:cNvSpPr>
          <p:nvPr>
            <p:ph type="dt" sz="half" idx="10"/>
          </p:nvPr>
        </p:nvSpPr>
        <p:spPr/>
        <p:txBody>
          <a:bodyPr/>
          <a:lstStyle/>
          <a:p>
            <a:fld id="{B0CAE7D4-C086-416E-9502-2E5991B27297}" type="datetimeFigureOut">
              <a:rPr lang="ar-EG" smtClean="0"/>
              <a:t>28/10/1446</a:t>
            </a:fld>
            <a:endParaRPr lang="ar-EG"/>
          </a:p>
        </p:txBody>
      </p:sp>
      <p:sp>
        <p:nvSpPr>
          <p:cNvPr id="3" name="Footer Placeholder 2">
            <a:extLst>
              <a:ext uri="{FF2B5EF4-FFF2-40B4-BE49-F238E27FC236}">
                <a16:creationId xmlns:a16="http://schemas.microsoft.com/office/drawing/2014/main" id="{16DE2BB0-B442-9D9A-3B80-77C792B5970F}"/>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336C4B95-D1E8-4894-1D3C-04ED0B995E69}"/>
              </a:ext>
            </a:extLst>
          </p:cNvPr>
          <p:cNvSpPr>
            <a:spLocks noGrp="1"/>
          </p:cNvSpPr>
          <p:nvPr>
            <p:ph type="sldNum" sz="quarter" idx="12"/>
          </p:nvPr>
        </p:nvSpPr>
        <p:spPr/>
        <p:txBody>
          <a:bodyPr/>
          <a:lstStyle/>
          <a:p>
            <a:fld id="{CA8CBC43-8B56-4BCE-8E4E-D0EF09A4E1B6}" type="slidenum">
              <a:rPr lang="ar-EG" smtClean="0"/>
              <a:t>‹#›</a:t>
            </a:fld>
            <a:endParaRPr lang="ar-EG"/>
          </a:p>
        </p:txBody>
      </p:sp>
    </p:spTree>
    <p:extLst>
      <p:ext uri="{BB962C8B-B14F-4D97-AF65-F5344CB8AC3E}">
        <p14:creationId xmlns:p14="http://schemas.microsoft.com/office/powerpoint/2010/main" val="1183994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4263-EF8B-95CB-4B5C-F08C8C93CA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66190323-6086-87E6-C5C0-3C98B23242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7EB18070-EC58-00E5-2FC9-FD41D9CC26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5191F7-43A1-89EA-BDC2-C8E90DFE84DE}"/>
              </a:ext>
            </a:extLst>
          </p:cNvPr>
          <p:cNvSpPr>
            <a:spLocks noGrp="1"/>
          </p:cNvSpPr>
          <p:nvPr>
            <p:ph type="dt" sz="half" idx="10"/>
          </p:nvPr>
        </p:nvSpPr>
        <p:spPr/>
        <p:txBody>
          <a:bodyPr/>
          <a:lstStyle/>
          <a:p>
            <a:fld id="{B0CAE7D4-C086-416E-9502-2E5991B27297}" type="datetimeFigureOut">
              <a:rPr lang="ar-EG" smtClean="0"/>
              <a:t>28/10/1446</a:t>
            </a:fld>
            <a:endParaRPr lang="ar-EG"/>
          </a:p>
        </p:txBody>
      </p:sp>
      <p:sp>
        <p:nvSpPr>
          <p:cNvPr id="6" name="Footer Placeholder 5">
            <a:extLst>
              <a:ext uri="{FF2B5EF4-FFF2-40B4-BE49-F238E27FC236}">
                <a16:creationId xmlns:a16="http://schemas.microsoft.com/office/drawing/2014/main" id="{755965B5-C818-D593-C9C4-7C1F3841966C}"/>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5036AFEE-5565-D7F2-9101-F0A1A5B531EE}"/>
              </a:ext>
            </a:extLst>
          </p:cNvPr>
          <p:cNvSpPr>
            <a:spLocks noGrp="1"/>
          </p:cNvSpPr>
          <p:nvPr>
            <p:ph type="sldNum" sz="quarter" idx="12"/>
          </p:nvPr>
        </p:nvSpPr>
        <p:spPr/>
        <p:txBody>
          <a:bodyPr/>
          <a:lstStyle/>
          <a:p>
            <a:fld id="{CA8CBC43-8B56-4BCE-8E4E-D0EF09A4E1B6}" type="slidenum">
              <a:rPr lang="ar-EG" smtClean="0"/>
              <a:t>‹#›</a:t>
            </a:fld>
            <a:endParaRPr lang="ar-EG"/>
          </a:p>
        </p:txBody>
      </p:sp>
    </p:spTree>
    <p:extLst>
      <p:ext uri="{BB962C8B-B14F-4D97-AF65-F5344CB8AC3E}">
        <p14:creationId xmlns:p14="http://schemas.microsoft.com/office/powerpoint/2010/main" val="623529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CA333-B82C-AF7D-1C50-332512579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EC057E8D-0E63-4E9A-D19D-33D98B51ED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F5AE1157-E4DD-1F93-7B6C-86F70993A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CE0ACA-AD41-BA85-40CF-9947E6469C39}"/>
              </a:ext>
            </a:extLst>
          </p:cNvPr>
          <p:cNvSpPr>
            <a:spLocks noGrp="1"/>
          </p:cNvSpPr>
          <p:nvPr>
            <p:ph type="dt" sz="half" idx="10"/>
          </p:nvPr>
        </p:nvSpPr>
        <p:spPr/>
        <p:txBody>
          <a:bodyPr/>
          <a:lstStyle/>
          <a:p>
            <a:fld id="{B0CAE7D4-C086-416E-9502-2E5991B27297}" type="datetimeFigureOut">
              <a:rPr lang="ar-EG" smtClean="0"/>
              <a:t>28/10/1446</a:t>
            </a:fld>
            <a:endParaRPr lang="ar-EG"/>
          </a:p>
        </p:txBody>
      </p:sp>
      <p:sp>
        <p:nvSpPr>
          <p:cNvPr id="6" name="Footer Placeholder 5">
            <a:extLst>
              <a:ext uri="{FF2B5EF4-FFF2-40B4-BE49-F238E27FC236}">
                <a16:creationId xmlns:a16="http://schemas.microsoft.com/office/drawing/2014/main" id="{EF8176E5-D99B-5894-43A5-850C64633156}"/>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25F8F1DE-E420-CB7B-9CA1-8EB7B42CB6B2}"/>
              </a:ext>
            </a:extLst>
          </p:cNvPr>
          <p:cNvSpPr>
            <a:spLocks noGrp="1"/>
          </p:cNvSpPr>
          <p:nvPr>
            <p:ph type="sldNum" sz="quarter" idx="12"/>
          </p:nvPr>
        </p:nvSpPr>
        <p:spPr/>
        <p:txBody>
          <a:bodyPr/>
          <a:lstStyle/>
          <a:p>
            <a:fld id="{CA8CBC43-8B56-4BCE-8E4E-D0EF09A4E1B6}" type="slidenum">
              <a:rPr lang="ar-EG" smtClean="0"/>
              <a:t>‹#›</a:t>
            </a:fld>
            <a:endParaRPr lang="ar-EG"/>
          </a:p>
        </p:txBody>
      </p:sp>
    </p:spTree>
    <p:extLst>
      <p:ext uri="{BB962C8B-B14F-4D97-AF65-F5344CB8AC3E}">
        <p14:creationId xmlns:p14="http://schemas.microsoft.com/office/powerpoint/2010/main" val="37860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24CA38-D19B-DC27-F2AF-01D120F366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433E87B5-D27B-8EB6-62EF-BA0A2D1956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3D309790-A720-BE03-A81E-03DB69F20D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CAE7D4-C086-416E-9502-2E5991B27297}" type="datetimeFigureOut">
              <a:rPr lang="ar-EG" smtClean="0"/>
              <a:t>28/10/1446</a:t>
            </a:fld>
            <a:endParaRPr lang="ar-EG"/>
          </a:p>
        </p:txBody>
      </p:sp>
      <p:sp>
        <p:nvSpPr>
          <p:cNvPr id="5" name="Footer Placeholder 4">
            <a:extLst>
              <a:ext uri="{FF2B5EF4-FFF2-40B4-BE49-F238E27FC236}">
                <a16:creationId xmlns:a16="http://schemas.microsoft.com/office/drawing/2014/main" id="{2AB5EBF2-1177-B6AB-0DE4-E2D3C075FC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ar-EG"/>
          </a:p>
        </p:txBody>
      </p:sp>
      <p:sp>
        <p:nvSpPr>
          <p:cNvPr id="6" name="Slide Number Placeholder 5">
            <a:extLst>
              <a:ext uri="{FF2B5EF4-FFF2-40B4-BE49-F238E27FC236}">
                <a16:creationId xmlns:a16="http://schemas.microsoft.com/office/drawing/2014/main" id="{09F89691-3A66-4F3F-C4A4-A75671CD72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8CBC43-8B56-4BCE-8E4E-D0EF09A4E1B6}" type="slidenum">
              <a:rPr lang="ar-EG" smtClean="0"/>
              <a:t>‹#›</a:t>
            </a:fld>
            <a:endParaRPr lang="ar-EG"/>
          </a:p>
        </p:txBody>
      </p:sp>
    </p:spTree>
    <p:extLst>
      <p:ext uri="{BB962C8B-B14F-4D97-AF65-F5344CB8AC3E}">
        <p14:creationId xmlns:p14="http://schemas.microsoft.com/office/powerpoint/2010/main" val="4021984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7.jpeg"/><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3.png"/><Relationship Id="rId4" Type="http://schemas.openxmlformats.org/officeDocument/2006/relationships/diagramData" Target="../diagrams/data2.xml"/><Relationship Id="rId9"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4.xm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2.png"/><Relationship Id="rId7" Type="http://schemas.openxmlformats.org/officeDocument/2006/relationships/diagramQuickStyle" Target="../diagrams/quickStyle5.xml"/><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png"/><Relationship Id="rId9" Type="http://schemas.microsoft.com/office/2007/relationships/diagramDrawing" Target="../diagrams/drawing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3.png"/><Relationship Id="rId7" Type="http://schemas.openxmlformats.org/officeDocument/2006/relationships/diagramQuickStyle" Target="../diagrams/quickStyle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2.png"/><Relationship Id="rId9" Type="http://schemas.microsoft.com/office/2007/relationships/diagramDrawing" Target="../diagrams/drawing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32DD-C292-99D6-8463-298E84891918}"/>
              </a:ext>
            </a:extLst>
          </p:cNvPr>
          <p:cNvSpPr>
            <a:spLocks noGrp="1"/>
          </p:cNvSpPr>
          <p:nvPr>
            <p:ph type="ctrTitle"/>
          </p:nvPr>
        </p:nvSpPr>
        <p:spPr>
          <a:xfrm>
            <a:off x="344710" y="2708764"/>
            <a:ext cx="5405179" cy="2421019"/>
          </a:xfrm>
        </p:spPr>
        <p:txBody>
          <a:bodyPr>
            <a:normAutofit fontScale="90000"/>
          </a:bodyPr>
          <a:lstStyle/>
          <a:p>
            <a:pPr algn="l"/>
            <a:r>
              <a:rPr lang="en-US" sz="2000" b="1" dirty="0">
                <a:effectLst/>
                <a:latin typeface="Arial" panose="020B0604020202020204" pitchFamily="34" charset="0"/>
                <a:ea typeface="Times New Roman" panose="02020603050405020304" pitchFamily="18" charset="0"/>
              </a:rPr>
              <a:t>Prepared by:</a:t>
            </a:r>
            <a:br>
              <a:rPr lang="en-US" sz="1800" b="1" dirty="0">
                <a:effectLst/>
                <a:latin typeface="Arial" panose="020B0604020202020204" pitchFamily="34" charset="0"/>
                <a:ea typeface="Times New Roman" panose="02020603050405020304" pitchFamily="18" charset="0"/>
              </a:rPr>
            </a:br>
            <a:br>
              <a:rPr lang="en-US" sz="1800" b="1" dirty="0">
                <a:effectLst/>
                <a:latin typeface="Arial" panose="020B0604020202020204" pitchFamily="34" charset="0"/>
                <a:ea typeface="Times New Roman" panose="02020603050405020304" pitchFamily="18" charset="0"/>
              </a:rPr>
            </a:br>
            <a:r>
              <a:rPr lang="en-US" sz="1600" b="1" dirty="0">
                <a:effectLst/>
                <a:latin typeface="Arial" panose="020B0604020202020204" pitchFamily="34" charset="0"/>
                <a:ea typeface="Times New Roman" panose="02020603050405020304" pitchFamily="18" charset="0"/>
              </a:rPr>
              <a:t>1-Omar Mohamed Saeed</a:t>
            </a:r>
            <a:br>
              <a:rPr lang="en-US" sz="1600" b="1" dirty="0">
                <a:effectLst/>
                <a:latin typeface="Arial" panose="020B0604020202020204" pitchFamily="34" charset="0"/>
                <a:ea typeface="Times New Roman" panose="02020603050405020304" pitchFamily="18" charset="0"/>
              </a:rPr>
            </a:br>
            <a:br>
              <a:rPr lang="en-US" sz="1600" b="1" dirty="0">
                <a:effectLst/>
                <a:latin typeface="Arial" panose="020B0604020202020204" pitchFamily="34" charset="0"/>
                <a:ea typeface="Times New Roman" panose="02020603050405020304" pitchFamily="18" charset="0"/>
              </a:rPr>
            </a:br>
            <a:r>
              <a:rPr lang="en-US" sz="1600" b="1" dirty="0">
                <a:effectLst/>
                <a:latin typeface="Arial" panose="020B0604020202020204" pitchFamily="34" charset="0"/>
                <a:ea typeface="Times New Roman" panose="02020603050405020304" pitchFamily="18" charset="0"/>
              </a:rPr>
              <a:t>2-Michael Morris Atta</a:t>
            </a:r>
            <a:br>
              <a:rPr lang="en-US" sz="1600" b="1" dirty="0">
                <a:effectLst/>
                <a:latin typeface="Arial" panose="020B0604020202020204" pitchFamily="34" charset="0"/>
                <a:ea typeface="Times New Roman" panose="02020603050405020304" pitchFamily="18" charset="0"/>
              </a:rPr>
            </a:br>
            <a:br>
              <a:rPr lang="en-US" sz="1600" b="1" dirty="0">
                <a:effectLst/>
                <a:latin typeface="Arial" panose="020B0604020202020204" pitchFamily="34" charset="0"/>
                <a:ea typeface="Times New Roman" panose="02020603050405020304" pitchFamily="18" charset="0"/>
              </a:rPr>
            </a:br>
            <a:r>
              <a:rPr lang="en-US" sz="1600" b="1" dirty="0">
                <a:effectLst/>
                <a:latin typeface="Arial" panose="020B0604020202020204" pitchFamily="34" charset="0"/>
                <a:ea typeface="Times New Roman" panose="02020603050405020304" pitchFamily="18" charset="0"/>
              </a:rPr>
              <a:t>3-Ahmed yousef Mohamed</a:t>
            </a:r>
            <a:br>
              <a:rPr lang="en-US" sz="1800" b="1" dirty="0">
                <a:effectLst/>
                <a:latin typeface="Arial" panose="020B0604020202020204" pitchFamily="34" charset="0"/>
                <a:ea typeface="Times New Roman" panose="02020603050405020304" pitchFamily="18" charset="0"/>
              </a:rPr>
            </a:br>
            <a:r>
              <a:rPr lang="en-US" sz="1800" b="1" dirty="0">
                <a:effectLst/>
                <a:latin typeface="Arial" panose="020B0604020202020204" pitchFamily="34" charset="0"/>
                <a:ea typeface="Times New Roman" panose="02020603050405020304" pitchFamily="18" charset="0"/>
              </a:rPr>
              <a:t>	</a:t>
            </a:r>
            <a:br>
              <a:rPr lang="en-US" sz="1800" b="1" dirty="0">
                <a:effectLst/>
                <a:latin typeface="Arial" panose="020B0604020202020204" pitchFamily="34" charset="0"/>
                <a:ea typeface="Times New Roman" panose="02020603050405020304" pitchFamily="18" charset="0"/>
              </a:rPr>
            </a:br>
            <a:r>
              <a:rPr lang="en-US" sz="1800" b="1" dirty="0">
                <a:effectLst/>
                <a:latin typeface="Arial" panose="020B0604020202020204" pitchFamily="34" charset="0"/>
                <a:ea typeface="Times New Roman" panose="02020603050405020304" pitchFamily="18" charset="0"/>
              </a:rPr>
              <a:t>Supervised by :</a:t>
            </a:r>
            <a:br>
              <a:rPr lang="en-US" sz="1800" b="1" dirty="0">
                <a:effectLst/>
                <a:latin typeface="Arial" panose="020B0604020202020204" pitchFamily="34" charset="0"/>
                <a:ea typeface="Times New Roman" panose="02020603050405020304" pitchFamily="18" charset="0"/>
              </a:rPr>
            </a:br>
            <a:br>
              <a:rPr lang="en-US" sz="1800" b="1" dirty="0">
                <a:effectLst/>
                <a:latin typeface="Arial" panose="020B0604020202020204" pitchFamily="34" charset="0"/>
                <a:ea typeface="Times New Roman" panose="02020603050405020304" pitchFamily="18" charset="0"/>
              </a:rPr>
            </a:br>
            <a:r>
              <a:rPr lang="en-US" sz="1800" b="1" dirty="0">
                <a:effectLst/>
                <a:latin typeface="Arial" panose="020B0604020202020204" pitchFamily="34" charset="0"/>
                <a:ea typeface="Times New Roman" panose="02020603050405020304" pitchFamily="18" charset="0"/>
              </a:rPr>
              <a:t>Eng. Ahmed Samir</a:t>
            </a:r>
            <a:endParaRPr lang="ar-EG" sz="5400" dirty="0"/>
          </a:p>
        </p:txBody>
      </p:sp>
      <p:sp>
        <p:nvSpPr>
          <p:cNvPr id="3" name="Subtitle 2">
            <a:extLst>
              <a:ext uri="{FF2B5EF4-FFF2-40B4-BE49-F238E27FC236}">
                <a16:creationId xmlns:a16="http://schemas.microsoft.com/office/drawing/2014/main" id="{C6B928E0-5989-8198-6A1A-A865946A0AE9}"/>
              </a:ext>
            </a:extLst>
          </p:cNvPr>
          <p:cNvSpPr>
            <a:spLocks noGrp="1"/>
          </p:cNvSpPr>
          <p:nvPr>
            <p:ph type="subTitle" idx="1"/>
          </p:nvPr>
        </p:nvSpPr>
        <p:spPr>
          <a:xfrm>
            <a:off x="6988028" y="100668"/>
            <a:ext cx="5134063" cy="6509857"/>
          </a:xfrm>
        </p:spPr>
        <p:txBody>
          <a:bodyPr/>
          <a:lstStyle/>
          <a:p>
            <a:endParaRPr lang="ar-EG" dirty="0"/>
          </a:p>
          <a:p>
            <a:endParaRPr lang="ar-EG" dirty="0"/>
          </a:p>
        </p:txBody>
      </p:sp>
      <p:sp>
        <p:nvSpPr>
          <p:cNvPr id="5" name="TextBox 4">
            <a:extLst>
              <a:ext uri="{FF2B5EF4-FFF2-40B4-BE49-F238E27FC236}">
                <a16:creationId xmlns:a16="http://schemas.microsoft.com/office/drawing/2014/main" id="{FF228C9C-18E9-95D0-7156-892039A315CB}"/>
              </a:ext>
            </a:extLst>
          </p:cNvPr>
          <p:cNvSpPr txBox="1"/>
          <p:nvPr/>
        </p:nvSpPr>
        <p:spPr>
          <a:xfrm>
            <a:off x="3047301" y="3246431"/>
            <a:ext cx="6094602" cy="369332"/>
          </a:xfrm>
          <a:prstGeom prst="rect">
            <a:avLst/>
          </a:prstGeom>
          <a:noFill/>
        </p:spPr>
        <p:txBody>
          <a:bodyPr wrap="square">
            <a:spAutoFit/>
          </a:bodyPr>
          <a:lstStyle/>
          <a:p>
            <a:endParaRPr lang="ar-EG" dirty="0"/>
          </a:p>
        </p:txBody>
      </p:sp>
      <p:sp>
        <p:nvSpPr>
          <p:cNvPr id="6" name="Rectangle 1">
            <a:extLst>
              <a:ext uri="{FF2B5EF4-FFF2-40B4-BE49-F238E27FC236}">
                <a16:creationId xmlns:a16="http://schemas.microsoft.com/office/drawing/2014/main" id="{A4A9B77A-AF2D-F3A7-B94B-B6E06C6A3EA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
        <p:nvSpPr>
          <p:cNvPr id="7" name="Rectangle 2">
            <a:extLst>
              <a:ext uri="{FF2B5EF4-FFF2-40B4-BE49-F238E27FC236}">
                <a16:creationId xmlns:a16="http://schemas.microsoft.com/office/drawing/2014/main" id="{9CAC6893-186B-859E-FCC7-92C5F52FC9CF}"/>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
        <p:nvSpPr>
          <p:cNvPr id="16" name="Rectangle 3">
            <a:extLst>
              <a:ext uri="{FF2B5EF4-FFF2-40B4-BE49-F238E27FC236}">
                <a16:creationId xmlns:a16="http://schemas.microsoft.com/office/drawing/2014/main" id="{6BCE6E47-C104-F37B-EE62-E661D837E3B4}"/>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pic>
        <p:nvPicPr>
          <p:cNvPr id="8" name="Picture 7" descr="A hand touching a screen with graphs and charts">
            <a:extLst>
              <a:ext uri="{FF2B5EF4-FFF2-40B4-BE49-F238E27FC236}">
                <a16:creationId xmlns:a16="http://schemas.microsoft.com/office/drawing/2014/main" id="{436B488E-6E36-22D6-ABA5-854229CEFA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887" y="828673"/>
            <a:ext cx="6342203" cy="5781849"/>
          </a:xfrm>
          <a:prstGeom prst="rect">
            <a:avLst/>
          </a:prstGeom>
        </p:spPr>
      </p:pic>
      <p:pic>
        <p:nvPicPr>
          <p:cNvPr id="1026" name="Picture 7" descr="‫Profile for ‎مبادرة رواد مصر الرقمية‎‬‎">
            <a:extLst>
              <a:ext uri="{FF2B5EF4-FFF2-40B4-BE49-F238E27FC236}">
                <a16:creationId xmlns:a16="http://schemas.microsoft.com/office/drawing/2014/main" id="{23E80002-AF3A-1A56-83B6-220A3AB30C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9400" y="7775"/>
            <a:ext cx="1682690" cy="820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8" descr="‫Profile for ‎وزارة الاتصالات وتكنولوجيا المعلومات-مصر‎‬‎">
            <a:extLst>
              <a:ext uri="{FF2B5EF4-FFF2-40B4-BE49-F238E27FC236}">
                <a16:creationId xmlns:a16="http://schemas.microsoft.com/office/drawing/2014/main" id="{0B559F75-2640-0701-9B99-4BA6C1C995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72768" cy="929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a:extLst>
              <a:ext uri="{FF2B5EF4-FFF2-40B4-BE49-F238E27FC236}">
                <a16:creationId xmlns:a16="http://schemas.microsoft.com/office/drawing/2014/main" id="{F7DE2A4B-152E-5530-5468-952FCF230F85}"/>
              </a:ext>
            </a:extLst>
          </p:cNvPr>
          <p:cNvSpPr/>
          <p:nvPr/>
        </p:nvSpPr>
        <p:spPr>
          <a:xfrm>
            <a:off x="344585" y="1163858"/>
            <a:ext cx="5405179" cy="13562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4400" b="1" i="0" dirty="0">
                <a:solidFill>
                  <a:schemeClr val="bg1"/>
                </a:solidFill>
                <a:effectLst/>
              </a:rPr>
              <a:t>HR Data Analysis</a:t>
            </a:r>
            <a:endParaRPr lang="ar-EG" sz="4400" dirty="0">
              <a:solidFill>
                <a:schemeClr val="bg1"/>
              </a:solidFill>
            </a:endParaRPr>
          </a:p>
        </p:txBody>
      </p:sp>
    </p:spTree>
    <p:extLst>
      <p:ext uri="{BB962C8B-B14F-4D97-AF65-F5344CB8AC3E}">
        <p14:creationId xmlns:p14="http://schemas.microsoft.com/office/powerpoint/2010/main" val="3675150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0" name="Rectangle 104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3">
            <a:extLst>
              <a:ext uri="{FF2B5EF4-FFF2-40B4-BE49-F238E27FC236}">
                <a16:creationId xmlns:a16="http://schemas.microsoft.com/office/drawing/2014/main" id="{A5C60F5E-762F-5598-BD85-CDCDC292EE69}"/>
              </a:ext>
            </a:extLst>
          </p:cNvPr>
          <p:cNvSpPr txBox="1">
            <a:spLocks/>
          </p:cNvSpPr>
          <p:nvPr/>
        </p:nvSpPr>
        <p:spPr>
          <a:xfrm>
            <a:off x="1654026" y="863069"/>
            <a:ext cx="8702085" cy="9876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Aft>
                <a:spcPts val="600"/>
              </a:spcAft>
            </a:pPr>
            <a:r>
              <a:rPr lang="en-US" sz="6600" b="1">
                <a:solidFill>
                  <a:schemeClr val="tx1"/>
                </a:solidFill>
                <a:latin typeface="+mj-lt"/>
                <a:ea typeface="+mj-ea"/>
                <a:cs typeface="+mj-cs"/>
              </a:rPr>
              <a:t>Data Exploration</a:t>
            </a:r>
          </a:p>
        </p:txBody>
      </p:sp>
      <p:sp>
        <p:nvSpPr>
          <p:cNvPr id="105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1">
            <a:extLst>
              <a:ext uri="{FF2B5EF4-FFF2-40B4-BE49-F238E27FC236}">
                <a16:creationId xmlns:a16="http://schemas.microsoft.com/office/drawing/2014/main" id="{C7ED1768-9B26-107B-1511-08D92D8B02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3088" y="2023808"/>
            <a:ext cx="4703206" cy="360578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a:extLst>
              <a:ext uri="{FF2B5EF4-FFF2-40B4-BE49-F238E27FC236}">
                <a16:creationId xmlns:a16="http://schemas.microsoft.com/office/drawing/2014/main" id="{67A1C299-1E9D-CB9F-5B12-CF28DD6667E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49382" y="2162048"/>
            <a:ext cx="6519530" cy="3994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7" descr="‫Profile for ‎مبادرة رواد مصر الرقمية‎‬‎">
            <a:extLst>
              <a:ext uri="{FF2B5EF4-FFF2-40B4-BE49-F238E27FC236}">
                <a16:creationId xmlns:a16="http://schemas.microsoft.com/office/drawing/2014/main" id="{DA062BFB-45ED-315D-DA51-482A1C4B23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412" y="40489"/>
            <a:ext cx="1682690" cy="706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Profile for ‎وزارة الاتصالات وتكنولوجيا المعلومات-مصر‎‬‎">
            <a:extLst>
              <a:ext uri="{FF2B5EF4-FFF2-40B4-BE49-F238E27FC236}">
                <a16:creationId xmlns:a16="http://schemas.microsoft.com/office/drawing/2014/main" id="{3BDF69F7-45D2-07BB-5AC2-A6CE6D2274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88606"/>
            <a:ext cx="1654027" cy="706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2282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9" name="Rectangle 206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3">
            <a:extLst>
              <a:ext uri="{FF2B5EF4-FFF2-40B4-BE49-F238E27FC236}">
                <a16:creationId xmlns:a16="http://schemas.microsoft.com/office/drawing/2014/main" id="{60E18FD1-C1C9-84B9-8B7F-011A8FA1621F}"/>
              </a:ext>
            </a:extLst>
          </p:cNvPr>
          <p:cNvSpPr txBox="1">
            <a:spLocks/>
          </p:cNvSpPr>
          <p:nvPr/>
        </p:nvSpPr>
        <p:spPr>
          <a:xfrm>
            <a:off x="2062716" y="457200"/>
            <a:ext cx="7708605" cy="13686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Aft>
                <a:spcPts val="600"/>
              </a:spcAft>
            </a:pPr>
            <a:r>
              <a:rPr lang="en-US" sz="6600" b="1">
                <a:solidFill>
                  <a:schemeClr val="tx1"/>
                </a:solidFill>
                <a:latin typeface="+mj-lt"/>
                <a:ea typeface="+mj-ea"/>
                <a:cs typeface="+mj-cs"/>
              </a:rPr>
              <a:t>Data Preparation</a:t>
            </a:r>
          </a:p>
        </p:txBody>
      </p:sp>
      <p:sp>
        <p:nvSpPr>
          <p:cNvPr id="207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a:extLst>
              <a:ext uri="{FF2B5EF4-FFF2-40B4-BE49-F238E27FC236}">
                <a16:creationId xmlns:a16="http://schemas.microsoft.com/office/drawing/2014/main" id="{E73F9581-0AD0-E26E-EFDF-2BBB4149FC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320" y="2101088"/>
            <a:ext cx="3951097" cy="41473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
            <a:extLst>
              <a:ext uri="{FF2B5EF4-FFF2-40B4-BE49-F238E27FC236}">
                <a16:creationId xmlns:a16="http://schemas.microsoft.com/office/drawing/2014/main" id="{C657CE3E-005F-740E-06CB-B735A50EDA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92800" y="2087405"/>
            <a:ext cx="5976112" cy="41473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7" descr="‫Profile for ‎مبادرة رواد مصر الرقمية‎‬‎">
            <a:extLst>
              <a:ext uri="{FF2B5EF4-FFF2-40B4-BE49-F238E27FC236}">
                <a16:creationId xmlns:a16="http://schemas.microsoft.com/office/drawing/2014/main" id="{E6F45916-7CAE-F2C1-99BF-ABD241A6FE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09310" y="0"/>
            <a:ext cx="1682690" cy="820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Profile for ‎وزارة الاتصالات وتكنولوجيا المعلومات-مصر‎‬‎">
            <a:extLst>
              <a:ext uri="{FF2B5EF4-FFF2-40B4-BE49-F238E27FC236}">
                <a16:creationId xmlns:a16="http://schemas.microsoft.com/office/drawing/2014/main" id="{5B029098-9F6E-7209-2F15-2D3F48F550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94" y="27040"/>
            <a:ext cx="1590232" cy="978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1194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B33DC6A-1F1C-4A06-834E-CFF88F1C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32">
            <a:extLst>
              <a:ext uri="{FF2B5EF4-FFF2-40B4-BE49-F238E27FC236}">
                <a16:creationId xmlns:a16="http://schemas.microsoft.com/office/drawing/2014/main" id="{0FE1D5CF-87B8-4A8A-AD3C-01D06A60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08641" cy="6858000"/>
          </a:xfrm>
          <a:custGeom>
            <a:avLst/>
            <a:gdLst>
              <a:gd name="connsiteX0" fmla="*/ 0 w 6208641"/>
              <a:gd name="connsiteY0" fmla="*/ 0 h 6858000"/>
              <a:gd name="connsiteX1" fmla="*/ 5464181 w 6208641"/>
              <a:gd name="connsiteY1" fmla="*/ 0 h 6858000"/>
              <a:gd name="connsiteX2" fmla="*/ 5538086 w 6208641"/>
              <a:gd name="connsiteY2" fmla="*/ 159684 h 6858000"/>
              <a:gd name="connsiteX3" fmla="*/ 6208641 w 6208641"/>
              <a:gd name="connsiteY3" fmla="*/ 3706589 h 6858000"/>
              <a:gd name="connsiteX4" fmla="*/ 5734754 w 6208641"/>
              <a:gd name="connsiteY4" fmla="*/ 6730443 h 6858000"/>
              <a:gd name="connsiteX5" fmla="*/ 5689361 w 6208641"/>
              <a:gd name="connsiteY5" fmla="*/ 6858000 h 6858000"/>
              <a:gd name="connsiteX6" fmla="*/ 0 w 620864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8641" h="6858000">
                <a:moveTo>
                  <a:pt x="0" y="0"/>
                </a:moveTo>
                <a:lnTo>
                  <a:pt x="5464181" y="0"/>
                </a:lnTo>
                <a:lnTo>
                  <a:pt x="5538086" y="159684"/>
                </a:lnTo>
                <a:cubicBezTo>
                  <a:pt x="5961440" y="1172168"/>
                  <a:pt x="6208641" y="2392735"/>
                  <a:pt x="6208641" y="3706589"/>
                </a:cubicBezTo>
                <a:cubicBezTo>
                  <a:pt x="6208641" y="4801467"/>
                  <a:pt x="6036974" y="5831563"/>
                  <a:pt x="5734754" y="6730443"/>
                </a:cubicBezTo>
                <a:lnTo>
                  <a:pt x="568936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Freeform: Shape 33">
            <a:extLst>
              <a:ext uri="{FF2B5EF4-FFF2-40B4-BE49-F238E27FC236}">
                <a16:creationId xmlns:a16="http://schemas.microsoft.com/office/drawing/2014/main" id="{60926200-45C2-41E9-839F-31CD5FE4C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03325" cy="6858000"/>
          </a:xfrm>
          <a:custGeom>
            <a:avLst/>
            <a:gdLst>
              <a:gd name="connsiteX0" fmla="*/ 0 w 6203325"/>
              <a:gd name="connsiteY0" fmla="*/ 0 h 6858000"/>
              <a:gd name="connsiteX1" fmla="*/ 5458865 w 6203325"/>
              <a:gd name="connsiteY1" fmla="*/ 0 h 6858000"/>
              <a:gd name="connsiteX2" fmla="*/ 5532770 w 6203325"/>
              <a:gd name="connsiteY2" fmla="*/ 159684 h 6858000"/>
              <a:gd name="connsiteX3" fmla="*/ 6203325 w 6203325"/>
              <a:gd name="connsiteY3" fmla="*/ 3706589 h 6858000"/>
              <a:gd name="connsiteX4" fmla="*/ 5729438 w 6203325"/>
              <a:gd name="connsiteY4" fmla="*/ 6730443 h 6858000"/>
              <a:gd name="connsiteX5" fmla="*/ 5684045 w 6203325"/>
              <a:gd name="connsiteY5" fmla="*/ 6858000 h 6858000"/>
              <a:gd name="connsiteX6" fmla="*/ 0 w 62033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3325" h="6858000">
                <a:moveTo>
                  <a:pt x="0" y="0"/>
                </a:moveTo>
                <a:lnTo>
                  <a:pt x="5458865" y="0"/>
                </a:lnTo>
                <a:lnTo>
                  <a:pt x="5532770" y="159684"/>
                </a:lnTo>
                <a:cubicBezTo>
                  <a:pt x="5956124" y="1172168"/>
                  <a:pt x="6203325" y="2392735"/>
                  <a:pt x="6203325" y="3706589"/>
                </a:cubicBezTo>
                <a:cubicBezTo>
                  <a:pt x="6203325" y="4801467"/>
                  <a:pt x="6031658" y="5831563"/>
                  <a:pt x="5729438" y="6730443"/>
                </a:cubicBezTo>
                <a:lnTo>
                  <a:pt x="568404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3">
            <a:extLst>
              <a:ext uri="{FF2B5EF4-FFF2-40B4-BE49-F238E27FC236}">
                <a16:creationId xmlns:a16="http://schemas.microsoft.com/office/drawing/2014/main" id="{B5FA8CE1-4B6B-DBF1-692D-0B8561CE757F}"/>
              </a:ext>
            </a:extLst>
          </p:cNvPr>
          <p:cNvSpPr txBox="1">
            <a:spLocks/>
          </p:cNvSpPr>
          <p:nvPr/>
        </p:nvSpPr>
        <p:spPr>
          <a:xfrm>
            <a:off x="2317898" y="695325"/>
            <a:ext cx="7102549" cy="12291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Aft>
                <a:spcPts val="600"/>
              </a:spcAft>
            </a:pPr>
            <a:r>
              <a:rPr lang="en-US" sz="5400" b="1" dirty="0">
                <a:solidFill>
                  <a:schemeClr val="tx1"/>
                </a:solidFill>
                <a:latin typeface="+mj-lt"/>
                <a:ea typeface="+mj-ea"/>
                <a:cs typeface="+mj-cs"/>
              </a:rPr>
              <a:t>Data Preparation</a:t>
            </a:r>
          </a:p>
        </p:txBody>
      </p:sp>
      <p:sp>
        <p:nvSpPr>
          <p:cNvPr id="35" name="Rectangle 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8" name="Picture 7">
            <a:extLst>
              <a:ext uri="{FF2B5EF4-FFF2-40B4-BE49-F238E27FC236}">
                <a16:creationId xmlns:a16="http://schemas.microsoft.com/office/drawing/2014/main" id="{762C8936-E505-8C2E-CF9C-C426D5CDB98D}"/>
              </a:ext>
            </a:extLst>
          </p:cNvPr>
          <p:cNvPicPr>
            <a:picLocks noChangeAspect="1"/>
          </p:cNvPicPr>
          <p:nvPr/>
        </p:nvPicPr>
        <p:blipFill>
          <a:blip r:embed="rId2"/>
          <a:stretch>
            <a:fillRect/>
          </a:stretch>
        </p:blipFill>
        <p:spPr>
          <a:xfrm>
            <a:off x="1387169" y="2264977"/>
            <a:ext cx="5098691" cy="1073067"/>
          </a:xfrm>
          <a:prstGeom prst="rect">
            <a:avLst/>
          </a:prstGeom>
        </p:spPr>
      </p:pic>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546920"/>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975D9CE3-D7E0-94A5-C8E3-6F159EC38528}"/>
              </a:ext>
            </a:extLst>
          </p:cNvPr>
          <p:cNvPicPr>
            <a:picLocks noChangeAspect="1"/>
          </p:cNvPicPr>
          <p:nvPr/>
        </p:nvPicPr>
        <p:blipFill>
          <a:blip r:embed="rId3"/>
          <a:stretch>
            <a:fillRect/>
          </a:stretch>
        </p:blipFill>
        <p:spPr>
          <a:xfrm>
            <a:off x="1360841" y="3678539"/>
            <a:ext cx="5390707" cy="1717005"/>
          </a:xfrm>
          <a:prstGeom prst="rect">
            <a:avLst/>
          </a:prstGeom>
        </p:spPr>
      </p:pic>
      <p:pic>
        <p:nvPicPr>
          <p:cNvPr id="3" name="Picture 7" descr="‫Profile for ‎مبادرة رواد مصر الرقمية‎‬‎">
            <a:extLst>
              <a:ext uri="{FF2B5EF4-FFF2-40B4-BE49-F238E27FC236}">
                <a16:creationId xmlns:a16="http://schemas.microsoft.com/office/drawing/2014/main" id="{022EA229-E6DA-6D4E-68D2-5096D06A8D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09310" y="0"/>
            <a:ext cx="1682690" cy="820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Profile for ‎وزارة الاتصالات وتكنولوجيا المعلومات-مصر‎‬‎">
            <a:extLst>
              <a:ext uri="{FF2B5EF4-FFF2-40B4-BE49-F238E27FC236}">
                <a16:creationId xmlns:a16="http://schemas.microsoft.com/office/drawing/2014/main" id="{FA63F6B3-25F3-8A46-8E7F-9260F9CEAA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426" y="185084"/>
            <a:ext cx="1333499" cy="82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829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0" name="Rectangle 307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3">
            <a:extLst>
              <a:ext uri="{FF2B5EF4-FFF2-40B4-BE49-F238E27FC236}">
                <a16:creationId xmlns:a16="http://schemas.microsoft.com/office/drawing/2014/main" id="{AC764854-B244-440E-8418-F9D294CFBE84}"/>
              </a:ext>
            </a:extLst>
          </p:cNvPr>
          <p:cNvSpPr txBox="1">
            <a:spLocks/>
          </p:cNvSpPr>
          <p:nvPr/>
        </p:nvSpPr>
        <p:spPr>
          <a:xfrm>
            <a:off x="1738437" y="457200"/>
            <a:ext cx="8340634" cy="13686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Aft>
                <a:spcPts val="600"/>
              </a:spcAft>
            </a:pPr>
            <a:r>
              <a:rPr lang="en-US" sz="6600" b="1">
                <a:solidFill>
                  <a:schemeClr val="tx1"/>
                </a:solidFill>
                <a:latin typeface="+mj-lt"/>
                <a:ea typeface="+mj-ea"/>
                <a:cs typeface="+mj-cs"/>
              </a:rPr>
              <a:t>Data Cleaning</a:t>
            </a:r>
          </a:p>
        </p:txBody>
      </p:sp>
      <p:sp>
        <p:nvSpPr>
          <p:cNvPr id="308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1">
            <a:extLst>
              <a:ext uri="{FF2B5EF4-FFF2-40B4-BE49-F238E27FC236}">
                <a16:creationId xmlns:a16="http://schemas.microsoft.com/office/drawing/2014/main" id="{B4ECEAA1-22CA-D747-6404-54434E1690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4912" y="2158409"/>
            <a:ext cx="4148831" cy="408999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
            <a:extLst>
              <a:ext uri="{FF2B5EF4-FFF2-40B4-BE49-F238E27FC236}">
                <a16:creationId xmlns:a16="http://schemas.microsoft.com/office/drawing/2014/main" id="{F11809E0-CA6E-2753-EB92-4DE28EAED58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58655" y="2158409"/>
            <a:ext cx="6210257" cy="3985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7" descr="‫Profile for ‎مبادرة رواد مصر الرقمية‎‬‎">
            <a:extLst>
              <a:ext uri="{FF2B5EF4-FFF2-40B4-BE49-F238E27FC236}">
                <a16:creationId xmlns:a16="http://schemas.microsoft.com/office/drawing/2014/main" id="{2335322F-724F-3FCB-B6EF-E2897DB4B5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8784" y="0"/>
            <a:ext cx="1990455" cy="97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Profile for ‎وزارة الاتصالات وتكنولوجيا المعلومات-مصر‎‬‎">
            <a:extLst>
              <a:ext uri="{FF2B5EF4-FFF2-40B4-BE49-F238E27FC236}">
                <a16:creationId xmlns:a16="http://schemas.microsoft.com/office/drawing/2014/main" id="{AC907A3D-588C-AD81-164F-49116916D1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040" y="49684"/>
            <a:ext cx="1577397" cy="971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3552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EB2DEDD-7E09-2CE7-5D93-0C3C5A566D96}"/>
              </a:ext>
            </a:extLst>
          </p:cNvPr>
          <p:cNvPicPr>
            <a:picLocks noChangeAspect="1"/>
          </p:cNvPicPr>
          <p:nvPr/>
        </p:nvPicPr>
        <p:blipFill>
          <a:blip r:embed="rId3">
            <a:duotone>
              <a:prstClr val="black"/>
              <a:schemeClr val="tx2">
                <a:tint val="45000"/>
                <a:satMod val="400000"/>
              </a:schemeClr>
            </a:duotone>
            <a:alphaModFix amt="25000"/>
          </a:blip>
          <a:srcRect t="3919" b="19289"/>
          <a:stretch/>
        </p:blipFill>
        <p:spPr>
          <a:xfrm>
            <a:off x="20" y="9"/>
            <a:ext cx="12191980" cy="6877985"/>
          </a:xfrm>
          <a:prstGeom prst="rect">
            <a:avLst/>
          </a:prstGeom>
        </p:spPr>
      </p:pic>
      <p:sp>
        <p:nvSpPr>
          <p:cNvPr id="5" name="Title 3">
            <a:extLst>
              <a:ext uri="{FF2B5EF4-FFF2-40B4-BE49-F238E27FC236}">
                <a16:creationId xmlns:a16="http://schemas.microsoft.com/office/drawing/2014/main" id="{E65497D5-7EDE-5A0B-6711-CC1B05DC56B3}"/>
              </a:ext>
            </a:extLst>
          </p:cNvPr>
          <p:cNvSpPr txBox="1">
            <a:spLocks/>
          </p:cNvSpPr>
          <p:nvPr/>
        </p:nvSpPr>
        <p:spPr>
          <a:xfrm>
            <a:off x="1871329" y="365125"/>
            <a:ext cx="8484783" cy="13255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r>
              <a:rPr lang="en-US" sz="2400" b="1"/>
              <a:t>🧩 Employee Distribution &amp; Demographics Analysis</a:t>
            </a:r>
            <a:endParaRPr lang="en-US" sz="2400" dirty="0"/>
          </a:p>
        </p:txBody>
      </p:sp>
      <p:graphicFrame>
        <p:nvGraphicFramePr>
          <p:cNvPr id="16" name="Content Placeholder 2">
            <a:extLst>
              <a:ext uri="{FF2B5EF4-FFF2-40B4-BE49-F238E27FC236}">
                <a16:creationId xmlns:a16="http://schemas.microsoft.com/office/drawing/2014/main" id="{F52CB4B6-7FDC-6B5F-C7FF-5C419E4C5321}"/>
              </a:ext>
            </a:extLst>
          </p:cNvPr>
          <p:cNvGraphicFramePr>
            <a:graphicFrameLocks noGrp="1"/>
          </p:cNvGraphicFramePr>
          <p:nvPr>
            <p:ph idx="1"/>
            <p:extLst>
              <p:ext uri="{D42A27DB-BD31-4B8C-83A1-F6EECF244321}">
                <p14:modId xmlns:p14="http://schemas.microsoft.com/office/powerpoint/2010/main" val="16228690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7" descr="‫Profile for ‎مبادرة رواد مصر الرقمية‎‬‎">
            <a:extLst>
              <a:ext uri="{FF2B5EF4-FFF2-40B4-BE49-F238E27FC236}">
                <a16:creationId xmlns:a16="http://schemas.microsoft.com/office/drawing/2014/main" id="{1C57C097-D785-3C2A-244F-67633F00DDF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45703" y="-18110"/>
            <a:ext cx="1746278" cy="85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Profile for ‎وزارة الاتصالات وتكنولوجيا المعلومات-مصر‎‬‎">
            <a:extLst>
              <a:ext uri="{FF2B5EF4-FFF2-40B4-BE49-F238E27FC236}">
                <a16:creationId xmlns:a16="http://schemas.microsoft.com/office/drawing/2014/main" id="{15EBCC3F-AB64-4D5F-D004-435DEBD755E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42" y="-16377"/>
            <a:ext cx="1494704" cy="92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352595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192C271B-CCFC-6873-0B4F-B07B517E7624}"/>
              </a:ext>
            </a:extLst>
          </p:cNvPr>
          <p:cNvSpPr txBox="1">
            <a:spLocks/>
          </p:cNvSpPr>
          <p:nvPr/>
        </p:nvSpPr>
        <p:spPr>
          <a:xfrm>
            <a:off x="1168400" y="903758"/>
            <a:ext cx="9743440" cy="10339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200" b="1" dirty="0"/>
              <a:t>🚪 Attrition &amp; Retention Analysis</a:t>
            </a:r>
            <a:endParaRPr lang="en-US" sz="3200" dirty="0"/>
          </a:p>
          <a:p>
            <a:pPr lvl="0"/>
            <a:endParaRPr lang="en-US" sz="3200" dirty="0"/>
          </a:p>
        </p:txBody>
      </p:sp>
      <p:graphicFrame>
        <p:nvGraphicFramePr>
          <p:cNvPr id="15" name="Content Placeholder 2">
            <a:extLst>
              <a:ext uri="{FF2B5EF4-FFF2-40B4-BE49-F238E27FC236}">
                <a16:creationId xmlns:a16="http://schemas.microsoft.com/office/drawing/2014/main" id="{F5899CEC-EB7A-FC6C-06AD-E66BDD39BB2E}"/>
              </a:ext>
            </a:extLst>
          </p:cNvPr>
          <p:cNvGraphicFramePr>
            <a:graphicFrameLocks/>
          </p:cNvGraphicFramePr>
          <p:nvPr>
            <p:extLst>
              <p:ext uri="{D42A27DB-BD31-4B8C-83A1-F6EECF244321}">
                <p14:modId xmlns:p14="http://schemas.microsoft.com/office/powerpoint/2010/main" val="1345760668"/>
              </p:ext>
            </p:extLst>
          </p:nvPr>
        </p:nvGraphicFramePr>
        <p:xfrm>
          <a:off x="838200" y="2020824"/>
          <a:ext cx="10515600" cy="4156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8" descr="‫Profile for ‎وزارة الاتصالات وتكنولوجيا المعلومات-مصر‎‬‎">
            <a:extLst>
              <a:ext uri="{FF2B5EF4-FFF2-40B4-BE49-F238E27FC236}">
                <a16:creationId xmlns:a16="http://schemas.microsoft.com/office/drawing/2014/main" id="{BA1606F3-D366-20B7-DF7F-CC6A3977CE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42" y="-16377"/>
            <a:ext cx="1494704" cy="92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descr="‫Profile for ‎مبادرة رواد مصر الرقمية‎‬‎">
            <a:extLst>
              <a:ext uri="{FF2B5EF4-FFF2-40B4-BE49-F238E27FC236}">
                <a16:creationId xmlns:a16="http://schemas.microsoft.com/office/drawing/2014/main" id="{B78E2977-B2DF-F324-9972-8A87F76AC81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45703" y="-18110"/>
            <a:ext cx="1746278" cy="85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630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5789154-22F9-EC02-67CF-E7732C057538}"/>
              </a:ext>
            </a:extLst>
          </p:cNvPr>
          <p:cNvPicPr>
            <a:picLocks noChangeAspect="1"/>
          </p:cNvPicPr>
          <p:nvPr/>
        </p:nvPicPr>
        <p:blipFill>
          <a:blip r:embed="rId2">
            <a:duotone>
              <a:prstClr val="black"/>
              <a:schemeClr val="tx2">
                <a:tint val="45000"/>
                <a:satMod val="400000"/>
              </a:schemeClr>
            </a:duotone>
            <a:alphaModFix amt="25000"/>
          </a:blip>
          <a:srcRect t="14449"/>
          <a:stretch/>
        </p:blipFill>
        <p:spPr>
          <a:xfrm>
            <a:off x="20" y="10"/>
            <a:ext cx="12191980" cy="6857990"/>
          </a:xfrm>
          <a:prstGeom prst="rect">
            <a:avLst/>
          </a:prstGeom>
        </p:spPr>
      </p:pic>
      <p:sp>
        <p:nvSpPr>
          <p:cNvPr id="4" name="Title 3">
            <a:extLst>
              <a:ext uri="{FF2B5EF4-FFF2-40B4-BE49-F238E27FC236}">
                <a16:creationId xmlns:a16="http://schemas.microsoft.com/office/drawing/2014/main" id="{AACF20E6-383F-93FA-2925-A4BBC5B209F6}"/>
              </a:ext>
            </a:extLst>
          </p:cNvPr>
          <p:cNvSpPr txBox="1">
            <a:spLocks/>
          </p:cNvSpPr>
          <p:nvPr/>
        </p:nvSpPr>
        <p:spPr>
          <a:xfrm>
            <a:off x="1572768" y="365125"/>
            <a:ext cx="8750808" cy="13255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spcAft>
                <a:spcPts val="600"/>
              </a:spcAft>
            </a:pPr>
            <a:r>
              <a:rPr lang="en-US" b="1" u="sng">
                <a:solidFill>
                  <a:schemeClr val="tx1"/>
                </a:solidFill>
                <a:latin typeface="+mj-lt"/>
                <a:ea typeface="+mj-ea"/>
                <a:cs typeface="+mj-cs"/>
              </a:rPr>
              <a:t>💰 Salary Analysis</a:t>
            </a:r>
            <a:endParaRPr lang="en-US">
              <a:solidFill>
                <a:schemeClr val="tx1"/>
              </a:solidFill>
              <a:latin typeface="+mj-lt"/>
              <a:ea typeface="+mj-ea"/>
              <a:cs typeface="+mj-cs"/>
            </a:endParaRPr>
          </a:p>
        </p:txBody>
      </p:sp>
      <p:pic>
        <p:nvPicPr>
          <p:cNvPr id="5" name="Picture 7" descr="‫Profile for ‎مبادرة رواد مصر الرقمية‎‬‎">
            <a:extLst>
              <a:ext uri="{FF2B5EF4-FFF2-40B4-BE49-F238E27FC236}">
                <a16:creationId xmlns:a16="http://schemas.microsoft.com/office/drawing/2014/main" id="{BD3BB0CD-0503-CC21-71B4-4BE8625A9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9310" y="1"/>
            <a:ext cx="1682690" cy="566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Profile for ‎وزارة الاتصالات وتكنولوجيا المعلومات-مصر‎‬‎">
            <a:extLst>
              <a:ext uri="{FF2B5EF4-FFF2-40B4-BE49-F238E27FC236}">
                <a16:creationId xmlns:a16="http://schemas.microsoft.com/office/drawing/2014/main" id="{60659B5B-0311-0A63-9939-F75D598FA2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23" y="0"/>
            <a:ext cx="1333499" cy="78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extBox 5">
            <a:extLst>
              <a:ext uri="{FF2B5EF4-FFF2-40B4-BE49-F238E27FC236}">
                <a16:creationId xmlns:a16="http://schemas.microsoft.com/office/drawing/2014/main" id="{12EAB024-EC25-F6C4-0BA5-DBCE164EE05B}"/>
              </a:ext>
            </a:extLst>
          </p:cNvPr>
          <p:cNvGraphicFramePr/>
          <p:nvPr>
            <p:extLst>
              <p:ext uri="{D42A27DB-BD31-4B8C-83A1-F6EECF244321}">
                <p14:modId xmlns:p14="http://schemas.microsoft.com/office/powerpoint/2010/main" val="31899121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2990097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CD6D1A-789D-B519-6583-9F7B30B174C3}"/>
              </a:ext>
            </a:extLst>
          </p:cNvPr>
          <p:cNvPicPr>
            <a:picLocks noChangeAspect="1"/>
          </p:cNvPicPr>
          <p:nvPr/>
        </p:nvPicPr>
        <p:blipFill>
          <a:blip r:embed="rId2">
            <a:duotone>
              <a:prstClr val="black"/>
              <a:schemeClr val="tx2">
                <a:tint val="45000"/>
                <a:satMod val="400000"/>
              </a:schemeClr>
            </a:duotone>
            <a:alphaModFix amt="25000"/>
          </a:blip>
          <a:srcRect b="6250"/>
          <a:stretch/>
        </p:blipFill>
        <p:spPr>
          <a:xfrm>
            <a:off x="20" y="10"/>
            <a:ext cx="12191980" cy="6857990"/>
          </a:xfrm>
          <a:prstGeom prst="rect">
            <a:avLst/>
          </a:prstGeom>
        </p:spPr>
      </p:pic>
      <p:sp>
        <p:nvSpPr>
          <p:cNvPr id="4" name="Title 3">
            <a:extLst>
              <a:ext uri="{FF2B5EF4-FFF2-40B4-BE49-F238E27FC236}">
                <a16:creationId xmlns:a16="http://schemas.microsoft.com/office/drawing/2014/main" id="{7D25C120-23F1-4995-E4B1-FFECAA36E1AC}"/>
              </a:ext>
            </a:extLst>
          </p:cNvPr>
          <p:cNvSpPr txBox="1">
            <a:spLocks/>
          </p:cNvSpPr>
          <p:nvPr/>
        </p:nvSpPr>
        <p:spPr>
          <a:xfrm>
            <a:off x="923544" y="1088137"/>
            <a:ext cx="10347388" cy="1042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spcAft>
                <a:spcPts val="600"/>
              </a:spcAft>
            </a:pPr>
            <a:r>
              <a:rPr lang="en-US" b="1" dirty="0">
                <a:solidFill>
                  <a:schemeClr val="tx1"/>
                </a:solidFill>
                <a:latin typeface="+mj-lt"/>
                <a:ea typeface="+mj-ea"/>
                <a:cs typeface="+mj-cs"/>
              </a:rPr>
              <a:t>🌟 Performance &amp; Evaluation Analysis</a:t>
            </a:r>
            <a:endParaRPr lang="en-US" dirty="0">
              <a:solidFill>
                <a:schemeClr val="tx1"/>
              </a:solidFill>
              <a:latin typeface="+mj-lt"/>
              <a:ea typeface="+mj-ea"/>
              <a:cs typeface="+mj-cs"/>
            </a:endParaRPr>
          </a:p>
        </p:txBody>
      </p:sp>
      <p:pic>
        <p:nvPicPr>
          <p:cNvPr id="2" name="Picture 7" descr="‫Profile for ‎مبادرة رواد مصر الرقمية‎‬‎">
            <a:extLst>
              <a:ext uri="{FF2B5EF4-FFF2-40B4-BE49-F238E27FC236}">
                <a16:creationId xmlns:a16="http://schemas.microsoft.com/office/drawing/2014/main" id="{8E72CC35-1639-62B7-1798-1CF54981B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6568" y="0"/>
            <a:ext cx="1434464" cy="82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Profile for ‎وزارة الاتصالات وتكنولوجيا المعلومات-مصر‎‬‎">
            <a:extLst>
              <a:ext uri="{FF2B5EF4-FFF2-40B4-BE49-F238E27FC236}">
                <a16:creationId xmlns:a16="http://schemas.microsoft.com/office/drawing/2014/main" id="{5A92E4F2-B168-796F-538D-F6181599B3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8611"/>
            <a:ext cx="1510664" cy="82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Content Placeholder 2">
            <a:extLst>
              <a:ext uri="{FF2B5EF4-FFF2-40B4-BE49-F238E27FC236}">
                <a16:creationId xmlns:a16="http://schemas.microsoft.com/office/drawing/2014/main" id="{FBAE22D7-425F-CDEA-D498-9F931D021CB8}"/>
              </a:ext>
            </a:extLst>
          </p:cNvPr>
          <p:cNvGraphicFramePr>
            <a:graphicFrameLocks noGrp="1"/>
          </p:cNvGraphicFramePr>
          <p:nvPr>
            <p:ph idx="1"/>
            <p:extLst>
              <p:ext uri="{D42A27DB-BD31-4B8C-83A1-F6EECF244321}">
                <p14:modId xmlns:p14="http://schemas.microsoft.com/office/powerpoint/2010/main" val="286169102"/>
              </p:ext>
            </p:extLst>
          </p:nvPr>
        </p:nvGraphicFramePr>
        <p:xfrm>
          <a:off x="640080" y="2329181"/>
          <a:ext cx="10963656" cy="390702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5638900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Triangle 48">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E5D6009-0562-041A-90EE-CF4C8BF02A97}"/>
              </a:ext>
            </a:extLst>
          </p:cNvPr>
          <p:cNvPicPr>
            <a:picLocks noChangeAspect="1"/>
          </p:cNvPicPr>
          <p:nvPr/>
        </p:nvPicPr>
        <p:blipFill>
          <a:blip r:embed="rId2"/>
          <a:stretch>
            <a:fillRect/>
          </a:stretch>
        </p:blipFill>
        <p:spPr>
          <a:xfrm>
            <a:off x="751645" y="903992"/>
            <a:ext cx="7416744" cy="5092770"/>
          </a:xfrm>
          <a:prstGeom prst="rect">
            <a:avLst/>
          </a:prstGeom>
        </p:spPr>
      </p:pic>
      <p:pic>
        <p:nvPicPr>
          <p:cNvPr id="2" name="Picture 7" descr="‫Profile for ‎مبادرة رواد مصر الرقمية‎‬‎">
            <a:extLst>
              <a:ext uri="{FF2B5EF4-FFF2-40B4-BE49-F238E27FC236}">
                <a16:creationId xmlns:a16="http://schemas.microsoft.com/office/drawing/2014/main" id="{684EB828-5D35-24D0-712E-36BBEB9D953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21163" y="861238"/>
            <a:ext cx="3217333" cy="32030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Profile for ‎وزارة الاتصالات وتكنولوجيا المعلومات-مصر‎‬‎">
            <a:extLst>
              <a:ext uri="{FF2B5EF4-FFF2-40B4-BE49-F238E27FC236}">
                <a16:creationId xmlns:a16="http://schemas.microsoft.com/office/drawing/2014/main" id="{9688DC6A-BECD-8F16-C1B3-6F91910E84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451" y="42754"/>
            <a:ext cx="1386433" cy="81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0100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Isosceles Triangle 2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7" descr="‫Profile for ‎مبادرة رواد مصر الرقمية‎‬‎">
            <a:extLst>
              <a:ext uri="{FF2B5EF4-FFF2-40B4-BE49-F238E27FC236}">
                <a16:creationId xmlns:a16="http://schemas.microsoft.com/office/drawing/2014/main" id="{6BF1B115-B6BE-577D-5014-58FC70589F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2219" y="6302"/>
            <a:ext cx="1666497" cy="64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Profile for ‎وزارة الاتصالات وتكنولوجيا المعلومات-مصر‎‬‎">
            <a:extLst>
              <a:ext uri="{FF2B5EF4-FFF2-40B4-BE49-F238E27FC236}">
                <a16:creationId xmlns:a16="http://schemas.microsoft.com/office/drawing/2014/main" id="{EFD79C03-8731-112F-D92F-E2D45D5E4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975" y="191386"/>
            <a:ext cx="1320667" cy="648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CEC8041C-968D-E65D-EFD0-16957861BA59}"/>
              </a:ext>
            </a:extLst>
          </p:cNvPr>
          <p:cNvPicPr>
            <a:picLocks noChangeAspect="1"/>
          </p:cNvPicPr>
          <p:nvPr/>
        </p:nvPicPr>
        <p:blipFill>
          <a:blip r:embed="rId5"/>
          <a:stretch>
            <a:fillRect/>
          </a:stretch>
        </p:blipFill>
        <p:spPr>
          <a:xfrm>
            <a:off x="0" y="812259"/>
            <a:ext cx="12192000" cy="5640884"/>
          </a:xfrm>
          <a:prstGeom prst="rect">
            <a:avLst/>
          </a:prstGeom>
        </p:spPr>
      </p:pic>
    </p:spTree>
    <p:extLst>
      <p:ext uri="{BB962C8B-B14F-4D97-AF65-F5344CB8AC3E}">
        <p14:creationId xmlns:p14="http://schemas.microsoft.com/office/powerpoint/2010/main" val="315764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8FEFC-13CF-5D04-7151-606383DDEF9D}"/>
              </a:ext>
            </a:extLst>
          </p:cNvPr>
          <p:cNvSpPr>
            <a:spLocks noGrp="1"/>
          </p:cNvSpPr>
          <p:nvPr>
            <p:ph type="title"/>
          </p:nvPr>
        </p:nvSpPr>
        <p:spPr>
          <a:xfrm>
            <a:off x="1463040" y="195298"/>
            <a:ext cx="9015984" cy="1444353"/>
          </a:xfrm>
        </p:spPr>
        <p:txBody>
          <a:bodyPr anchor="b">
            <a:normAutofit/>
          </a:bodyPr>
          <a:lstStyle/>
          <a:p>
            <a:br>
              <a:rPr lang="en-US" sz="4600" dirty="0">
                <a:effectLst/>
              </a:rPr>
            </a:br>
            <a:endParaRPr lang="ar-EG" sz="4600" dirty="0"/>
          </a:p>
        </p:txBody>
      </p:sp>
      <p:sp>
        <p:nvSpPr>
          <p:cNvPr id="1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3DF06F1A-6A8E-4D8C-4B65-336B458B257B}"/>
              </a:ext>
            </a:extLst>
          </p:cNvPr>
          <p:cNvGraphicFramePr>
            <a:graphicFrameLocks noGrp="1"/>
          </p:cNvGraphicFramePr>
          <p:nvPr>
            <p:ph idx="1"/>
            <p:extLst>
              <p:ext uri="{D42A27DB-BD31-4B8C-83A1-F6EECF244321}">
                <p14:modId xmlns:p14="http://schemas.microsoft.com/office/powerpoint/2010/main" val="1120391331"/>
              </p:ext>
            </p:extLst>
          </p:nvPr>
        </p:nvGraphicFramePr>
        <p:xfrm>
          <a:off x="294640" y="1800416"/>
          <a:ext cx="6991405" cy="4825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Magnifying glass showing decling performance">
            <a:extLst>
              <a:ext uri="{FF2B5EF4-FFF2-40B4-BE49-F238E27FC236}">
                <a16:creationId xmlns:a16="http://schemas.microsoft.com/office/drawing/2014/main" id="{BD2E0E6B-D40E-70DD-98D6-8B8FB2CA93A6}"/>
              </a:ext>
            </a:extLst>
          </p:cNvPr>
          <p:cNvPicPr>
            <a:picLocks noChangeAspect="1"/>
          </p:cNvPicPr>
          <p:nvPr/>
        </p:nvPicPr>
        <p:blipFill>
          <a:blip r:embed="rId8"/>
          <a:srcRect l="1422" r="34362" b="2"/>
          <a:stretch/>
        </p:blipFill>
        <p:spPr>
          <a:xfrm>
            <a:off x="7675658" y="2093976"/>
            <a:ext cx="3941064" cy="4096512"/>
          </a:xfrm>
          <a:prstGeom prst="rect">
            <a:avLst/>
          </a:prstGeom>
        </p:spPr>
      </p:pic>
      <p:pic>
        <p:nvPicPr>
          <p:cNvPr id="4" name="Picture 7" descr="‫Profile for ‎مبادرة رواد مصر الرقمية‎‬‎">
            <a:extLst>
              <a:ext uri="{FF2B5EF4-FFF2-40B4-BE49-F238E27FC236}">
                <a16:creationId xmlns:a16="http://schemas.microsoft.com/office/drawing/2014/main" id="{26A3D88E-A0C9-D73F-6764-495B1B4AEBF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08208" y="-4008"/>
            <a:ext cx="1353506" cy="820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Profile for ‎وزارة الاتصالات وتكنولوجيا المعلومات-مصر‎‬‎">
            <a:extLst>
              <a:ext uri="{FF2B5EF4-FFF2-40B4-BE49-F238E27FC236}">
                <a16:creationId xmlns:a16="http://schemas.microsoft.com/office/drawing/2014/main" id="{D4FB0D09-24D9-D7C2-97F9-265226D0EB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2" y="96576"/>
            <a:ext cx="1113662" cy="820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Rounded Corners 6">
            <a:extLst>
              <a:ext uri="{FF2B5EF4-FFF2-40B4-BE49-F238E27FC236}">
                <a16:creationId xmlns:a16="http://schemas.microsoft.com/office/drawing/2014/main" id="{8FA3BC5F-A3F8-AB35-E56D-7AFE0FF2F912}"/>
              </a:ext>
            </a:extLst>
          </p:cNvPr>
          <p:cNvSpPr/>
          <p:nvPr/>
        </p:nvSpPr>
        <p:spPr>
          <a:xfrm>
            <a:off x="1298448" y="152103"/>
            <a:ext cx="9345168" cy="14288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4800" b="1" i="0" dirty="0">
                <a:effectLst/>
              </a:rPr>
              <a:t>Introduction</a:t>
            </a:r>
            <a:endParaRPr lang="ar-EG" sz="4800" dirty="0"/>
          </a:p>
        </p:txBody>
      </p:sp>
    </p:spTree>
    <p:extLst>
      <p:ext uri="{BB962C8B-B14F-4D97-AF65-F5344CB8AC3E}">
        <p14:creationId xmlns:p14="http://schemas.microsoft.com/office/powerpoint/2010/main" val="4134998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057603CF-7316-E45F-1D91-9C9823E36BDA}"/>
              </a:ext>
            </a:extLst>
          </p:cNvPr>
          <p:cNvPicPr>
            <a:picLocks noChangeAspect="1"/>
          </p:cNvPicPr>
          <p:nvPr/>
        </p:nvPicPr>
        <p:blipFill>
          <a:blip r:embed="rId2"/>
          <a:stretch>
            <a:fillRect/>
          </a:stretch>
        </p:blipFill>
        <p:spPr>
          <a:xfrm>
            <a:off x="230841" y="3098800"/>
            <a:ext cx="4900706" cy="2082800"/>
          </a:xfrm>
          <a:prstGeom prst="rect">
            <a:avLst/>
          </a:prstGeom>
        </p:spPr>
      </p:pic>
      <p:pic>
        <p:nvPicPr>
          <p:cNvPr id="7" name="Picture 6">
            <a:extLst>
              <a:ext uri="{FF2B5EF4-FFF2-40B4-BE49-F238E27FC236}">
                <a16:creationId xmlns:a16="http://schemas.microsoft.com/office/drawing/2014/main" id="{BB4EC08D-A88B-31D0-6EAC-04EDD4ECC9AF}"/>
              </a:ext>
            </a:extLst>
          </p:cNvPr>
          <p:cNvPicPr>
            <a:picLocks noChangeAspect="1"/>
          </p:cNvPicPr>
          <p:nvPr/>
        </p:nvPicPr>
        <p:blipFill>
          <a:blip r:embed="rId3"/>
          <a:stretch>
            <a:fillRect/>
          </a:stretch>
        </p:blipFill>
        <p:spPr>
          <a:xfrm>
            <a:off x="164920" y="808073"/>
            <a:ext cx="11815526" cy="5332261"/>
          </a:xfrm>
          <a:prstGeom prst="rect">
            <a:avLst/>
          </a:prstGeom>
        </p:spPr>
      </p:pic>
      <p:pic>
        <p:nvPicPr>
          <p:cNvPr id="2" name="Picture 7" descr="‫Profile for ‎مبادرة رواد مصر الرقمية‎‬‎">
            <a:extLst>
              <a:ext uri="{FF2B5EF4-FFF2-40B4-BE49-F238E27FC236}">
                <a16:creationId xmlns:a16="http://schemas.microsoft.com/office/drawing/2014/main" id="{BD0B2318-0010-4862-4AA5-795219B55C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8438" y="-15186"/>
            <a:ext cx="1682690" cy="8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Profile for ‎وزارة الاتصالات وتكنولوجيا المعلومات-مصر‎‬‎">
            <a:extLst>
              <a:ext uri="{FF2B5EF4-FFF2-40B4-BE49-F238E27FC236}">
                <a16:creationId xmlns:a16="http://schemas.microsoft.com/office/drawing/2014/main" id="{E78FA7CF-EA67-7406-9508-E5E0676EDF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52" y="74429"/>
            <a:ext cx="1682690" cy="73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9176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Isosceles Triangle 4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7" descr="‫Profile for ‎مبادرة رواد مصر الرقمية‎‬‎">
            <a:extLst>
              <a:ext uri="{FF2B5EF4-FFF2-40B4-BE49-F238E27FC236}">
                <a16:creationId xmlns:a16="http://schemas.microsoft.com/office/drawing/2014/main" id="{33D20D67-A992-C4DB-3BBE-B5EFB68B6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1371" y="60240"/>
            <a:ext cx="1780522" cy="86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Profile for ‎وزارة الاتصالات وتكنولوجيا المعلومات-مصر‎‬‎">
            <a:extLst>
              <a:ext uri="{FF2B5EF4-FFF2-40B4-BE49-F238E27FC236}">
                <a16:creationId xmlns:a16="http://schemas.microsoft.com/office/drawing/2014/main" id="{4A577E7C-08DE-5AFD-B605-3711915887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87" y="245323"/>
            <a:ext cx="1411029" cy="8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997D36DA-34CB-3195-D66E-71F154C92D7B}"/>
              </a:ext>
            </a:extLst>
          </p:cNvPr>
          <p:cNvPicPr>
            <a:picLocks noChangeAspect="1"/>
          </p:cNvPicPr>
          <p:nvPr/>
        </p:nvPicPr>
        <p:blipFill>
          <a:blip r:embed="rId4"/>
          <a:stretch>
            <a:fillRect/>
          </a:stretch>
        </p:blipFill>
        <p:spPr>
          <a:xfrm>
            <a:off x="757980" y="1157109"/>
            <a:ext cx="10756309" cy="4889587"/>
          </a:xfrm>
          <a:prstGeom prst="rect">
            <a:avLst/>
          </a:prstGeom>
        </p:spPr>
      </p:pic>
    </p:spTree>
    <p:extLst>
      <p:ext uri="{BB962C8B-B14F-4D97-AF65-F5344CB8AC3E}">
        <p14:creationId xmlns:p14="http://schemas.microsoft.com/office/powerpoint/2010/main" val="1715993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3">
            <a:extLst>
              <a:ext uri="{FF2B5EF4-FFF2-40B4-BE49-F238E27FC236}">
                <a16:creationId xmlns:a16="http://schemas.microsoft.com/office/drawing/2014/main" id="{005BA629-DFFC-9CA0-3B6A-D10F15A5F947}"/>
              </a:ext>
            </a:extLst>
          </p:cNvPr>
          <p:cNvSpPr txBox="1">
            <a:spLocks/>
          </p:cNvSpPr>
          <p:nvPr/>
        </p:nvSpPr>
        <p:spPr>
          <a:xfrm>
            <a:off x="1467292" y="348865"/>
            <a:ext cx="8852675" cy="8777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en-US" sz="4000" b="1" kern="1200">
                <a:solidFill>
                  <a:srgbClr val="FFFFFF"/>
                </a:solidFill>
                <a:latin typeface="+mj-lt"/>
                <a:ea typeface="+mj-ea"/>
                <a:cs typeface="+mj-cs"/>
              </a:rPr>
              <a:t>Recommendations</a:t>
            </a:r>
          </a:p>
        </p:txBody>
      </p:sp>
      <p:pic>
        <p:nvPicPr>
          <p:cNvPr id="2" name="Picture 7" descr="‫Profile for ‎مبادرة رواد مصر الرقمية‎‬‎">
            <a:extLst>
              <a:ext uri="{FF2B5EF4-FFF2-40B4-BE49-F238E27FC236}">
                <a16:creationId xmlns:a16="http://schemas.microsoft.com/office/drawing/2014/main" id="{DF63E749-C641-F528-8F03-26B56581F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639" y="-7743"/>
            <a:ext cx="1682690" cy="820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Profile for ‎وزارة الاتصالات وتكنولوجيا المعلومات-مصر‎‬‎">
            <a:extLst>
              <a:ext uri="{FF2B5EF4-FFF2-40B4-BE49-F238E27FC236}">
                <a16:creationId xmlns:a16="http://schemas.microsoft.com/office/drawing/2014/main" id="{AA2735FF-DDB1-8080-B592-7EA9CCF86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212397"/>
            <a:ext cx="1200147" cy="82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a:extLst>
              <a:ext uri="{FF2B5EF4-FFF2-40B4-BE49-F238E27FC236}">
                <a16:creationId xmlns:a16="http://schemas.microsoft.com/office/drawing/2014/main" id="{AD1FECC1-7BDE-CA04-BA15-EFC9DA9F4DCA}"/>
              </a:ext>
            </a:extLst>
          </p:cNvPr>
          <p:cNvSpPr>
            <a:spLocks noGrp="1"/>
          </p:cNvSpPr>
          <p:nvPr>
            <p:ph idx="1"/>
          </p:nvPr>
        </p:nvSpPr>
        <p:spPr>
          <a:xfrm>
            <a:off x="838200" y="1825625"/>
            <a:ext cx="10515600" cy="4683510"/>
          </a:xfrm>
        </p:spPr>
        <p:txBody>
          <a:bodyPr>
            <a:normAutofit/>
          </a:bodyPr>
          <a:lstStyle/>
          <a:p>
            <a:pPr marL="342900" marR="0" lvl="0" indent="-342900">
              <a:lnSpc>
                <a:spcPct val="107000"/>
              </a:lnSpc>
              <a:spcAft>
                <a:spcPts val="800"/>
              </a:spcAft>
              <a:buSzPts val="1000"/>
              <a:buFont typeface="Symbol" panose="05050102010706020507" pitchFamily="18" charset="2"/>
              <a:buChar char=""/>
              <a:tabLst>
                <a:tab pos="457200" algn="l"/>
              </a:tabLst>
            </a:pPr>
            <a:endParaRPr lang="en-GB" sz="1050" kern="1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Aft>
                <a:spcPts val="800"/>
              </a:spcAft>
              <a:buSzPts val="1000"/>
              <a:buFont typeface="Symbol" panose="05050102010706020507" pitchFamily="18" charset="2"/>
              <a:buChar char=""/>
              <a:tabLst>
                <a:tab pos="457200" algn="l"/>
              </a:tabLs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buNone/>
            </a:pPr>
            <a:endParaRPr lang="ar-EG" dirty="0"/>
          </a:p>
        </p:txBody>
      </p:sp>
      <p:graphicFrame>
        <p:nvGraphicFramePr>
          <p:cNvPr id="83" name="TextBox 7">
            <a:extLst>
              <a:ext uri="{FF2B5EF4-FFF2-40B4-BE49-F238E27FC236}">
                <a16:creationId xmlns:a16="http://schemas.microsoft.com/office/drawing/2014/main" id="{B47C8C2E-65ED-292B-1672-1D3A37950043}"/>
              </a:ext>
            </a:extLst>
          </p:cNvPr>
          <p:cNvGraphicFramePr/>
          <p:nvPr>
            <p:extLst>
              <p:ext uri="{D42A27DB-BD31-4B8C-83A1-F6EECF244321}">
                <p14:modId xmlns:p14="http://schemas.microsoft.com/office/powerpoint/2010/main" val="3735535477"/>
              </p:ext>
            </p:extLst>
          </p:nvPr>
        </p:nvGraphicFramePr>
        <p:xfrm>
          <a:off x="1117600" y="2045493"/>
          <a:ext cx="10027920" cy="36542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27161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AABE4E7B-A50D-91CD-8BB7-7A46AA12D145}"/>
              </a:ext>
            </a:extLst>
          </p:cNvPr>
          <p:cNvSpPr txBox="1">
            <a:spLocks noGrp="1"/>
          </p:cNvSpPr>
          <p:nvPr>
            <p:ph type="title"/>
          </p:nvPr>
        </p:nvSpPr>
        <p:spPr>
          <a:xfrm>
            <a:off x="1371597" y="348865"/>
            <a:ext cx="10044023" cy="8777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en-US" sz="4000" b="1" kern="1200">
                <a:solidFill>
                  <a:srgbClr val="FFFFFF"/>
                </a:solidFill>
                <a:latin typeface="+mj-lt"/>
                <a:ea typeface="+mj-ea"/>
                <a:cs typeface="+mj-cs"/>
              </a:rPr>
              <a:t>Recommendations</a:t>
            </a:r>
          </a:p>
        </p:txBody>
      </p:sp>
      <p:pic>
        <p:nvPicPr>
          <p:cNvPr id="5" name="Picture 8" descr="‫Profile for ‎وزارة الاتصالات وتكنولوجيا المعلومات-مصر‎‬‎">
            <a:extLst>
              <a:ext uri="{FF2B5EF4-FFF2-40B4-BE49-F238E27FC236}">
                <a16:creationId xmlns:a16="http://schemas.microsoft.com/office/drawing/2014/main" id="{C555886D-CD13-5971-DAB2-107FA911F8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91440"/>
            <a:ext cx="1200147" cy="94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rofile for ‎مبادرة رواد مصر الرقمية‎‬‎">
            <a:extLst>
              <a:ext uri="{FF2B5EF4-FFF2-40B4-BE49-F238E27FC236}">
                <a16:creationId xmlns:a16="http://schemas.microsoft.com/office/drawing/2014/main" id="{83D9D21A-04F8-BF5F-1104-1239A52AF9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09310" y="91440"/>
            <a:ext cx="1682690" cy="820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 name="Content Placeholder 2">
            <a:extLst>
              <a:ext uri="{FF2B5EF4-FFF2-40B4-BE49-F238E27FC236}">
                <a16:creationId xmlns:a16="http://schemas.microsoft.com/office/drawing/2014/main" id="{F02CF230-060B-6F1A-11C9-8C599F63973F}"/>
              </a:ext>
            </a:extLst>
          </p:cNvPr>
          <p:cNvGraphicFramePr>
            <a:graphicFrameLocks noGrp="1"/>
          </p:cNvGraphicFramePr>
          <p:nvPr>
            <p:ph idx="1"/>
            <p:extLst>
              <p:ext uri="{D42A27DB-BD31-4B8C-83A1-F6EECF244321}">
                <p14:modId xmlns:p14="http://schemas.microsoft.com/office/powerpoint/2010/main" val="413472354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740905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4456419-320B-D6FB-5735-482EB08DC086}"/>
              </a:ext>
            </a:extLst>
          </p:cNvPr>
          <p:cNvSpPr>
            <a:spLocks noGrp="1"/>
          </p:cNvSpPr>
          <p:nvPr>
            <p:ph idx="1"/>
          </p:nvPr>
        </p:nvSpPr>
        <p:spPr>
          <a:xfrm>
            <a:off x="3050412" y="2062480"/>
            <a:ext cx="5709721" cy="3347720"/>
          </a:xfrm>
        </p:spPr>
        <p:txBody>
          <a:bodyPr anchor="t">
            <a:normAutofit/>
          </a:bodyPr>
          <a:lstStyle/>
          <a:p>
            <a:pPr marL="0" indent="0">
              <a:buNone/>
            </a:pPr>
            <a:r>
              <a:rPr lang="en-US" sz="6600" b="1">
                <a:solidFill>
                  <a:schemeClr val="tx2"/>
                </a:solidFill>
              </a:rPr>
              <a:t>Thank you</a:t>
            </a:r>
            <a:endParaRPr lang="ar-EG" sz="6600" b="1"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9656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B0AE2D7-EC40-2158-9AA1-2E70722567C1}"/>
              </a:ext>
            </a:extLst>
          </p:cNvPr>
          <p:cNvSpPr/>
          <p:nvPr/>
        </p:nvSpPr>
        <p:spPr>
          <a:xfrm>
            <a:off x="267311" y="1030495"/>
            <a:ext cx="4278386" cy="11828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3600" b="1" i="0" dirty="0">
                <a:solidFill>
                  <a:schemeClr val="bg1"/>
                </a:solidFill>
                <a:effectLst/>
              </a:rPr>
              <a:t>Tasks</a:t>
            </a:r>
            <a:endParaRPr lang="ar-EG" sz="3600" dirty="0">
              <a:solidFill>
                <a:schemeClr val="bg1"/>
              </a:solidFill>
            </a:endParaRPr>
          </a:p>
        </p:txBody>
      </p:sp>
      <p:sp>
        <p:nvSpPr>
          <p:cNvPr id="6" name="TextBox 5">
            <a:extLst>
              <a:ext uri="{FF2B5EF4-FFF2-40B4-BE49-F238E27FC236}">
                <a16:creationId xmlns:a16="http://schemas.microsoft.com/office/drawing/2014/main" id="{FBBD5E1A-834A-640B-69C0-165218DDA86C}"/>
              </a:ext>
            </a:extLst>
          </p:cNvPr>
          <p:cNvSpPr txBox="1"/>
          <p:nvPr/>
        </p:nvSpPr>
        <p:spPr>
          <a:xfrm>
            <a:off x="1236138" y="2377750"/>
            <a:ext cx="4788409" cy="2102499"/>
          </a:xfrm>
          <a:prstGeom prst="rect">
            <a:avLst/>
          </a:prstGeom>
          <a:noFill/>
        </p:spPr>
        <p:txBody>
          <a:bodyPr wrap="square">
            <a:spAutoFit/>
          </a:bodyPr>
          <a:lstStyle/>
          <a:p>
            <a:pPr>
              <a:lnSpc>
                <a:spcPts val="3075"/>
              </a:lnSpc>
              <a:buNone/>
            </a:pPr>
            <a:endParaRPr lang="en-US" dirty="0">
              <a:solidFill>
                <a:srgbClr val="021828"/>
              </a:solidFill>
              <a:effectLst/>
              <a:latin typeface="YAFdJn5d8s0 0"/>
            </a:endParaRPr>
          </a:p>
          <a:p>
            <a:pPr>
              <a:lnSpc>
                <a:spcPts val="4425"/>
              </a:lnSpc>
              <a:buNone/>
            </a:pPr>
            <a:r>
              <a:rPr lang="en-US" b="1" i="0" dirty="0">
                <a:solidFill>
                  <a:srgbClr val="021828"/>
                </a:solidFill>
                <a:effectLst/>
                <a:latin typeface="YAFdJn5d8s0 0"/>
              </a:rPr>
              <a:t>1-HR Analysis</a:t>
            </a:r>
            <a:endParaRPr lang="en-US" dirty="0">
              <a:solidFill>
                <a:srgbClr val="021828"/>
              </a:solidFill>
              <a:effectLst/>
              <a:latin typeface="YAFdJn5d8s0 0"/>
            </a:endParaRPr>
          </a:p>
          <a:p>
            <a:pPr>
              <a:lnSpc>
                <a:spcPts val="4425"/>
              </a:lnSpc>
              <a:buNone/>
            </a:pPr>
            <a:r>
              <a:rPr lang="en-US" b="1" i="0" dirty="0">
                <a:solidFill>
                  <a:srgbClr val="021828"/>
                </a:solidFill>
                <a:effectLst/>
                <a:latin typeface="YAFdJn5d8s0 0"/>
              </a:rPr>
              <a:t>2-Presentation</a:t>
            </a:r>
            <a:endParaRPr lang="en-US" dirty="0">
              <a:solidFill>
                <a:srgbClr val="021828"/>
              </a:solidFill>
              <a:effectLst/>
              <a:latin typeface="YAFdJn5d8s0 0"/>
            </a:endParaRPr>
          </a:p>
          <a:p>
            <a:pPr>
              <a:lnSpc>
                <a:spcPts val="4425"/>
              </a:lnSpc>
            </a:pPr>
            <a:r>
              <a:rPr lang="en-US" b="1" i="0" dirty="0">
                <a:solidFill>
                  <a:srgbClr val="021828"/>
                </a:solidFill>
                <a:effectLst/>
                <a:latin typeface="YAFdJn5d8s0 0"/>
              </a:rPr>
              <a:t>3-Documentation</a:t>
            </a:r>
            <a:endParaRPr lang="en-US" dirty="0">
              <a:solidFill>
                <a:srgbClr val="021828"/>
              </a:solidFill>
              <a:effectLst/>
              <a:latin typeface="YAFdJn5d8s0 0"/>
            </a:endParaRPr>
          </a:p>
        </p:txBody>
      </p:sp>
      <p:sp>
        <p:nvSpPr>
          <p:cNvPr id="7" name="Arrow: Right 6">
            <a:extLst>
              <a:ext uri="{FF2B5EF4-FFF2-40B4-BE49-F238E27FC236}">
                <a16:creationId xmlns:a16="http://schemas.microsoft.com/office/drawing/2014/main" id="{FAD7D372-C145-E323-84C9-3450CAA4F2B7}"/>
              </a:ext>
            </a:extLst>
          </p:cNvPr>
          <p:cNvSpPr/>
          <p:nvPr/>
        </p:nvSpPr>
        <p:spPr>
          <a:xfrm>
            <a:off x="6096000" y="2281470"/>
            <a:ext cx="3861816" cy="2281386"/>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ar-EG" dirty="0"/>
          </a:p>
        </p:txBody>
      </p:sp>
      <p:pic>
        <p:nvPicPr>
          <p:cNvPr id="3" name="Picture 8" descr="‫Profile for ‎وزارة الاتصالات وتكنولوجيا المعلومات-مصر‎‬‎">
            <a:extLst>
              <a:ext uri="{FF2B5EF4-FFF2-40B4-BE49-F238E27FC236}">
                <a16:creationId xmlns:a16="http://schemas.microsoft.com/office/drawing/2014/main" id="{2F6654AF-ADAE-3DC7-C560-756CB1418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0" y="1"/>
            <a:ext cx="1484569" cy="86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descr="‫Profile for ‎مبادرة رواد مصر الرقمية‎‬‎">
            <a:extLst>
              <a:ext uri="{FF2B5EF4-FFF2-40B4-BE49-F238E27FC236}">
                <a16:creationId xmlns:a16="http://schemas.microsoft.com/office/drawing/2014/main" id="{8482CBA8-6534-5F3E-2EF4-1E166AB07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9400" y="7775"/>
            <a:ext cx="1682690" cy="820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047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AC3263D6-48CA-6767-A28C-0D57EE1DEE05}"/>
              </a:ext>
            </a:extLst>
          </p:cNvPr>
          <p:cNvSpPr/>
          <p:nvPr/>
        </p:nvSpPr>
        <p:spPr>
          <a:xfrm>
            <a:off x="295013" y="1046693"/>
            <a:ext cx="3640822" cy="11744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3600" b="1" i="0" dirty="0">
                <a:solidFill>
                  <a:schemeClr val="bg1"/>
                </a:solidFill>
                <a:effectLst/>
              </a:rPr>
              <a:t>Contents</a:t>
            </a:r>
            <a:endParaRPr lang="ar-EG" sz="3600" dirty="0">
              <a:solidFill>
                <a:schemeClr val="bg1"/>
              </a:solidFill>
            </a:endParaRPr>
          </a:p>
        </p:txBody>
      </p:sp>
      <p:sp>
        <p:nvSpPr>
          <p:cNvPr id="4" name="Arrow: Pentagon 3">
            <a:extLst>
              <a:ext uri="{FF2B5EF4-FFF2-40B4-BE49-F238E27FC236}">
                <a16:creationId xmlns:a16="http://schemas.microsoft.com/office/drawing/2014/main" id="{C1F801FB-F4D2-4D0B-B63D-FE19DCB2A2F0}"/>
              </a:ext>
            </a:extLst>
          </p:cNvPr>
          <p:cNvSpPr/>
          <p:nvPr/>
        </p:nvSpPr>
        <p:spPr>
          <a:xfrm>
            <a:off x="2785145" y="2726422"/>
            <a:ext cx="978408" cy="48463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5" name="Arrow: Pentagon 4">
            <a:extLst>
              <a:ext uri="{FF2B5EF4-FFF2-40B4-BE49-F238E27FC236}">
                <a16:creationId xmlns:a16="http://schemas.microsoft.com/office/drawing/2014/main" id="{6CD9926F-0950-0934-B595-FDDEFEBB398C}"/>
              </a:ext>
            </a:extLst>
          </p:cNvPr>
          <p:cNvSpPr/>
          <p:nvPr/>
        </p:nvSpPr>
        <p:spPr>
          <a:xfrm>
            <a:off x="2785145" y="3716324"/>
            <a:ext cx="978408" cy="48463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6" name="Arrow: Pentagon 5">
            <a:extLst>
              <a:ext uri="{FF2B5EF4-FFF2-40B4-BE49-F238E27FC236}">
                <a16:creationId xmlns:a16="http://schemas.microsoft.com/office/drawing/2014/main" id="{47CFF859-3E38-E81E-8B71-7231A1A94EE0}"/>
              </a:ext>
            </a:extLst>
          </p:cNvPr>
          <p:cNvSpPr/>
          <p:nvPr/>
        </p:nvSpPr>
        <p:spPr>
          <a:xfrm>
            <a:off x="2829733" y="4879165"/>
            <a:ext cx="978408" cy="48463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TextBox 7">
            <a:extLst>
              <a:ext uri="{FF2B5EF4-FFF2-40B4-BE49-F238E27FC236}">
                <a16:creationId xmlns:a16="http://schemas.microsoft.com/office/drawing/2014/main" id="{13B56396-6329-0FF3-778A-5AA6FB0690E0}"/>
              </a:ext>
            </a:extLst>
          </p:cNvPr>
          <p:cNvSpPr txBox="1"/>
          <p:nvPr/>
        </p:nvSpPr>
        <p:spPr>
          <a:xfrm>
            <a:off x="3047301" y="3246431"/>
            <a:ext cx="6094602" cy="369332"/>
          </a:xfrm>
          <a:prstGeom prst="rect">
            <a:avLst/>
          </a:prstGeom>
          <a:noFill/>
        </p:spPr>
        <p:txBody>
          <a:bodyPr wrap="square">
            <a:spAutoFit/>
          </a:bodyPr>
          <a:lstStyle/>
          <a:p>
            <a:endParaRPr lang="ar-EG" dirty="0"/>
          </a:p>
        </p:txBody>
      </p:sp>
      <p:sp>
        <p:nvSpPr>
          <p:cNvPr id="9" name="Rectangle 8">
            <a:extLst>
              <a:ext uri="{FF2B5EF4-FFF2-40B4-BE49-F238E27FC236}">
                <a16:creationId xmlns:a16="http://schemas.microsoft.com/office/drawing/2014/main" id="{1F01C392-518F-2B30-3107-F15A9B16FE01}"/>
              </a:ext>
            </a:extLst>
          </p:cNvPr>
          <p:cNvSpPr/>
          <p:nvPr/>
        </p:nvSpPr>
        <p:spPr>
          <a:xfrm>
            <a:off x="4051883" y="2457866"/>
            <a:ext cx="2557244" cy="788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i="0" dirty="0">
                <a:solidFill>
                  <a:srgbClr val="E1EDFC"/>
                </a:solidFill>
                <a:effectLst/>
              </a:rPr>
              <a:t>1-Data Preparation</a:t>
            </a:r>
            <a:endParaRPr lang="ar-EG" dirty="0"/>
          </a:p>
        </p:txBody>
      </p:sp>
      <p:sp>
        <p:nvSpPr>
          <p:cNvPr id="10" name="Rectangle 9">
            <a:extLst>
              <a:ext uri="{FF2B5EF4-FFF2-40B4-BE49-F238E27FC236}">
                <a16:creationId xmlns:a16="http://schemas.microsoft.com/office/drawing/2014/main" id="{16D2C443-B5B8-0E1C-B881-9DA22015EBAE}"/>
              </a:ext>
            </a:extLst>
          </p:cNvPr>
          <p:cNvSpPr/>
          <p:nvPr/>
        </p:nvSpPr>
        <p:spPr>
          <a:xfrm>
            <a:off x="4051883" y="3651140"/>
            <a:ext cx="2441196" cy="788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i="0">
                <a:solidFill>
                  <a:srgbClr val="E1EDFC"/>
                </a:solidFill>
                <a:effectLst/>
              </a:rPr>
              <a:t>2-Analysis Questions</a:t>
            </a:r>
            <a:endParaRPr lang="ar-EG"/>
          </a:p>
        </p:txBody>
      </p:sp>
      <p:sp>
        <p:nvSpPr>
          <p:cNvPr id="11" name="Rectangle 10">
            <a:extLst>
              <a:ext uri="{FF2B5EF4-FFF2-40B4-BE49-F238E27FC236}">
                <a16:creationId xmlns:a16="http://schemas.microsoft.com/office/drawing/2014/main" id="{544121BF-ED2C-C1A8-782C-D91D579DA87E}"/>
              </a:ext>
            </a:extLst>
          </p:cNvPr>
          <p:cNvSpPr/>
          <p:nvPr/>
        </p:nvSpPr>
        <p:spPr>
          <a:xfrm>
            <a:off x="3935835" y="4879165"/>
            <a:ext cx="2557244" cy="788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i="0" dirty="0">
                <a:solidFill>
                  <a:srgbClr val="E1EDFC"/>
                </a:solidFill>
                <a:effectLst/>
              </a:rPr>
              <a:t>3-Dashboard</a:t>
            </a:r>
            <a:endParaRPr lang="ar-EG" dirty="0"/>
          </a:p>
        </p:txBody>
      </p:sp>
      <p:pic>
        <p:nvPicPr>
          <p:cNvPr id="2" name="Picture 8" descr="‫Profile for ‎وزارة الاتصالات وتكنولوجيا المعلومات-مصر‎‬‎">
            <a:extLst>
              <a:ext uri="{FF2B5EF4-FFF2-40B4-BE49-F238E27FC236}">
                <a16:creationId xmlns:a16="http://schemas.microsoft.com/office/drawing/2014/main" id="{76AB8921-50D4-55A0-B858-D500AB0A8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0" y="1"/>
            <a:ext cx="1484569" cy="86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rofile for ‎مبادرة رواد مصر الرقمية‎‬‎">
            <a:extLst>
              <a:ext uri="{FF2B5EF4-FFF2-40B4-BE49-F238E27FC236}">
                <a16:creationId xmlns:a16="http://schemas.microsoft.com/office/drawing/2014/main" id="{95112987-7C38-AF35-79F7-593F5AC4D7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8208" y="-4008"/>
            <a:ext cx="1353506" cy="820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114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FCB1-C3E2-6CA8-870B-0AF3A4AE0A2F}"/>
              </a:ext>
            </a:extLst>
          </p:cNvPr>
          <p:cNvSpPr>
            <a:spLocks noGrp="1"/>
          </p:cNvSpPr>
          <p:nvPr>
            <p:ph type="ctrTitle"/>
          </p:nvPr>
        </p:nvSpPr>
        <p:spPr>
          <a:xfrm>
            <a:off x="4639112" y="3688708"/>
            <a:ext cx="6535024" cy="511729"/>
          </a:xfrm>
        </p:spPr>
        <p:txBody>
          <a:bodyPr>
            <a:normAutofit/>
          </a:bodyPr>
          <a:lstStyle/>
          <a:p>
            <a:r>
              <a:rPr lang="en-US" sz="2400" b="1" dirty="0">
                <a:effectLst/>
                <a:latin typeface="Arial" panose="020B0604020202020204" pitchFamily="34" charset="0"/>
                <a:ea typeface="Times New Roman" panose="02020603050405020304" pitchFamily="18" charset="0"/>
              </a:rPr>
              <a:t>Data  Loading &amp; Exploration and Cleaning</a:t>
            </a:r>
            <a:endParaRPr lang="ar-EG" sz="2400" dirty="0"/>
          </a:p>
        </p:txBody>
      </p:sp>
      <p:sp>
        <p:nvSpPr>
          <p:cNvPr id="4" name="Rectangle: Rounded Corners 3">
            <a:extLst>
              <a:ext uri="{FF2B5EF4-FFF2-40B4-BE49-F238E27FC236}">
                <a16:creationId xmlns:a16="http://schemas.microsoft.com/office/drawing/2014/main" id="{E16F08F9-135C-69F9-9C8F-F7F3DFEC3F9F}"/>
              </a:ext>
            </a:extLst>
          </p:cNvPr>
          <p:cNvSpPr/>
          <p:nvPr/>
        </p:nvSpPr>
        <p:spPr>
          <a:xfrm>
            <a:off x="1000126" y="1133475"/>
            <a:ext cx="4821834" cy="14419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3200" b="1" i="0" dirty="0">
                <a:solidFill>
                  <a:srgbClr val="E1EDFC"/>
                </a:solidFill>
                <a:effectLst/>
              </a:rPr>
              <a:t>1-Data Preparation</a:t>
            </a:r>
            <a:endParaRPr lang="ar-EG" sz="3200" dirty="0"/>
          </a:p>
        </p:txBody>
      </p:sp>
      <p:sp>
        <p:nvSpPr>
          <p:cNvPr id="5" name="Arrow: Curved Right 4">
            <a:extLst>
              <a:ext uri="{FF2B5EF4-FFF2-40B4-BE49-F238E27FC236}">
                <a16:creationId xmlns:a16="http://schemas.microsoft.com/office/drawing/2014/main" id="{EE6DE543-D14A-6613-C7A8-A9535E1CDE60}"/>
              </a:ext>
            </a:extLst>
          </p:cNvPr>
          <p:cNvSpPr/>
          <p:nvPr/>
        </p:nvSpPr>
        <p:spPr>
          <a:xfrm>
            <a:off x="3305262" y="2575418"/>
            <a:ext cx="1333850" cy="170716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solidFill>
                <a:schemeClr val="tx1"/>
              </a:solidFill>
            </a:endParaRPr>
          </a:p>
        </p:txBody>
      </p:sp>
      <p:pic>
        <p:nvPicPr>
          <p:cNvPr id="3" name="Picture 7" descr="‫Profile for ‎مبادرة رواد مصر الرقمية‎‬‎">
            <a:extLst>
              <a:ext uri="{FF2B5EF4-FFF2-40B4-BE49-F238E27FC236}">
                <a16:creationId xmlns:a16="http://schemas.microsoft.com/office/drawing/2014/main" id="{E7077F0E-63F7-B15B-A567-2DF0C87EE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9310" y="0"/>
            <a:ext cx="1682690" cy="820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Profile for ‎وزارة الاتصالات وتكنولوجيا المعلومات-مصر‎‬‎">
            <a:extLst>
              <a:ext uri="{FF2B5EF4-FFF2-40B4-BE49-F238E27FC236}">
                <a16:creationId xmlns:a16="http://schemas.microsoft.com/office/drawing/2014/main" id="{46A4215E-984B-8CDB-7C2E-8A4FFBC21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868"/>
            <a:ext cx="1685925" cy="103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386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2B8E5F1-D840-9A68-48DA-766E56F92547}"/>
              </a:ext>
            </a:extLst>
          </p:cNvPr>
          <p:cNvSpPr>
            <a:spLocks noGrp="1"/>
          </p:cNvSpPr>
          <p:nvPr>
            <p:ph type="subTitle" idx="1"/>
          </p:nvPr>
        </p:nvSpPr>
        <p:spPr>
          <a:xfrm>
            <a:off x="1308683" y="1719743"/>
            <a:ext cx="10251345" cy="4532847"/>
          </a:xfrm>
        </p:spPr>
        <p:txBody>
          <a:bodyPr/>
          <a:lstStyle/>
          <a:p>
            <a:pPr algn="l"/>
            <a:endParaRPr lang="en-US" dirty="0"/>
          </a:p>
          <a:p>
            <a:pPr algn="l"/>
            <a:r>
              <a:rPr lang="en-US" sz="2400" b="1" dirty="0">
                <a:effectLst/>
                <a:latin typeface="Arial" panose="020B0604020202020204" pitchFamily="34" charset="0"/>
                <a:ea typeface="Times New Roman" panose="02020603050405020304" pitchFamily="18" charset="0"/>
              </a:rPr>
              <a:t>Load Data</a:t>
            </a:r>
          </a:p>
          <a:p>
            <a:pPr algn="l"/>
            <a:r>
              <a:rPr lang="en-US" b="1" dirty="0">
                <a:latin typeface="Arial" panose="020B0604020202020204" pitchFamily="34" charset="0"/>
              </a:rPr>
              <a:t>                               Employee Table : 1,470 rows, 24 columns</a:t>
            </a:r>
          </a:p>
          <a:p>
            <a:pPr algn="l"/>
            <a:r>
              <a:rPr lang="en-US" b="1" dirty="0">
                <a:latin typeface="Arial" panose="020B0604020202020204" pitchFamily="34" charset="0"/>
              </a:rPr>
              <a:t>                               Performance Table : 6,709 rows, 15 columns</a:t>
            </a:r>
          </a:p>
          <a:p>
            <a:pPr algn="l"/>
            <a:r>
              <a:rPr lang="en-US" b="1" dirty="0">
                <a:latin typeface="Arial" panose="020B0604020202020204" pitchFamily="34" charset="0"/>
              </a:rPr>
              <a:t>Data preparation</a:t>
            </a:r>
          </a:p>
          <a:p>
            <a:pPr algn="l"/>
            <a:endParaRPr lang="en-US" b="1" dirty="0">
              <a:latin typeface="Arial" panose="020B0604020202020204" pitchFamily="34" charset="0"/>
            </a:endParaRPr>
          </a:p>
          <a:p>
            <a:pPr algn="l"/>
            <a:r>
              <a:rPr lang="en-US" b="1" dirty="0">
                <a:latin typeface="Arial" panose="020B0604020202020204" pitchFamily="34" charset="0"/>
              </a:rPr>
              <a:t>                                     Missing values ,NULLS and Duplication</a:t>
            </a:r>
          </a:p>
          <a:p>
            <a:pPr algn="l"/>
            <a:endParaRPr lang="en-US" b="1" dirty="0">
              <a:latin typeface="Arial" panose="020B0604020202020204" pitchFamily="34" charset="0"/>
            </a:endParaRPr>
          </a:p>
          <a:p>
            <a:pPr algn="l"/>
            <a:r>
              <a:rPr lang="en-US" b="1" dirty="0">
                <a:latin typeface="Arial" panose="020B0604020202020204" pitchFamily="34" charset="0"/>
              </a:rPr>
              <a:t>Python               used tools </a:t>
            </a:r>
            <a:endParaRPr lang="ar-EG" b="1" dirty="0">
              <a:latin typeface="Arial" panose="020B0604020202020204" pitchFamily="34" charset="0"/>
            </a:endParaRPr>
          </a:p>
        </p:txBody>
      </p:sp>
      <p:sp>
        <p:nvSpPr>
          <p:cNvPr id="14" name="Rectangle: Rounded Corners 13">
            <a:extLst>
              <a:ext uri="{FF2B5EF4-FFF2-40B4-BE49-F238E27FC236}">
                <a16:creationId xmlns:a16="http://schemas.microsoft.com/office/drawing/2014/main" id="{0DBEE844-BFE6-5AD7-FB75-9C2FF3A15669}"/>
              </a:ext>
            </a:extLst>
          </p:cNvPr>
          <p:cNvSpPr/>
          <p:nvPr/>
        </p:nvSpPr>
        <p:spPr>
          <a:xfrm>
            <a:off x="1838325" y="311795"/>
            <a:ext cx="8429625" cy="13188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3200" b="1" dirty="0">
                <a:effectLst/>
                <a:latin typeface="Arial" panose="020B0604020202020204" pitchFamily="34" charset="0"/>
                <a:ea typeface="Times New Roman" panose="02020603050405020304" pitchFamily="18" charset="0"/>
              </a:rPr>
              <a:t>Data  Loading &amp; Exploration and Cleaning</a:t>
            </a:r>
            <a:endParaRPr lang="ar-EG" sz="3200" dirty="0"/>
          </a:p>
        </p:txBody>
      </p:sp>
      <p:sp>
        <p:nvSpPr>
          <p:cNvPr id="15" name="Arrow: Left-Up 14">
            <a:extLst>
              <a:ext uri="{FF2B5EF4-FFF2-40B4-BE49-F238E27FC236}">
                <a16:creationId xmlns:a16="http://schemas.microsoft.com/office/drawing/2014/main" id="{516148EE-4B49-0815-F96A-A4F2A5F03300}"/>
              </a:ext>
            </a:extLst>
          </p:cNvPr>
          <p:cNvSpPr/>
          <p:nvPr/>
        </p:nvSpPr>
        <p:spPr>
          <a:xfrm rot="5400000">
            <a:off x="3656586" y="3956735"/>
            <a:ext cx="780180" cy="702033"/>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6" name="Arrow: Left-Up 15">
            <a:extLst>
              <a:ext uri="{FF2B5EF4-FFF2-40B4-BE49-F238E27FC236}">
                <a16:creationId xmlns:a16="http://schemas.microsoft.com/office/drawing/2014/main" id="{F4E022ED-2456-C442-0ED0-032D8517B76E}"/>
              </a:ext>
            </a:extLst>
          </p:cNvPr>
          <p:cNvSpPr/>
          <p:nvPr/>
        </p:nvSpPr>
        <p:spPr>
          <a:xfrm rot="5400000">
            <a:off x="2943292" y="2435450"/>
            <a:ext cx="711665" cy="793069"/>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7" name="Arrow: Striped Right 16">
            <a:extLst>
              <a:ext uri="{FF2B5EF4-FFF2-40B4-BE49-F238E27FC236}">
                <a16:creationId xmlns:a16="http://schemas.microsoft.com/office/drawing/2014/main" id="{4DCDB1E5-A99E-6495-0D5E-196C1D8528B0}"/>
              </a:ext>
            </a:extLst>
          </p:cNvPr>
          <p:cNvSpPr/>
          <p:nvPr/>
        </p:nvSpPr>
        <p:spPr>
          <a:xfrm>
            <a:off x="2557860" y="5427686"/>
            <a:ext cx="978408" cy="360726"/>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2" name="Picture 7" descr="‫Profile for ‎مبادرة رواد مصر الرقمية‎‬‎">
            <a:extLst>
              <a:ext uri="{FF2B5EF4-FFF2-40B4-BE49-F238E27FC236}">
                <a16:creationId xmlns:a16="http://schemas.microsoft.com/office/drawing/2014/main" id="{757DA4DD-FA75-6B5D-C4E5-91F6F24CB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8413" y="0"/>
            <a:ext cx="1373587" cy="8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Profile for ‎وزارة الاتصالات وتكنولوجيا المعلومات-مصر‎‬‎">
            <a:extLst>
              <a:ext uri="{FF2B5EF4-FFF2-40B4-BE49-F238E27FC236}">
                <a16:creationId xmlns:a16="http://schemas.microsoft.com/office/drawing/2014/main" id="{A5CD4848-4AC6-7946-9CF7-870BD1149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87864" cy="8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7598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A9C276-9C92-A772-5AFB-A7B0D0397AE4}"/>
              </a:ext>
            </a:extLst>
          </p:cNvPr>
          <p:cNvSpPr>
            <a:spLocks noGrp="1"/>
          </p:cNvSpPr>
          <p:nvPr>
            <p:ph idx="1"/>
          </p:nvPr>
        </p:nvSpPr>
        <p:spPr>
          <a:xfrm>
            <a:off x="761999" y="1876425"/>
            <a:ext cx="10515600" cy="4643438"/>
          </a:xfrm>
        </p:spPr>
        <p:txBody>
          <a:bodyPr/>
          <a:lstStyle/>
          <a:p>
            <a:pPr marL="0" indent="0">
              <a:buNone/>
            </a:pPr>
            <a:r>
              <a:rPr lang="en-US" b="1" dirty="0"/>
              <a:t>Import essential libraries for:-</a:t>
            </a:r>
          </a:p>
          <a:p>
            <a:pPr marL="0" indent="0">
              <a:buNone/>
            </a:pPr>
            <a:endParaRPr lang="en-US" b="1"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ar-EG" altLang="ar-EG" sz="2000" b="1" i="0" u="none" strike="noStrike" cap="none" normalizeH="0" baseline="0" dirty="0">
                <a:ln>
                  <a:noFill/>
                </a:ln>
                <a:solidFill>
                  <a:schemeClr val="tx1"/>
                </a:solidFill>
                <a:effectLst/>
                <a:latin typeface="Arial" panose="020B0604020202020204" pitchFamily="34" charset="0"/>
              </a:rPr>
              <a:t>Data processing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ar-EG" altLang="ar-EG"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ar-EG" altLang="ar-EG" sz="2000" b="1" i="0" u="none" strike="noStrike" cap="none" normalizeH="0" baseline="0" dirty="0">
                <a:ln>
                  <a:noFill/>
                </a:ln>
                <a:solidFill>
                  <a:schemeClr val="tx1"/>
                </a:solidFill>
                <a:effectLst/>
                <a:latin typeface="Arial" panose="020B0604020202020204" pitchFamily="34" charset="0"/>
              </a:rPr>
              <a:t>Data cleaning</a:t>
            </a:r>
            <a:endParaRPr kumimoji="0" lang="en-US" altLang="ar-EG"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ar-EG" altLang="ar-EG"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ar-EG" altLang="ar-EG" sz="2000" b="1" i="0" u="none" strike="noStrike" cap="none" normalizeH="0" baseline="0" dirty="0">
                <a:ln>
                  <a:noFill/>
                </a:ln>
                <a:solidFill>
                  <a:schemeClr val="tx1"/>
                </a:solidFill>
                <a:effectLst/>
                <a:latin typeface="Arial" panose="020B0604020202020204" pitchFamily="34" charset="0"/>
              </a:rPr>
              <a:t>Data visualization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ar-EG" altLang="ar-EG"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ar-EG" altLang="ar-EG" sz="2000" b="1" i="0" u="none" strike="noStrike" cap="none" normalizeH="0" baseline="0" dirty="0">
                <a:ln>
                  <a:noFill/>
                </a:ln>
                <a:solidFill>
                  <a:schemeClr val="tx1"/>
                </a:solidFill>
                <a:effectLst/>
                <a:latin typeface="Arial" panose="020B0604020202020204" pitchFamily="34" charset="0"/>
              </a:rPr>
              <a:t>Forecasting</a:t>
            </a:r>
          </a:p>
          <a:p>
            <a:pPr marL="0" indent="0">
              <a:buNone/>
            </a:pPr>
            <a:r>
              <a:rPr lang="en-US" b="1" dirty="0"/>
              <a:t>                            </a:t>
            </a:r>
          </a:p>
          <a:p>
            <a:pPr marL="0" indent="0">
              <a:buNone/>
            </a:pPr>
            <a:r>
              <a:rPr lang="en-US" dirty="0"/>
              <a:t>                                                 </a:t>
            </a:r>
          </a:p>
        </p:txBody>
      </p:sp>
      <p:sp>
        <p:nvSpPr>
          <p:cNvPr id="4" name="Rectangle: Rounded Corners 3">
            <a:extLst>
              <a:ext uri="{FF2B5EF4-FFF2-40B4-BE49-F238E27FC236}">
                <a16:creationId xmlns:a16="http://schemas.microsoft.com/office/drawing/2014/main" id="{3AE839F9-1F73-58B6-DADC-CF34E1298C4F}"/>
              </a:ext>
            </a:extLst>
          </p:cNvPr>
          <p:cNvSpPr/>
          <p:nvPr/>
        </p:nvSpPr>
        <p:spPr>
          <a:xfrm>
            <a:off x="761999" y="820899"/>
            <a:ext cx="5667376" cy="8935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r>
              <a:rPr lang="en-US" sz="3200" dirty="0"/>
              <a:t>Import Libraries</a:t>
            </a:r>
            <a:endParaRPr lang="ar-EG" sz="3200" dirty="0"/>
          </a:p>
        </p:txBody>
      </p:sp>
      <p:sp>
        <p:nvSpPr>
          <p:cNvPr id="8" name="Arrow: Right 7">
            <a:extLst>
              <a:ext uri="{FF2B5EF4-FFF2-40B4-BE49-F238E27FC236}">
                <a16:creationId xmlns:a16="http://schemas.microsoft.com/office/drawing/2014/main" id="{D220A613-2CA0-9D97-A275-C38EC3B265EB}"/>
              </a:ext>
            </a:extLst>
          </p:cNvPr>
          <p:cNvSpPr/>
          <p:nvPr/>
        </p:nvSpPr>
        <p:spPr>
          <a:xfrm>
            <a:off x="3657599" y="3172968"/>
            <a:ext cx="3036815" cy="7863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2" name="Picture 7" descr="‫Profile for ‎مبادرة رواد مصر الرقمية‎‬‎">
            <a:extLst>
              <a:ext uri="{FF2B5EF4-FFF2-40B4-BE49-F238E27FC236}">
                <a16:creationId xmlns:a16="http://schemas.microsoft.com/office/drawing/2014/main" id="{855C66F1-AD47-8D43-F414-5B141D3EF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7525" y="100319"/>
            <a:ext cx="1514475" cy="67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Profile for ‎وزارة الاتصالات وتكنولوجيا المعلومات-مصر‎‬‎">
            <a:extLst>
              <a:ext uri="{FF2B5EF4-FFF2-40B4-BE49-F238E27FC236}">
                <a16:creationId xmlns:a16="http://schemas.microsoft.com/office/drawing/2014/main" id="{AF94BC87-FFF0-ECCC-99D1-65A14381B9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 y="50945"/>
            <a:ext cx="1095375" cy="67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E88E149A-DBEF-4899-7BD4-EA9072DC0509}"/>
              </a:ext>
            </a:extLst>
          </p:cNvPr>
          <p:cNvPicPr>
            <a:picLocks noChangeAspect="1"/>
          </p:cNvPicPr>
          <p:nvPr/>
        </p:nvPicPr>
        <p:blipFill>
          <a:blip r:embed="rId4"/>
          <a:stretch>
            <a:fillRect/>
          </a:stretch>
        </p:blipFill>
        <p:spPr>
          <a:xfrm>
            <a:off x="6694415" y="2331720"/>
            <a:ext cx="5183641" cy="2084832"/>
          </a:xfrm>
          <a:prstGeom prst="rect">
            <a:avLst/>
          </a:prstGeom>
        </p:spPr>
      </p:pic>
    </p:spTree>
    <p:extLst>
      <p:ext uri="{BB962C8B-B14F-4D97-AF65-F5344CB8AC3E}">
        <p14:creationId xmlns:p14="http://schemas.microsoft.com/office/powerpoint/2010/main" val="2103262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3">
            <a:extLst>
              <a:ext uri="{FF2B5EF4-FFF2-40B4-BE49-F238E27FC236}">
                <a16:creationId xmlns:a16="http://schemas.microsoft.com/office/drawing/2014/main" id="{71742543-2161-5DE6-6710-54614C47153C}"/>
              </a:ext>
            </a:extLst>
          </p:cNvPr>
          <p:cNvSpPr txBox="1">
            <a:spLocks/>
          </p:cNvSpPr>
          <p:nvPr/>
        </p:nvSpPr>
        <p:spPr>
          <a:xfrm>
            <a:off x="643278" y="956974"/>
            <a:ext cx="10807042" cy="13976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fontAlgn="base">
              <a:spcAft>
                <a:spcPts val="600"/>
              </a:spcAft>
              <a:buClrTx/>
              <a:buSzTx/>
              <a:tabLst/>
            </a:pPr>
            <a:r>
              <a:rPr lang="en-US" sz="5400" kern="1200" dirty="0">
                <a:solidFill>
                  <a:schemeClr val="tx1"/>
                </a:solidFill>
                <a:latin typeface="+mj-lt"/>
                <a:ea typeface="+mj-ea"/>
                <a:cs typeface="+mj-cs"/>
              </a:rPr>
              <a:t>Data Modeling</a:t>
            </a:r>
            <a:endParaRPr kumimoji="0" lang="en-US" altLang="ar-EG" sz="5400" b="1" i="0" u="none" strike="noStrike" kern="1200" cap="none" normalizeH="0" baseline="0" dirty="0">
              <a:ln>
                <a:noFill/>
              </a:ln>
              <a:solidFill>
                <a:schemeClr val="tx1"/>
              </a:solidFill>
              <a:effectLst/>
              <a:latin typeface="+mj-lt"/>
              <a:ea typeface="+mj-ea"/>
              <a:cs typeface="+mj-cs"/>
            </a:endParaRPr>
          </a:p>
        </p:txBody>
      </p:sp>
      <p:sp>
        <p:nvSpPr>
          <p:cNvPr id="2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317CEF0-995A-0809-8DC7-550C712BA6A0}"/>
              </a:ext>
            </a:extLst>
          </p:cNvPr>
          <p:cNvSpPr txBox="1"/>
          <p:nvPr/>
        </p:nvSpPr>
        <p:spPr>
          <a:xfrm>
            <a:off x="630936" y="2660904"/>
            <a:ext cx="4818888" cy="372364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b="1" dirty="0"/>
              <a:t>The original data consisted of several separate tables: Employee, Education Level, Rating Level, Satisfied Level, and Performance Rating</a:t>
            </a:r>
          </a:p>
          <a:p>
            <a:pPr indent="-228600">
              <a:lnSpc>
                <a:spcPct val="90000"/>
              </a:lnSpc>
              <a:spcAft>
                <a:spcPts val="600"/>
              </a:spcAft>
              <a:buFont typeface="Arial" panose="020B0604020202020204" pitchFamily="34" charset="0"/>
              <a:buChar char="•"/>
            </a:pPr>
            <a:r>
              <a:rPr lang="en-US" sz="1500" b="1" dirty="0"/>
              <a:t>After data modeling and integration, the information was consolidated into two main tables</a:t>
            </a:r>
          </a:p>
          <a:p>
            <a:pPr indent="-228600">
              <a:lnSpc>
                <a:spcPct val="90000"/>
              </a:lnSpc>
              <a:spcAft>
                <a:spcPts val="600"/>
              </a:spcAft>
              <a:buFont typeface="Arial" panose="020B0604020202020204" pitchFamily="34" charset="0"/>
              <a:buChar char="•"/>
            </a:pPr>
            <a:r>
              <a:rPr lang="en-US" b="1" u="sng" dirty="0">
                <a:highlight>
                  <a:srgbClr val="FFFF00"/>
                </a:highlight>
              </a:rPr>
              <a:t>Employee Table</a:t>
            </a:r>
            <a:r>
              <a:rPr lang="en-US" b="1" u="sng" dirty="0"/>
              <a:t> </a:t>
            </a:r>
            <a:r>
              <a:rPr lang="en-US" sz="1500" b="1" dirty="0"/>
              <a:t>:containing core employee information.</a:t>
            </a:r>
          </a:p>
          <a:p>
            <a:pPr indent="-228600">
              <a:lnSpc>
                <a:spcPct val="90000"/>
              </a:lnSpc>
              <a:spcAft>
                <a:spcPts val="600"/>
              </a:spcAft>
              <a:buFont typeface="Arial" panose="020B0604020202020204" pitchFamily="34" charset="0"/>
              <a:buChar char="•"/>
            </a:pPr>
            <a:r>
              <a:rPr lang="en-US" b="1" u="sng" dirty="0">
                <a:highlight>
                  <a:srgbClr val="FFFF00"/>
                </a:highlight>
              </a:rPr>
              <a:t>Performance Rating Table</a:t>
            </a:r>
            <a:r>
              <a:rPr lang="en-US" sz="1500" b="1" dirty="0"/>
              <a:t>: containing performance evaluations and satisfaction levels.</a:t>
            </a:r>
          </a:p>
          <a:p>
            <a:pPr indent="-228600">
              <a:lnSpc>
                <a:spcPct val="90000"/>
              </a:lnSpc>
              <a:spcAft>
                <a:spcPts val="600"/>
              </a:spcAft>
              <a:buFont typeface="Arial" panose="020B0604020202020204" pitchFamily="34" charset="0"/>
              <a:buChar char="•"/>
            </a:pPr>
            <a:r>
              <a:rPr lang="en-US" sz="1500" b="1" dirty="0"/>
              <a:t>This process helped simplify the analysis and improve the quality of the insights.</a:t>
            </a:r>
          </a:p>
          <a:p>
            <a:pPr indent="-228600">
              <a:lnSpc>
                <a:spcPct val="90000"/>
              </a:lnSpc>
              <a:spcAft>
                <a:spcPts val="600"/>
              </a:spcAft>
              <a:buFont typeface="Arial" panose="020B0604020202020204" pitchFamily="34" charset="0"/>
              <a:buChar char="•"/>
            </a:pPr>
            <a:endParaRPr lang="en-US" sz="1500" dirty="0"/>
          </a:p>
        </p:txBody>
      </p:sp>
      <p:pic>
        <p:nvPicPr>
          <p:cNvPr id="5" name="Content Placeholder 4">
            <a:extLst>
              <a:ext uri="{FF2B5EF4-FFF2-40B4-BE49-F238E27FC236}">
                <a16:creationId xmlns:a16="http://schemas.microsoft.com/office/drawing/2014/main" id="{85B2D3E9-7E4C-9264-06C8-20B43289F12C}"/>
              </a:ext>
            </a:extLst>
          </p:cNvPr>
          <p:cNvPicPr>
            <a:picLocks noChangeAspect="1"/>
          </p:cNvPicPr>
          <p:nvPr/>
        </p:nvPicPr>
        <p:blipFill>
          <a:blip r:embed="rId2"/>
          <a:stretch>
            <a:fillRect/>
          </a:stretch>
        </p:blipFill>
        <p:spPr>
          <a:xfrm>
            <a:off x="6099047" y="2391156"/>
            <a:ext cx="5854023" cy="3288283"/>
          </a:xfrm>
          <a:prstGeom prst="rect">
            <a:avLst/>
          </a:prstGeom>
        </p:spPr>
      </p:pic>
      <p:pic>
        <p:nvPicPr>
          <p:cNvPr id="10" name="Picture 8" descr="‫Profile for ‎وزارة الاتصالات وتكنولوجيا المعلومات-مصر‎‬‎">
            <a:extLst>
              <a:ext uri="{FF2B5EF4-FFF2-40B4-BE49-F238E27FC236}">
                <a16:creationId xmlns:a16="http://schemas.microsoft.com/office/drawing/2014/main" id="{9396889B-3692-9401-FC0C-C8351B967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2" y="35746"/>
            <a:ext cx="1623997" cy="781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Profile for ‎مبادرة رواد مصر الرقمية‎‬‎">
            <a:extLst>
              <a:ext uri="{FF2B5EF4-FFF2-40B4-BE49-F238E27FC236}">
                <a16:creationId xmlns:a16="http://schemas.microsoft.com/office/drawing/2014/main" id="{C3C5DDC8-EA8C-12FB-0043-FB79FC492D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4226" y="0"/>
            <a:ext cx="1778845" cy="6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379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B48CD46-91FF-1C9B-DBF5-DA52DF821054}"/>
              </a:ext>
            </a:extLst>
          </p:cNvPr>
          <p:cNvSpPr>
            <a:spLocks noGrp="1"/>
          </p:cNvSpPr>
          <p:nvPr>
            <p:ph type="subTitle" idx="1"/>
          </p:nvPr>
        </p:nvSpPr>
        <p:spPr>
          <a:xfrm>
            <a:off x="5210455" y="1726337"/>
            <a:ext cx="6999215" cy="4987534"/>
          </a:xfrm>
        </p:spPr>
        <p:txBody>
          <a:bodyPr/>
          <a:lstStyle/>
          <a:p>
            <a:pPr algn="l"/>
            <a:endParaRPr lang="en-US" dirty="0"/>
          </a:p>
          <a:p>
            <a:pPr algn="l"/>
            <a:endParaRPr lang="en-US" dirty="0"/>
          </a:p>
          <a:p>
            <a:pPr algn="l"/>
            <a:r>
              <a:rPr lang="en-US" dirty="0"/>
              <a:t>1470 Rows * 26 Columns</a:t>
            </a:r>
          </a:p>
          <a:p>
            <a:pPr algn="l"/>
            <a:endParaRPr lang="en-US" dirty="0"/>
          </a:p>
          <a:p>
            <a:pPr algn="l"/>
            <a:endParaRPr lang="en-US" dirty="0"/>
          </a:p>
          <a:p>
            <a:pPr algn="l"/>
            <a:r>
              <a:rPr lang="en-US" dirty="0"/>
              <a:t>6709 Rows * 15 Columns</a:t>
            </a:r>
          </a:p>
          <a:p>
            <a:pPr algn="l"/>
            <a:endParaRPr lang="en-US" dirty="0"/>
          </a:p>
          <a:p>
            <a:pPr algn="l"/>
            <a:endParaRPr lang="ar-EG" dirty="0"/>
          </a:p>
        </p:txBody>
      </p:sp>
      <p:sp>
        <p:nvSpPr>
          <p:cNvPr id="4" name="Title 3">
            <a:extLst>
              <a:ext uri="{FF2B5EF4-FFF2-40B4-BE49-F238E27FC236}">
                <a16:creationId xmlns:a16="http://schemas.microsoft.com/office/drawing/2014/main" id="{48B8C7A6-EDDC-C5A7-F397-7F66826E8D07}"/>
              </a:ext>
            </a:extLst>
          </p:cNvPr>
          <p:cNvSpPr>
            <a:spLocks noGrp="1"/>
          </p:cNvSpPr>
          <p:nvPr>
            <p:ph type="ctrTitle"/>
          </p:nvPr>
        </p:nvSpPr>
        <p:spPr>
          <a:xfrm>
            <a:off x="314325" y="943581"/>
            <a:ext cx="5934075" cy="9709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2800" b="1" dirty="0">
                <a:latin typeface="Arial" panose="020B0604020202020204" pitchFamily="34" charset="0"/>
              </a:rPr>
              <a:t>Data </a:t>
            </a:r>
            <a:r>
              <a:rPr lang="en-US" sz="2800" b="1" dirty="0">
                <a:effectLst/>
                <a:latin typeface="Arial" panose="020B0604020202020204" pitchFamily="34" charset="0"/>
                <a:ea typeface="Times New Roman" panose="02020603050405020304" pitchFamily="18" charset="0"/>
              </a:rPr>
              <a:t>Exploration</a:t>
            </a:r>
            <a:endParaRPr lang="ar-EG" sz="2800" b="1" dirty="0"/>
          </a:p>
        </p:txBody>
      </p:sp>
      <p:pic>
        <p:nvPicPr>
          <p:cNvPr id="3074" name="Picture 1">
            <a:extLst>
              <a:ext uri="{FF2B5EF4-FFF2-40B4-BE49-F238E27FC236}">
                <a16:creationId xmlns:a16="http://schemas.microsoft.com/office/drawing/2014/main" id="{1D91ADEC-F6E3-50F8-20A1-BF9DF47AE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148" y="2133600"/>
            <a:ext cx="2923842" cy="139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
            <a:extLst>
              <a:ext uri="{FF2B5EF4-FFF2-40B4-BE49-F238E27FC236}">
                <a16:creationId xmlns:a16="http://schemas.microsoft.com/office/drawing/2014/main" id="{F7E30564-A9E1-5E18-809B-60914A2B7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3657902"/>
            <a:ext cx="2628550" cy="128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rrow: Right 6">
            <a:extLst>
              <a:ext uri="{FF2B5EF4-FFF2-40B4-BE49-F238E27FC236}">
                <a16:creationId xmlns:a16="http://schemas.microsoft.com/office/drawing/2014/main" id="{C5E024E1-9C0A-440D-20E0-41585B72677C}"/>
              </a:ext>
            </a:extLst>
          </p:cNvPr>
          <p:cNvSpPr/>
          <p:nvPr/>
        </p:nvSpPr>
        <p:spPr>
          <a:xfrm>
            <a:off x="4090533" y="2623489"/>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Arrow: Right 7">
            <a:extLst>
              <a:ext uri="{FF2B5EF4-FFF2-40B4-BE49-F238E27FC236}">
                <a16:creationId xmlns:a16="http://schemas.microsoft.com/office/drawing/2014/main" id="{F46E4736-2E41-824B-9060-6925305383D4}"/>
              </a:ext>
            </a:extLst>
          </p:cNvPr>
          <p:cNvSpPr/>
          <p:nvPr/>
        </p:nvSpPr>
        <p:spPr>
          <a:xfrm>
            <a:off x="3949019" y="3902279"/>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2" name="Picture 7" descr="‫Profile for ‎مبادرة رواد مصر الرقمية‎‬‎">
            <a:extLst>
              <a:ext uri="{FF2B5EF4-FFF2-40B4-BE49-F238E27FC236}">
                <a16:creationId xmlns:a16="http://schemas.microsoft.com/office/drawing/2014/main" id="{5FE9A636-70D3-25EC-68B6-3FF2D91B05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4226" y="0"/>
            <a:ext cx="1778845" cy="6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Profile for ‎وزارة الاتصالات وتكنولوجيا المعلومات-مصر‎‬‎">
            <a:extLst>
              <a:ext uri="{FF2B5EF4-FFF2-40B4-BE49-F238E27FC236}">
                <a16:creationId xmlns:a16="http://schemas.microsoft.com/office/drawing/2014/main" id="{FC88FD26-5F35-4D36-36E0-325274BC80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3" y="112061"/>
            <a:ext cx="1572488" cy="705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1068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977A2B7-A987-4854-928A-9414028C90BA}">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3535</TotalTime>
  <Words>654</Words>
  <Application>Microsoft Office PowerPoint</Application>
  <PresentationFormat>Widescreen</PresentationFormat>
  <Paragraphs>101</Paragraphs>
  <Slides>24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Aptos</vt:lpstr>
      <vt:lpstr>Aptos Display</vt:lpstr>
      <vt:lpstr>Arial</vt:lpstr>
      <vt:lpstr>Calibri</vt:lpstr>
      <vt:lpstr>Symbol</vt:lpstr>
      <vt:lpstr>Times New Roman</vt:lpstr>
      <vt:lpstr>YAFdJn5d8s0 0</vt:lpstr>
      <vt:lpstr>Office Theme</vt:lpstr>
      <vt:lpstr>Prepared by:  1-Omar Mohamed Saeed  2-Michael Morris Atta  3-Ahmed yousef Mohamed   Supervised by :  Eng. Ahmed Samir</vt:lpstr>
      <vt:lpstr> </vt:lpstr>
      <vt:lpstr>PowerPoint Presentation</vt:lpstr>
      <vt:lpstr>PowerPoint Presentation</vt:lpstr>
      <vt:lpstr>Data  Loading &amp; Exploration and Cleaning</vt:lpstr>
      <vt:lpstr>PowerPoint Presentation</vt:lpstr>
      <vt:lpstr>PowerPoint Presentation</vt:lpstr>
      <vt:lpstr>PowerPoint Presentation</vt:lpstr>
      <vt:lpstr>Data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yousef</dc:creator>
  <cp:lastModifiedBy>Ahmed Yousef</cp:lastModifiedBy>
  <cp:revision>27</cp:revision>
  <dcterms:created xsi:type="dcterms:W3CDTF">2025-04-12T19:08:29Z</dcterms:created>
  <dcterms:modified xsi:type="dcterms:W3CDTF">2025-04-26T19:18:54Z</dcterms:modified>
</cp:coreProperties>
</file>