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sho\Downloads\newAmazo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[newAmazonData.csv]Sheet2!PivotTable1</c:name>
    <c:fmtId val="2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Sheet2!$A$4:$A$7199</c:f>
              <c:strCache>
                <c:ptCount val="7195"/>
                <c:pt idx="0">
                  <c:v>JNE3797-KR-L</c:v>
                </c:pt>
                <c:pt idx="1">
                  <c:v>JNE3797-KR-M</c:v>
                </c:pt>
                <c:pt idx="2">
                  <c:v>JNE3797-KR-S</c:v>
                </c:pt>
                <c:pt idx="3">
                  <c:v>JNE3405-KR-L</c:v>
                </c:pt>
                <c:pt idx="4">
                  <c:v>J0230-SKD-M</c:v>
                </c:pt>
                <c:pt idx="5">
                  <c:v>J0230-SKD-S</c:v>
                </c:pt>
                <c:pt idx="6">
                  <c:v>JNE3797-KR-XL</c:v>
                </c:pt>
                <c:pt idx="7">
                  <c:v>JNE3405-KR-S</c:v>
                </c:pt>
                <c:pt idx="8">
                  <c:v>JNE3797-KR-XS</c:v>
                </c:pt>
                <c:pt idx="9">
                  <c:v>SET268-KR-NP-XL</c:v>
                </c:pt>
                <c:pt idx="10">
                  <c:v>JNE3797-KR-XXL</c:v>
                </c:pt>
                <c:pt idx="11">
                  <c:v>JNE3797-KR-XXXL</c:v>
                </c:pt>
                <c:pt idx="12">
                  <c:v>SET268-KR-NP-S</c:v>
                </c:pt>
                <c:pt idx="13">
                  <c:v>SET268-KR-NP-L</c:v>
                </c:pt>
                <c:pt idx="14">
                  <c:v>JNE3405-KR-M</c:v>
                </c:pt>
                <c:pt idx="15">
                  <c:v>JNE3567-KR-M</c:v>
                </c:pt>
                <c:pt idx="16">
                  <c:v>SET183-KR-DH-M</c:v>
                </c:pt>
                <c:pt idx="17">
                  <c:v>J0003-SET-S</c:v>
                </c:pt>
                <c:pt idx="18">
                  <c:v>J0230-SKD-L</c:v>
                </c:pt>
                <c:pt idx="19">
                  <c:v>J0341-DR-M</c:v>
                </c:pt>
                <c:pt idx="20">
                  <c:v>SET324-KR-NP-M</c:v>
                </c:pt>
                <c:pt idx="21">
                  <c:v>JNE3399-KR-M</c:v>
                </c:pt>
                <c:pt idx="22">
                  <c:v>JNE3373-KR-XXXL</c:v>
                </c:pt>
                <c:pt idx="23">
                  <c:v>J0341-DR-L</c:v>
                </c:pt>
                <c:pt idx="24">
                  <c:v>SET345-KR-NP-M</c:v>
                </c:pt>
                <c:pt idx="25">
                  <c:v>J0341-DR-S</c:v>
                </c:pt>
                <c:pt idx="26">
                  <c:v>J0003-SET-M</c:v>
                </c:pt>
                <c:pt idx="27">
                  <c:v>JNE3405-KR-XXXL</c:v>
                </c:pt>
                <c:pt idx="28">
                  <c:v>SET324-KR-NP-L</c:v>
                </c:pt>
                <c:pt idx="29">
                  <c:v>J0230-SKD-XL</c:v>
                </c:pt>
                <c:pt idx="30">
                  <c:v>JNE3405-KR-XS</c:v>
                </c:pt>
                <c:pt idx="31">
                  <c:v>J0003-SET-XXXL</c:v>
                </c:pt>
                <c:pt idx="32">
                  <c:v>JNE3373-KR-XXL</c:v>
                </c:pt>
                <c:pt idx="33">
                  <c:v>JNE3368-KR-XXL</c:v>
                </c:pt>
                <c:pt idx="34">
                  <c:v>J0003-SET-XS</c:v>
                </c:pt>
                <c:pt idx="35">
                  <c:v>JNE3291-KR-XL</c:v>
                </c:pt>
                <c:pt idx="36">
                  <c:v>JNE3405-KR-XL</c:v>
                </c:pt>
                <c:pt idx="37">
                  <c:v>JNE3399-KR-XL</c:v>
                </c:pt>
                <c:pt idx="38">
                  <c:v>SET291-KR-PP-M</c:v>
                </c:pt>
                <c:pt idx="39">
                  <c:v>J0341-DR-XXL</c:v>
                </c:pt>
                <c:pt idx="40">
                  <c:v>J0230-SKD-XS</c:v>
                </c:pt>
                <c:pt idx="41">
                  <c:v>J0341-DR-XL</c:v>
                </c:pt>
                <c:pt idx="42">
                  <c:v>SET345-KR-NP-L</c:v>
                </c:pt>
                <c:pt idx="43">
                  <c:v>SET268-KR-NP-XXL</c:v>
                </c:pt>
                <c:pt idx="44">
                  <c:v>JNE3399-KR-L</c:v>
                </c:pt>
                <c:pt idx="45">
                  <c:v>JNE3405-KR-XXL</c:v>
                </c:pt>
                <c:pt idx="46">
                  <c:v>SET331-KR-NP-M</c:v>
                </c:pt>
                <c:pt idx="47">
                  <c:v>JNE3440-KR-N-M</c:v>
                </c:pt>
                <c:pt idx="48">
                  <c:v>J0003-SET-XXL</c:v>
                </c:pt>
                <c:pt idx="49">
                  <c:v>JNE3368-KR-XXXL</c:v>
                </c:pt>
                <c:pt idx="50">
                  <c:v>JNE3291-KR-L</c:v>
                </c:pt>
                <c:pt idx="51">
                  <c:v>SET268-KR-NP-XS</c:v>
                </c:pt>
                <c:pt idx="52">
                  <c:v>J0341-DR-XXXL</c:v>
                </c:pt>
                <c:pt idx="53">
                  <c:v>JNE3373-KR-M</c:v>
                </c:pt>
                <c:pt idx="54">
                  <c:v>SET345-KR-NP-S</c:v>
                </c:pt>
                <c:pt idx="55">
                  <c:v>JNE3440-KR-N-L</c:v>
                </c:pt>
                <c:pt idx="56">
                  <c:v>J0339-DR-XL</c:v>
                </c:pt>
                <c:pt idx="57">
                  <c:v>JNE3373-KR-XL</c:v>
                </c:pt>
                <c:pt idx="58">
                  <c:v>JNE3567-KR-XL</c:v>
                </c:pt>
                <c:pt idx="59">
                  <c:v>JNE3800-KR-L</c:v>
                </c:pt>
                <c:pt idx="60">
                  <c:v>J0119-TP-XXXL</c:v>
                </c:pt>
                <c:pt idx="61">
                  <c:v>J0119-TP-XL</c:v>
                </c:pt>
                <c:pt idx="62">
                  <c:v>J0008-SKD-M</c:v>
                </c:pt>
                <c:pt idx="63">
                  <c:v>JNE3567-KR-L</c:v>
                </c:pt>
                <c:pt idx="64">
                  <c:v>SET345-KR-NP-XL</c:v>
                </c:pt>
                <c:pt idx="65">
                  <c:v>SET291-KR-PP-L</c:v>
                </c:pt>
                <c:pt idx="66">
                  <c:v>SET331-KR-NP-L</c:v>
                </c:pt>
                <c:pt idx="67">
                  <c:v>SET324-KR-NP-S</c:v>
                </c:pt>
                <c:pt idx="68">
                  <c:v>J0003-SET-XL</c:v>
                </c:pt>
                <c:pt idx="69">
                  <c:v>J0119-TP-XXL</c:v>
                </c:pt>
                <c:pt idx="70">
                  <c:v>SET268-KR-NP-M</c:v>
                </c:pt>
                <c:pt idx="71">
                  <c:v>JNE3801-KR-M</c:v>
                </c:pt>
                <c:pt idx="72">
                  <c:v>JNE3399-KR-S</c:v>
                </c:pt>
                <c:pt idx="73">
                  <c:v>JNE3440-KR-N-XXXL</c:v>
                </c:pt>
                <c:pt idx="74">
                  <c:v>SET324-KR-NP-XXL</c:v>
                </c:pt>
                <c:pt idx="75">
                  <c:v>J0339-DR-M</c:v>
                </c:pt>
                <c:pt idx="76">
                  <c:v>SET397-KR-NP  -M</c:v>
                </c:pt>
                <c:pt idx="77">
                  <c:v>JNE3798-KR-XL</c:v>
                </c:pt>
                <c:pt idx="78">
                  <c:v>SET197-KR-NP-L</c:v>
                </c:pt>
                <c:pt idx="79">
                  <c:v>JNE3800-KR-M</c:v>
                </c:pt>
                <c:pt idx="80">
                  <c:v>SET110-KR-PP-M</c:v>
                </c:pt>
                <c:pt idx="81">
                  <c:v>JNE3291-KR-M</c:v>
                </c:pt>
                <c:pt idx="82">
                  <c:v>JNE3440-KR-N-XS</c:v>
                </c:pt>
                <c:pt idx="83">
                  <c:v>SET187-KR-DH-XL</c:v>
                </c:pt>
                <c:pt idx="84">
                  <c:v>J0335-DR-L</c:v>
                </c:pt>
                <c:pt idx="85">
                  <c:v>JNE3721-KR-XL</c:v>
                </c:pt>
                <c:pt idx="86">
                  <c:v>JNE3784-KR-M</c:v>
                </c:pt>
                <c:pt idx="87">
                  <c:v>SET268-KR-NP-XXXL</c:v>
                </c:pt>
                <c:pt idx="88">
                  <c:v>J0341-DR-XS</c:v>
                </c:pt>
                <c:pt idx="89">
                  <c:v>JNE3797-KR-A-M</c:v>
                </c:pt>
                <c:pt idx="90">
                  <c:v>SET345-KR-NP-XXL</c:v>
                </c:pt>
                <c:pt idx="91">
                  <c:v>SET278-KR-NP-M</c:v>
                </c:pt>
                <c:pt idx="92">
                  <c:v>SET331-KR-NP-XL</c:v>
                </c:pt>
                <c:pt idx="93">
                  <c:v>J0008-SKD-L</c:v>
                </c:pt>
                <c:pt idx="94">
                  <c:v>JNE3510-KR-S</c:v>
                </c:pt>
                <c:pt idx="95">
                  <c:v>SET324-KR-NP-XL</c:v>
                </c:pt>
                <c:pt idx="96">
                  <c:v>J0008-SKD-S</c:v>
                </c:pt>
                <c:pt idx="97">
                  <c:v>J0301-TP-L</c:v>
                </c:pt>
                <c:pt idx="98">
                  <c:v>J0301-TP-XL</c:v>
                </c:pt>
                <c:pt idx="99">
                  <c:v>JNE3468-KR-XL</c:v>
                </c:pt>
                <c:pt idx="100">
                  <c:v>JNE3801-KR-XXL</c:v>
                </c:pt>
                <c:pt idx="101">
                  <c:v>JNE3784-KR-L</c:v>
                </c:pt>
                <c:pt idx="102">
                  <c:v>SET264-KR-NP-XL</c:v>
                </c:pt>
                <c:pt idx="103">
                  <c:v>JNE2305-KR-533-M</c:v>
                </c:pt>
                <c:pt idx="104">
                  <c:v>JNE3468-KR-L</c:v>
                </c:pt>
                <c:pt idx="105">
                  <c:v>J0008-SKD-XS</c:v>
                </c:pt>
                <c:pt idx="106">
                  <c:v>J0339-DR-L</c:v>
                </c:pt>
                <c:pt idx="107">
                  <c:v>J0119-TP-L</c:v>
                </c:pt>
                <c:pt idx="108">
                  <c:v>JNE2305-KR-533-XL</c:v>
                </c:pt>
                <c:pt idx="109">
                  <c:v>JNE3721-KR-L</c:v>
                </c:pt>
                <c:pt idx="110">
                  <c:v>JNE3721-KR-M</c:v>
                </c:pt>
                <c:pt idx="111">
                  <c:v>SET273-KR-NP-S</c:v>
                </c:pt>
                <c:pt idx="112">
                  <c:v>SET374-KR-NP-L</c:v>
                </c:pt>
                <c:pt idx="113">
                  <c:v>J0118-TP-XXXL</c:v>
                </c:pt>
                <c:pt idx="114">
                  <c:v>JNE3291-KR-XXL</c:v>
                </c:pt>
                <c:pt idx="115">
                  <c:v>JNE3801-KR-L</c:v>
                </c:pt>
                <c:pt idx="116">
                  <c:v>SET264-KR-NP-M</c:v>
                </c:pt>
                <c:pt idx="117">
                  <c:v>SET392-KR-NP-M</c:v>
                </c:pt>
                <c:pt idx="118">
                  <c:v>SET331-KR-NP-S</c:v>
                </c:pt>
                <c:pt idx="119">
                  <c:v>SET324-KR-NP-XS</c:v>
                </c:pt>
                <c:pt idx="120">
                  <c:v>J0118-TP-XL</c:v>
                </c:pt>
                <c:pt idx="121">
                  <c:v>J0003-SET-L</c:v>
                </c:pt>
                <c:pt idx="122">
                  <c:v>JNE3510-KR-M</c:v>
                </c:pt>
                <c:pt idx="123">
                  <c:v>JNE3487-KR-XL</c:v>
                </c:pt>
                <c:pt idx="124">
                  <c:v>JNE3368-KR-XL</c:v>
                </c:pt>
                <c:pt idx="125">
                  <c:v>JNE3373-KR-L</c:v>
                </c:pt>
                <c:pt idx="126">
                  <c:v>SET345-KR-NP-XS</c:v>
                </c:pt>
                <c:pt idx="127">
                  <c:v>SET110-KR-PP-S</c:v>
                </c:pt>
                <c:pt idx="128">
                  <c:v>J0339-DR-XXL</c:v>
                </c:pt>
                <c:pt idx="129">
                  <c:v>SET291-KR-PP-S</c:v>
                </c:pt>
                <c:pt idx="130">
                  <c:v>SET331-KR-NP-XXXL</c:v>
                </c:pt>
                <c:pt idx="131">
                  <c:v>JNE3784-KR-XL</c:v>
                </c:pt>
                <c:pt idx="132">
                  <c:v>J0301-TP-XXL</c:v>
                </c:pt>
                <c:pt idx="133">
                  <c:v>JNE3613-KR-XL</c:v>
                </c:pt>
                <c:pt idx="134">
                  <c:v>JNE3440-KR-N-XXL</c:v>
                </c:pt>
                <c:pt idx="135">
                  <c:v>JNE3465-KR-M</c:v>
                </c:pt>
                <c:pt idx="136">
                  <c:v>JNE3798-KR-M</c:v>
                </c:pt>
                <c:pt idx="137">
                  <c:v>SET183-KR-DH-XXXL</c:v>
                </c:pt>
                <c:pt idx="138">
                  <c:v>SET397-KR-NP-S</c:v>
                </c:pt>
                <c:pt idx="139">
                  <c:v>SET291-KR-PP-XL</c:v>
                </c:pt>
                <c:pt idx="140">
                  <c:v>SET374-KR-NP-XL</c:v>
                </c:pt>
                <c:pt idx="141">
                  <c:v>J0119-TP-M</c:v>
                </c:pt>
                <c:pt idx="142">
                  <c:v>J0349-SET-L</c:v>
                </c:pt>
                <c:pt idx="143">
                  <c:v>JNE3613-KR-L</c:v>
                </c:pt>
                <c:pt idx="144">
                  <c:v>JNE3797-KR-A-S</c:v>
                </c:pt>
                <c:pt idx="145">
                  <c:v>SET374-KR-NP-M</c:v>
                </c:pt>
                <c:pt idx="146">
                  <c:v>J0230-SKD-XXL</c:v>
                </c:pt>
                <c:pt idx="147">
                  <c:v>J0339-DR-S</c:v>
                </c:pt>
                <c:pt idx="148">
                  <c:v>JNE3781-KR-XL</c:v>
                </c:pt>
                <c:pt idx="149">
                  <c:v>SET293-KR-NP-M</c:v>
                </c:pt>
                <c:pt idx="150">
                  <c:v>JNE3801-KR-XL</c:v>
                </c:pt>
                <c:pt idx="151">
                  <c:v>J0118-TP-XXL</c:v>
                </c:pt>
                <c:pt idx="152">
                  <c:v>SET345-KR-NP-XXXL</c:v>
                </c:pt>
                <c:pt idx="153">
                  <c:v>JNE2014-KR-178-XL</c:v>
                </c:pt>
                <c:pt idx="154">
                  <c:v>JNE3510-KR-XL</c:v>
                </c:pt>
                <c:pt idx="155">
                  <c:v>JNE3468-KR-M</c:v>
                </c:pt>
                <c:pt idx="156">
                  <c:v>JNE3568-KR-XL</c:v>
                </c:pt>
                <c:pt idx="157">
                  <c:v>JNE3510-KR-L</c:v>
                </c:pt>
                <c:pt idx="158">
                  <c:v>JNE3465-KR-L</c:v>
                </c:pt>
                <c:pt idx="159">
                  <c:v>JNE3798-KR-XXL</c:v>
                </c:pt>
                <c:pt idx="160">
                  <c:v>SET291-KR-PP-XXXL</c:v>
                </c:pt>
                <c:pt idx="161">
                  <c:v>J0349-SET-M</c:v>
                </c:pt>
                <c:pt idx="162">
                  <c:v>JNE3781-KR-XXXL</c:v>
                </c:pt>
                <c:pt idx="163">
                  <c:v>JNE2270-KR-487-A-XXL</c:v>
                </c:pt>
                <c:pt idx="164">
                  <c:v>JNE3798-KR-L</c:v>
                </c:pt>
                <c:pt idx="165">
                  <c:v>JNE3800-KR-XL</c:v>
                </c:pt>
                <c:pt idx="166">
                  <c:v>J0301-TP-M</c:v>
                </c:pt>
                <c:pt idx="167">
                  <c:v>J0349-SET-S</c:v>
                </c:pt>
                <c:pt idx="168">
                  <c:v>SET324-KR-NP-XXXL</c:v>
                </c:pt>
                <c:pt idx="169">
                  <c:v>SET374-KR-NP-S</c:v>
                </c:pt>
                <c:pt idx="170">
                  <c:v>JNE3465-KR-XXL</c:v>
                </c:pt>
                <c:pt idx="171">
                  <c:v>JNE3487-KR-L</c:v>
                </c:pt>
                <c:pt idx="172">
                  <c:v>JNE3618-KR-L</c:v>
                </c:pt>
                <c:pt idx="173">
                  <c:v>JNE3784-KR-XXL</c:v>
                </c:pt>
                <c:pt idx="174">
                  <c:v>SET304-KR-DPT-XS</c:v>
                </c:pt>
                <c:pt idx="175">
                  <c:v>JNE3800-KR-XXL</c:v>
                </c:pt>
                <c:pt idx="176">
                  <c:v>J0343-DR-M</c:v>
                </c:pt>
                <c:pt idx="177">
                  <c:v>J0335-DR-XL</c:v>
                </c:pt>
                <c:pt idx="178">
                  <c:v>JNE3373-KR-S</c:v>
                </c:pt>
                <c:pt idx="179">
                  <c:v>JNE3368-KR-L</c:v>
                </c:pt>
                <c:pt idx="180">
                  <c:v>JNE3487-KR-XXL</c:v>
                </c:pt>
                <c:pt idx="181">
                  <c:v>J0157-DR-XXL</c:v>
                </c:pt>
                <c:pt idx="182">
                  <c:v>J0335-DR-M</c:v>
                </c:pt>
                <c:pt idx="183">
                  <c:v>JNE3546-KR-L</c:v>
                </c:pt>
                <c:pt idx="184">
                  <c:v>JNE3618-KR-XXL</c:v>
                </c:pt>
                <c:pt idx="185">
                  <c:v>JNE3468-KR-XXL</c:v>
                </c:pt>
                <c:pt idx="186">
                  <c:v>JNE3800-KR-S</c:v>
                </c:pt>
                <c:pt idx="187">
                  <c:v>J0117-TP-XXL</c:v>
                </c:pt>
                <c:pt idx="188">
                  <c:v>J0344-TP-L</c:v>
                </c:pt>
                <c:pt idx="189">
                  <c:v>JNE3721-KR-XXL</c:v>
                </c:pt>
                <c:pt idx="190">
                  <c:v>J0117-TP-M</c:v>
                </c:pt>
                <c:pt idx="191">
                  <c:v>JNE3546-KR-M</c:v>
                </c:pt>
                <c:pt idx="192">
                  <c:v>J0117-TP-XL</c:v>
                </c:pt>
                <c:pt idx="193">
                  <c:v>J0008-SKD-XL</c:v>
                </c:pt>
                <c:pt idx="194">
                  <c:v>JNE3465-KR-XXXL</c:v>
                </c:pt>
                <c:pt idx="195">
                  <c:v>JNE3781-KR-XXL</c:v>
                </c:pt>
                <c:pt idx="196">
                  <c:v>J0339-DR-XXXL</c:v>
                </c:pt>
                <c:pt idx="197">
                  <c:v>JNE3546-KR-XL</c:v>
                </c:pt>
                <c:pt idx="198">
                  <c:v>JNE3739-KR-L</c:v>
                </c:pt>
                <c:pt idx="199">
                  <c:v>JNE3801-KR-S</c:v>
                </c:pt>
                <c:pt idx="200">
                  <c:v>SET374-KR-NP-XS</c:v>
                </c:pt>
                <c:pt idx="201">
                  <c:v>J0157-DR-L</c:v>
                </c:pt>
                <c:pt idx="202">
                  <c:v>JNE3618-KR-M</c:v>
                </c:pt>
                <c:pt idx="203">
                  <c:v>JNE3654-TP-M</c:v>
                </c:pt>
                <c:pt idx="204">
                  <c:v>JNE3461-KR-L</c:v>
                </c:pt>
                <c:pt idx="205">
                  <c:v>J0012-SKD-XL</c:v>
                </c:pt>
                <c:pt idx="206">
                  <c:v>J0344-TP-M</c:v>
                </c:pt>
                <c:pt idx="207">
                  <c:v>SET197-KR-NP-XXL</c:v>
                </c:pt>
                <c:pt idx="208">
                  <c:v>J0006-SET-M</c:v>
                </c:pt>
                <c:pt idx="209">
                  <c:v>JNE3468-KR-XXXL</c:v>
                </c:pt>
                <c:pt idx="210">
                  <c:v>SET331-KR-NP-XXL</c:v>
                </c:pt>
                <c:pt idx="211">
                  <c:v>J0157-DR-M</c:v>
                </c:pt>
                <c:pt idx="212">
                  <c:v>JNE2014-KR-178-M</c:v>
                </c:pt>
                <c:pt idx="213">
                  <c:v>MEN5009-KR-M</c:v>
                </c:pt>
                <c:pt idx="214">
                  <c:v>SET183-KR-DH-XL</c:v>
                </c:pt>
                <c:pt idx="215">
                  <c:v>SET269-KR-NP-L</c:v>
                </c:pt>
                <c:pt idx="216">
                  <c:v>J0343-DR-XL</c:v>
                </c:pt>
                <c:pt idx="217">
                  <c:v>JNE3613-KR-M</c:v>
                </c:pt>
                <c:pt idx="218">
                  <c:v>JNE3800-KR-XXXL</c:v>
                </c:pt>
                <c:pt idx="219">
                  <c:v>JNE3798-KR-XXXL</c:v>
                </c:pt>
                <c:pt idx="220">
                  <c:v>SET374-KR-NP-XXL</c:v>
                </c:pt>
                <c:pt idx="221">
                  <c:v>JNE3440-KR-N-S</c:v>
                </c:pt>
                <c:pt idx="222">
                  <c:v>SET398-KR-PP-XXL</c:v>
                </c:pt>
                <c:pt idx="223">
                  <c:v>JNE3364-KR-1051-A-L</c:v>
                </c:pt>
                <c:pt idx="224">
                  <c:v>JNE3781-KR-L</c:v>
                </c:pt>
                <c:pt idx="225">
                  <c:v>SET110-KR-PP-XS</c:v>
                </c:pt>
                <c:pt idx="226">
                  <c:v>J0097-KR-M</c:v>
                </c:pt>
                <c:pt idx="227">
                  <c:v>JNE3291-KR-S</c:v>
                </c:pt>
                <c:pt idx="228">
                  <c:v>SET187-KR-DH-M</c:v>
                </c:pt>
                <c:pt idx="229">
                  <c:v>SET273-KR-NP-M</c:v>
                </c:pt>
                <c:pt idx="230">
                  <c:v>SET278-KR-NP-S</c:v>
                </c:pt>
                <c:pt idx="231">
                  <c:v>J0340-TP-M</c:v>
                </c:pt>
                <c:pt idx="232">
                  <c:v>JNE3568-KR-M</c:v>
                </c:pt>
                <c:pt idx="233">
                  <c:v>JNE3465-KR-XL</c:v>
                </c:pt>
                <c:pt idx="234">
                  <c:v>SET293-KR-NP-S</c:v>
                </c:pt>
                <c:pt idx="235">
                  <c:v>JNE3703-KR-M</c:v>
                </c:pt>
                <c:pt idx="236">
                  <c:v>J0041-SET-XL</c:v>
                </c:pt>
                <c:pt idx="237">
                  <c:v>J0095-SET-XXL</c:v>
                </c:pt>
                <c:pt idx="238">
                  <c:v>J0343-DR-XXXL</c:v>
                </c:pt>
                <c:pt idx="239">
                  <c:v>J0344-TP-XL</c:v>
                </c:pt>
                <c:pt idx="240">
                  <c:v>JNE3718-KR-XXXL</c:v>
                </c:pt>
                <c:pt idx="241">
                  <c:v>SET098-KR-PP-S</c:v>
                </c:pt>
                <c:pt idx="242">
                  <c:v>SET331-KR-NP-XS</c:v>
                </c:pt>
                <c:pt idx="243">
                  <c:v>SET293-KR-NP-XS</c:v>
                </c:pt>
                <c:pt idx="244">
                  <c:v>J0095-SET-L</c:v>
                </c:pt>
                <c:pt idx="245">
                  <c:v>J0308-DR-XXXL</c:v>
                </c:pt>
                <c:pt idx="246">
                  <c:v>JNE3567-KR-XXL</c:v>
                </c:pt>
                <c:pt idx="247">
                  <c:v>JNE3697-KR-L</c:v>
                </c:pt>
                <c:pt idx="248">
                  <c:v>JNE3781-KR-M</c:v>
                </c:pt>
                <c:pt idx="249">
                  <c:v>JNE3703-KR-S</c:v>
                </c:pt>
                <c:pt idx="250">
                  <c:v>SET269-KR-NP-M</c:v>
                </c:pt>
                <c:pt idx="251">
                  <c:v>J0095-SET-XXXL</c:v>
                </c:pt>
                <c:pt idx="252">
                  <c:v>J0285-SKD-XL</c:v>
                </c:pt>
                <c:pt idx="253">
                  <c:v>JNE2014-KR-178-L</c:v>
                </c:pt>
                <c:pt idx="254">
                  <c:v>PJNE2199-KR-N-6XL</c:v>
                </c:pt>
                <c:pt idx="255">
                  <c:v>J0012-SKD-L</c:v>
                </c:pt>
                <c:pt idx="256">
                  <c:v>JNE3510-KR-XXL</c:v>
                </c:pt>
                <c:pt idx="257">
                  <c:v>JNE3567-KR-S</c:v>
                </c:pt>
                <c:pt idx="258">
                  <c:v>JNE3739-KR-XL</c:v>
                </c:pt>
                <c:pt idx="259">
                  <c:v>SET184-KR-PP-L</c:v>
                </c:pt>
                <c:pt idx="260">
                  <c:v>SET304-KR-DPT-L</c:v>
                </c:pt>
                <c:pt idx="261">
                  <c:v>SET269-KR-NP-XL</c:v>
                </c:pt>
                <c:pt idx="262">
                  <c:v>SET278-KR-NP-L</c:v>
                </c:pt>
                <c:pt idx="263">
                  <c:v>SET291-KR-PP-XXL</c:v>
                </c:pt>
                <c:pt idx="264">
                  <c:v>SET374-KR-NP-XXXL</c:v>
                </c:pt>
                <c:pt idx="265">
                  <c:v>J0244-SKD-L</c:v>
                </c:pt>
                <c:pt idx="266">
                  <c:v>JNE3468-KR-S</c:v>
                </c:pt>
                <c:pt idx="267">
                  <c:v>JNE3784-KR-XXXL</c:v>
                </c:pt>
                <c:pt idx="268">
                  <c:v>JNE3794-KR-XXL</c:v>
                </c:pt>
                <c:pt idx="269">
                  <c:v>SET058-KR-NP-XL</c:v>
                </c:pt>
                <c:pt idx="270">
                  <c:v>J0301-TP-S</c:v>
                </c:pt>
                <c:pt idx="271">
                  <c:v>JNE3560-KR-M</c:v>
                </c:pt>
                <c:pt idx="272">
                  <c:v>JNE3465-KR-S</c:v>
                </c:pt>
                <c:pt idx="273">
                  <c:v>JNE3654-TP-L</c:v>
                </c:pt>
                <c:pt idx="274">
                  <c:v>JNE3645-TP-N-L</c:v>
                </c:pt>
                <c:pt idx="275">
                  <c:v>SET183-KR-DH-S</c:v>
                </c:pt>
                <c:pt idx="276">
                  <c:v>SET184-KR-PP-M</c:v>
                </c:pt>
                <c:pt idx="277">
                  <c:v>SET397-KR-NP-XS</c:v>
                </c:pt>
                <c:pt idx="278">
                  <c:v>JNE3366-KR-1053-XXXL</c:v>
                </c:pt>
                <c:pt idx="279">
                  <c:v>JNE3801-KR-XXXL</c:v>
                </c:pt>
                <c:pt idx="280">
                  <c:v>JNE3368-KR-M</c:v>
                </c:pt>
                <c:pt idx="281">
                  <c:v>JNE3461-KR-M</c:v>
                </c:pt>
                <c:pt idx="282">
                  <c:v>JNE3721-KR-S</c:v>
                </c:pt>
                <c:pt idx="283">
                  <c:v>JNE3697-KR-XL</c:v>
                </c:pt>
                <c:pt idx="284">
                  <c:v>JNE3797-KR-A-L</c:v>
                </c:pt>
                <c:pt idx="285">
                  <c:v>JNE3794-KR-XXXL</c:v>
                </c:pt>
                <c:pt idx="286">
                  <c:v>J0005-DR-S</c:v>
                </c:pt>
                <c:pt idx="287">
                  <c:v>J0012-SKD-XXL</c:v>
                </c:pt>
                <c:pt idx="288">
                  <c:v>J0301-TP-XXXL</c:v>
                </c:pt>
                <c:pt idx="289">
                  <c:v>JNE3399-KR-XS</c:v>
                </c:pt>
                <c:pt idx="290">
                  <c:v>JNE3487-KR-M</c:v>
                </c:pt>
                <c:pt idx="291">
                  <c:v>JNE3703-KR-L</c:v>
                </c:pt>
                <c:pt idx="292">
                  <c:v>JNE3634-KR-L</c:v>
                </c:pt>
                <c:pt idx="293">
                  <c:v>PJNE3399-KR-N-6XL</c:v>
                </c:pt>
                <c:pt idx="294">
                  <c:v>SET110-KR-PP-L</c:v>
                </c:pt>
                <c:pt idx="295">
                  <c:v>SET293-KR-NP-XL</c:v>
                </c:pt>
                <c:pt idx="296">
                  <c:v>J0308-DR-XXL</c:v>
                </c:pt>
                <c:pt idx="297">
                  <c:v>JNE3463-KR-M</c:v>
                </c:pt>
                <c:pt idx="298">
                  <c:v>JNE3634-KR-M</c:v>
                </c:pt>
                <c:pt idx="299">
                  <c:v>MEN5009-KR-L</c:v>
                </c:pt>
                <c:pt idx="300">
                  <c:v>PJNE3373-KR-N-6XL</c:v>
                </c:pt>
                <c:pt idx="301">
                  <c:v>SET278-KR-NP-XL</c:v>
                </c:pt>
                <c:pt idx="302">
                  <c:v>SET397-KR-NP-XXL</c:v>
                </c:pt>
                <c:pt idx="303">
                  <c:v>SET397-KR-NP-XXXL</c:v>
                </c:pt>
                <c:pt idx="304">
                  <c:v>JNE3568-KR-L</c:v>
                </c:pt>
                <c:pt idx="305">
                  <c:v>JNE3645-TP-N-M</c:v>
                </c:pt>
                <c:pt idx="306">
                  <c:v>SET184-KR-PP-S</c:v>
                </c:pt>
                <c:pt idx="307">
                  <c:v>SET293-KR-NP-XXL</c:v>
                </c:pt>
                <c:pt idx="308">
                  <c:v>J0012-SKD-M</c:v>
                </c:pt>
                <c:pt idx="309">
                  <c:v>J0117-TP-XXXL</c:v>
                </c:pt>
                <c:pt idx="310">
                  <c:v>J0340-TP-XS</c:v>
                </c:pt>
                <c:pt idx="311">
                  <c:v>JNE3366-KR-1053-XXL</c:v>
                </c:pt>
                <c:pt idx="312">
                  <c:v>JNE3697-KR-XXL</c:v>
                </c:pt>
                <c:pt idx="313">
                  <c:v>MEN5004-KR-XL</c:v>
                </c:pt>
                <c:pt idx="314">
                  <c:v>JNE3869-DR-M</c:v>
                </c:pt>
                <c:pt idx="315">
                  <c:v>SET264-KR-NP-XXL</c:v>
                </c:pt>
                <c:pt idx="316">
                  <c:v>SET397-KR-NP-XL</c:v>
                </c:pt>
                <c:pt idx="317">
                  <c:v>J0008-SKD-XXL</c:v>
                </c:pt>
                <c:pt idx="318">
                  <c:v>J0343-DR-XXL</c:v>
                </c:pt>
                <c:pt idx="319">
                  <c:v>JNE3560-KR-L</c:v>
                </c:pt>
                <c:pt idx="320">
                  <c:v>JNE3634-KR-XXXL</c:v>
                </c:pt>
                <c:pt idx="321">
                  <c:v>JNE3645-TP-N-XL</c:v>
                </c:pt>
                <c:pt idx="322">
                  <c:v>SET058-KR-NP-L</c:v>
                </c:pt>
                <c:pt idx="323">
                  <c:v>SET357-KR-NP-L</c:v>
                </c:pt>
                <c:pt idx="324">
                  <c:v>SET350-KR-NP-L</c:v>
                </c:pt>
                <c:pt idx="325">
                  <c:v>J0118-TP-L</c:v>
                </c:pt>
                <c:pt idx="326">
                  <c:v>J0095-SET-M</c:v>
                </c:pt>
                <c:pt idx="327">
                  <c:v>J0349-SET-XS</c:v>
                </c:pt>
                <c:pt idx="328">
                  <c:v>JNE2171-KR-437-XL</c:v>
                </c:pt>
                <c:pt idx="329">
                  <c:v>JNE3440-KR-N-XL</c:v>
                </c:pt>
                <c:pt idx="330">
                  <c:v>JNE3634-KR-XL</c:v>
                </c:pt>
                <c:pt idx="331">
                  <c:v>J0095-SET-XL</c:v>
                </c:pt>
                <c:pt idx="332">
                  <c:v>MEN5004-KR-XXL</c:v>
                </c:pt>
                <c:pt idx="333">
                  <c:v>MEN5002-KR-L</c:v>
                </c:pt>
                <c:pt idx="334">
                  <c:v>PJNE3252-KR-N-6XL</c:v>
                </c:pt>
                <c:pt idx="335">
                  <c:v>J0005-DR-L</c:v>
                </c:pt>
                <c:pt idx="336">
                  <c:v>J0344-TP-XXL</c:v>
                </c:pt>
                <c:pt idx="337">
                  <c:v>J0236-SKD-XL</c:v>
                </c:pt>
                <c:pt idx="338">
                  <c:v>J0335-DR-XXL</c:v>
                </c:pt>
                <c:pt idx="339">
                  <c:v>J0236-SKD-L</c:v>
                </c:pt>
                <c:pt idx="340">
                  <c:v>J0346-SET-XL</c:v>
                </c:pt>
                <c:pt idx="341">
                  <c:v>JNE3784-KR-S</c:v>
                </c:pt>
                <c:pt idx="342">
                  <c:v>SET398-KR-PP-M</c:v>
                </c:pt>
                <c:pt idx="343">
                  <c:v>SET392-KR-NP-L</c:v>
                </c:pt>
                <c:pt idx="344">
                  <c:v>J0006-SET-XL</c:v>
                </c:pt>
                <c:pt idx="345">
                  <c:v>J0157-DR-XL</c:v>
                </c:pt>
                <c:pt idx="346">
                  <c:v>J0285-SKD-M</c:v>
                </c:pt>
                <c:pt idx="347">
                  <c:v>J0340-TP-S</c:v>
                </c:pt>
                <c:pt idx="348">
                  <c:v>J0285-SKD-L</c:v>
                </c:pt>
                <c:pt idx="349">
                  <c:v>JNE3463-KR-XXL</c:v>
                </c:pt>
                <c:pt idx="350">
                  <c:v>JNE3861-DR-L</c:v>
                </c:pt>
                <c:pt idx="351">
                  <c:v>SET098-KR-PP-M</c:v>
                </c:pt>
                <c:pt idx="352">
                  <c:v>SET319-KR-NP-M</c:v>
                </c:pt>
                <c:pt idx="353">
                  <c:v>SET393-KR-NP-XS</c:v>
                </c:pt>
                <c:pt idx="354">
                  <c:v>SET304-KR-DPT-M</c:v>
                </c:pt>
                <c:pt idx="355">
                  <c:v>J0041-SET-M</c:v>
                </c:pt>
                <c:pt idx="356">
                  <c:v>J0041-SET-XS</c:v>
                </c:pt>
                <c:pt idx="357">
                  <c:v>JNE3423-KR-L</c:v>
                </c:pt>
                <c:pt idx="358">
                  <c:v>MEN5004-KR-XXXL</c:v>
                </c:pt>
                <c:pt idx="359">
                  <c:v>MEN5009-KR-XL</c:v>
                </c:pt>
                <c:pt idx="360">
                  <c:v>SET363-KR-NP-XXL</c:v>
                </c:pt>
                <c:pt idx="361">
                  <c:v>SET327-KR-DPT-M</c:v>
                </c:pt>
                <c:pt idx="362">
                  <c:v>SET328-KR-NP-L</c:v>
                </c:pt>
                <c:pt idx="363">
                  <c:v>JNE3619-KR-M</c:v>
                </c:pt>
                <c:pt idx="364">
                  <c:v>JNE3798-KR-S</c:v>
                </c:pt>
                <c:pt idx="365">
                  <c:v>MEN5004-KR-L</c:v>
                </c:pt>
                <c:pt idx="366">
                  <c:v>SET392-KR-NP-S</c:v>
                </c:pt>
                <c:pt idx="367">
                  <c:v>J0041-SET-L</c:v>
                </c:pt>
                <c:pt idx="368">
                  <c:v>J0009-SKD-L</c:v>
                </c:pt>
                <c:pt idx="369">
                  <c:v>J0006-SET-S</c:v>
                </c:pt>
                <c:pt idx="370">
                  <c:v>JNE3291-KR-XXXL</c:v>
                </c:pt>
                <c:pt idx="371">
                  <c:v>JNE2171-KR-437-M</c:v>
                </c:pt>
                <c:pt idx="372">
                  <c:v>JNE3463-KR-XXXL</c:v>
                </c:pt>
                <c:pt idx="373">
                  <c:v>JNE3798-KR-XS</c:v>
                </c:pt>
                <c:pt idx="374">
                  <c:v>JNE3797-KR-A-XL</c:v>
                </c:pt>
                <c:pt idx="375">
                  <c:v>MEN5004-KR-M</c:v>
                </c:pt>
                <c:pt idx="376">
                  <c:v>JNE3794-KR-L</c:v>
                </c:pt>
                <c:pt idx="377">
                  <c:v>SET203-KR-DPT-L</c:v>
                </c:pt>
                <c:pt idx="378">
                  <c:v>SET145-KR-NP-M</c:v>
                </c:pt>
                <c:pt idx="379">
                  <c:v>SET184-KR-PP-XL</c:v>
                </c:pt>
                <c:pt idx="380">
                  <c:v>SET293-KR-NP-L</c:v>
                </c:pt>
                <c:pt idx="381">
                  <c:v>SET347-KR-NP-XS</c:v>
                </c:pt>
                <c:pt idx="382">
                  <c:v>SET269-KR-NP-S</c:v>
                </c:pt>
                <c:pt idx="383">
                  <c:v>SET398-KR-PP-XXXL</c:v>
                </c:pt>
                <c:pt idx="384">
                  <c:v>SET398-KR-PP-S</c:v>
                </c:pt>
                <c:pt idx="385">
                  <c:v>SET327-KR-DPT-L</c:v>
                </c:pt>
                <c:pt idx="386">
                  <c:v>J0002-SKD-XL</c:v>
                </c:pt>
                <c:pt idx="387">
                  <c:v>JNE2305-KR-533-L</c:v>
                </c:pt>
                <c:pt idx="388">
                  <c:v>JNE3294-KR-XXL</c:v>
                </c:pt>
                <c:pt idx="389">
                  <c:v>JNE3518-KR-XL</c:v>
                </c:pt>
                <c:pt idx="390">
                  <c:v>JNE3721-KR-XS</c:v>
                </c:pt>
                <c:pt idx="391">
                  <c:v>JNE3160-KR-G-XL</c:v>
                </c:pt>
                <c:pt idx="392">
                  <c:v>JNE3437-KR-M</c:v>
                </c:pt>
                <c:pt idx="393">
                  <c:v>JNE3399-KR-XXXL</c:v>
                </c:pt>
                <c:pt idx="394">
                  <c:v>JNE3463-KR-XL</c:v>
                </c:pt>
                <c:pt idx="395">
                  <c:v>JNE3619-KR-L</c:v>
                </c:pt>
                <c:pt idx="396">
                  <c:v>JNE3440-KR-XL</c:v>
                </c:pt>
                <c:pt idx="397">
                  <c:v>JNE3794-KR-XL</c:v>
                </c:pt>
                <c:pt idx="398">
                  <c:v>JNE3802-KR-M</c:v>
                </c:pt>
                <c:pt idx="399">
                  <c:v>PJNE3068-KR-4XL</c:v>
                </c:pt>
                <c:pt idx="400">
                  <c:v>SET282-KR-PP-M</c:v>
                </c:pt>
                <c:pt idx="401">
                  <c:v>SET398-KR-PP-L</c:v>
                </c:pt>
                <c:pt idx="402">
                  <c:v>SET319-KR-NP-XL</c:v>
                </c:pt>
                <c:pt idx="403">
                  <c:v>SET304-KR-DPT-S</c:v>
                </c:pt>
                <c:pt idx="404">
                  <c:v>J0097-KR-L</c:v>
                </c:pt>
                <c:pt idx="405">
                  <c:v>J0097-KR-S</c:v>
                </c:pt>
                <c:pt idx="406">
                  <c:v>J0002-SKD-M</c:v>
                </c:pt>
                <c:pt idx="407">
                  <c:v>J0280-SKD-S</c:v>
                </c:pt>
                <c:pt idx="408">
                  <c:v>JNE3518-KR-L</c:v>
                </c:pt>
                <c:pt idx="409">
                  <c:v>JNE3718-KR-L</c:v>
                </c:pt>
                <c:pt idx="410">
                  <c:v>MEN5002-KR-M</c:v>
                </c:pt>
                <c:pt idx="411">
                  <c:v>SET265-KR-NP-L</c:v>
                </c:pt>
                <c:pt idx="412">
                  <c:v>SET145-KR-NP-L</c:v>
                </c:pt>
                <c:pt idx="413">
                  <c:v>SET405-KR-NP-M</c:v>
                </c:pt>
                <c:pt idx="414">
                  <c:v>SET392-KR-NP-XL</c:v>
                </c:pt>
                <c:pt idx="415">
                  <c:v>J0277-SKD-L</c:v>
                </c:pt>
                <c:pt idx="416">
                  <c:v>JNE3437-KR-XXL</c:v>
                </c:pt>
                <c:pt idx="417">
                  <c:v>JNE3461-KR-XL</c:v>
                </c:pt>
                <c:pt idx="418">
                  <c:v>JNE3484-KR-XL</c:v>
                </c:pt>
                <c:pt idx="419">
                  <c:v>JNE3546-KR-S</c:v>
                </c:pt>
                <c:pt idx="420">
                  <c:v>JNE3634-KR-XXL</c:v>
                </c:pt>
                <c:pt idx="421">
                  <c:v>JNE3654-TP-XL</c:v>
                </c:pt>
                <c:pt idx="422">
                  <c:v>JNE3905-DR-L</c:v>
                </c:pt>
                <c:pt idx="423">
                  <c:v>MEN5008-KR-L</c:v>
                </c:pt>
                <c:pt idx="424">
                  <c:v>MEN5022-KR-XXL</c:v>
                </c:pt>
                <c:pt idx="425">
                  <c:v>JNE3861-DR-XL</c:v>
                </c:pt>
                <c:pt idx="426">
                  <c:v>SET251-KR-PP-M</c:v>
                </c:pt>
                <c:pt idx="427">
                  <c:v>SET347-KR-NP-S</c:v>
                </c:pt>
                <c:pt idx="428">
                  <c:v>SET357-KR-NP-M</c:v>
                </c:pt>
                <c:pt idx="429">
                  <c:v>SET393-KR-NP-XXXL</c:v>
                </c:pt>
                <c:pt idx="430">
                  <c:v>J0096-KR-XL</c:v>
                </c:pt>
                <c:pt idx="431">
                  <c:v>J0006-SET-L</c:v>
                </c:pt>
                <c:pt idx="432">
                  <c:v>J0236-SKD-XXL</c:v>
                </c:pt>
                <c:pt idx="433">
                  <c:v>J0344-TP-S</c:v>
                </c:pt>
                <c:pt idx="434">
                  <c:v>J0281-SKD-S</c:v>
                </c:pt>
                <c:pt idx="435">
                  <c:v>JNE3368-KR-S</c:v>
                </c:pt>
                <c:pt idx="436">
                  <c:v>JNE2270-KR-487-A-XL</c:v>
                </c:pt>
                <c:pt idx="437">
                  <c:v>J0379-SKD-L</c:v>
                </c:pt>
                <c:pt idx="438">
                  <c:v>JNE3518-KR-XXL</c:v>
                </c:pt>
                <c:pt idx="439">
                  <c:v>JNE3619-KR-XXL</c:v>
                </c:pt>
                <c:pt idx="440">
                  <c:v>JNE3560-KR-XL</c:v>
                </c:pt>
                <c:pt idx="441">
                  <c:v>JNE3518-KR-M</c:v>
                </c:pt>
                <c:pt idx="442">
                  <c:v>JNE3468-KR-XS</c:v>
                </c:pt>
                <c:pt idx="443">
                  <c:v>JNE3739-KR-XXL</c:v>
                </c:pt>
                <c:pt idx="444">
                  <c:v>JNE3659-TP-N-XL</c:v>
                </c:pt>
                <c:pt idx="445">
                  <c:v>JNE3645-TP-N-S</c:v>
                </c:pt>
                <c:pt idx="446">
                  <c:v>JNE3794-KR-M</c:v>
                </c:pt>
                <c:pt idx="447">
                  <c:v>MEN5011-KR-L</c:v>
                </c:pt>
                <c:pt idx="448">
                  <c:v>SET278-KR-NP-XS</c:v>
                </c:pt>
                <c:pt idx="449">
                  <c:v>SET328-KR-NP-M</c:v>
                </c:pt>
                <c:pt idx="450">
                  <c:v>SET350-KR-NP-XL</c:v>
                </c:pt>
                <c:pt idx="451">
                  <c:v>SET328-KR-NP-XL</c:v>
                </c:pt>
                <c:pt idx="452">
                  <c:v>SET398-KR-PP-XL</c:v>
                </c:pt>
                <c:pt idx="453">
                  <c:v>SET344-KR-NP-XXL</c:v>
                </c:pt>
                <c:pt idx="454">
                  <c:v>J0113-TP-M</c:v>
                </c:pt>
                <c:pt idx="455">
                  <c:v>J0338-DR-L</c:v>
                </c:pt>
                <c:pt idx="456">
                  <c:v>JNE3461-KR-XXXL</c:v>
                </c:pt>
                <c:pt idx="457">
                  <c:v>JNE3437-KR-L</c:v>
                </c:pt>
                <c:pt idx="458">
                  <c:v>JNE3439-KR-XL</c:v>
                </c:pt>
                <c:pt idx="459">
                  <c:v>JNE3484-KR-XXL</c:v>
                </c:pt>
                <c:pt idx="460">
                  <c:v>JNE3710-DR-L</c:v>
                </c:pt>
                <c:pt idx="461">
                  <c:v>JNE3659-TP-N-L</c:v>
                </c:pt>
                <c:pt idx="462">
                  <c:v>JNE3710-DR-XXXL</c:v>
                </c:pt>
                <c:pt idx="463">
                  <c:v>MEN5023-KR-XL</c:v>
                </c:pt>
                <c:pt idx="464">
                  <c:v>PJNE3068-KR-6XL</c:v>
                </c:pt>
                <c:pt idx="465">
                  <c:v>SET184-KR-PP-XXL</c:v>
                </c:pt>
                <c:pt idx="466">
                  <c:v>SET389-KR-NP-XL</c:v>
                </c:pt>
                <c:pt idx="467">
                  <c:v>J0012-SKD-XXXL</c:v>
                </c:pt>
                <c:pt idx="468">
                  <c:v>J0343-DR-S</c:v>
                </c:pt>
                <c:pt idx="469">
                  <c:v>J0236-SKD-S</c:v>
                </c:pt>
                <c:pt idx="470">
                  <c:v>J0244-SKD-M</c:v>
                </c:pt>
                <c:pt idx="471">
                  <c:v>J0297-TP-L</c:v>
                </c:pt>
                <c:pt idx="472">
                  <c:v>JNE2014-KR-178-XXXL</c:v>
                </c:pt>
                <c:pt idx="473">
                  <c:v>JNE3160-KR-G-L</c:v>
                </c:pt>
                <c:pt idx="474">
                  <c:v>JNE3614-KR-XL</c:v>
                </c:pt>
                <c:pt idx="475">
                  <c:v>JNE3620-KR-M</c:v>
                </c:pt>
                <c:pt idx="476">
                  <c:v>JNE3437-KR-XL</c:v>
                </c:pt>
                <c:pt idx="477">
                  <c:v>JNE3803-KR-M</c:v>
                </c:pt>
                <c:pt idx="478">
                  <c:v>JNE3861-DR-XXL</c:v>
                </c:pt>
                <c:pt idx="479">
                  <c:v>SET110-KR-PP-XL</c:v>
                </c:pt>
                <c:pt idx="480">
                  <c:v>SET304-KR-DPT-XL</c:v>
                </c:pt>
                <c:pt idx="481">
                  <c:v>SET393-KR-NP-S</c:v>
                </c:pt>
                <c:pt idx="482">
                  <c:v>J0005-DR-XL</c:v>
                </c:pt>
                <c:pt idx="483">
                  <c:v>J0308-DR-L</c:v>
                </c:pt>
                <c:pt idx="484">
                  <c:v>J0338-DR-XS</c:v>
                </c:pt>
                <c:pt idx="485">
                  <c:v>JNE3373-KR-XS</c:v>
                </c:pt>
                <c:pt idx="486">
                  <c:v>JNE3399-KR-XXL</c:v>
                </c:pt>
                <c:pt idx="487">
                  <c:v>JNE3611-KR-XXXL</c:v>
                </c:pt>
                <c:pt idx="488">
                  <c:v>JNE3484-KR-L</c:v>
                </c:pt>
                <c:pt idx="489">
                  <c:v>JNE3659-TP-N-XXL</c:v>
                </c:pt>
                <c:pt idx="490">
                  <c:v>JNE3784-KR-XS</c:v>
                </c:pt>
                <c:pt idx="491">
                  <c:v>MEN5025-KR-XL</c:v>
                </c:pt>
                <c:pt idx="492">
                  <c:v>JNE3838-KR-L</c:v>
                </c:pt>
                <c:pt idx="493">
                  <c:v>JNE3805-KR-L</c:v>
                </c:pt>
                <c:pt idx="494">
                  <c:v>JNE3793-KR-XXXL</c:v>
                </c:pt>
                <c:pt idx="495">
                  <c:v>SET145-KR-NP-XXL</c:v>
                </c:pt>
                <c:pt idx="496">
                  <c:v>SET183-KR-DH-XS</c:v>
                </c:pt>
                <c:pt idx="497">
                  <c:v>SET383-KR-NP-L</c:v>
                </c:pt>
                <c:pt idx="498">
                  <c:v>J0005-DR-XXXL</c:v>
                </c:pt>
                <c:pt idx="499">
                  <c:v>J0340-TP-L</c:v>
                </c:pt>
                <c:pt idx="500">
                  <c:v>JNE3423-KR-M</c:v>
                </c:pt>
                <c:pt idx="501">
                  <c:v>JNE3613-KR-S</c:v>
                </c:pt>
                <c:pt idx="502">
                  <c:v>JNE3703-KR-XL</c:v>
                </c:pt>
                <c:pt idx="503">
                  <c:v>JNE3645-TP-N-XXL</c:v>
                </c:pt>
                <c:pt idx="504">
                  <c:v>JNE3822-KR-XXL</c:v>
                </c:pt>
                <c:pt idx="505">
                  <c:v>PJNE2199-KR-N-4XL</c:v>
                </c:pt>
                <c:pt idx="506">
                  <c:v>SET265-KR-NP-M</c:v>
                </c:pt>
                <c:pt idx="507">
                  <c:v>SET363-KR-NP-XL</c:v>
                </c:pt>
                <c:pt idx="508">
                  <c:v>SET273-KR-NP-XS</c:v>
                </c:pt>
                <c:pt idx="509">
                  <c:v>SET333-KR-DPT-S</c:v>
                </c:pt>
                <c:pt idx="510">
                  <c:v>SET348-KR-NP-M</c:v>
                </c:pt>
                <c:pt idx="511">
                  <c:v>J0008-SKD-XXXL</c:v>
                </c:pt>
                <c:pt idx="512">
                  <c:v>J0285-SKD-S</c:v>
                </c:pt>
                <c:pt idx="513">
                  <c:v>J0338-DR-S</c:v>
                </c:pt>
                <c:pt idx="514">
                  <c:v>JNE2305-KR-533-S</c:v>
                </c:pt>
                <c:pt idx="515">
                  <c:v>JNE3611-KR-XXL</c:v>
                </c:pt>
                <c:pt idx="516">
                  <c:v>JNE3645-TP-N-XS</c:v>
                </c:pt>
                <c:pt idx="517">
                  <c:v>JNE3739-KR-XXXL</c:v>
                </c:pt>
                <c:pt idx="518">
                  <c:v>JNE3718-KR-XL</c:v>
                </c:pt>
                <c:pt idx="519">
                  <c:v>MEN5022-KR-L</c:v>
                </c:pt>
                <c:pt idx="520">
                  <c:v>JNE3803-KR-S</c:v>
                </c:pt>
                <c:pt idx="521">
                  <c:v>SET044-KR-NP-XL</c:v>
                </c:pt>
                <c:pt idx="522">
                  <c:v>PJNE3399-KR-N-5XL</c:v>
                </c:pt>
                <c:pt idx="523">
                  <c:v>SET264-KR-NP-L</c:v>
                </c:pt>
                <c:pt idx="524">
                  <c:v>SET393-KR-NP-XXL</c:v>
                </c:pt>
                <c:pt idx="525">
                  <c:v>SET357-KR-NP-S</c:v>
                </c:pt>
                <c:pt idx="526">
                  <c:v>J0041-SET-S</c:v>
                </c:pt>
                <c:pt idx="527">
                  <c:v>J0096-KR-XXL</c:v>
                </c:pt>
                <c:pt idx="528">
                  <c:v>J0334-TP-M</c:v>
                </c:pt>
                <c:pt idx="529">
                  <c:v>J0157-DR-S</c:v>
                </c:pt>
                <c:pt idx="530">
                  <c:v>J0236-SKD-XXXL</c:v>
                </c:pt>
                <c:pt idx="531">
                  <c:v>JNE3613-KR-XXXL</c:v>
                </c:pt>
                <c:pt idx="532">
                  <c:v>JNE3465-KR-XS</c:v>
                </c:pt>
                <c:pt idx="533">
                  <c:v>JNE3718-KR-M</c:v>
                </c:pt>
                <c:pt idx="534">
                  <c:v>JNE3703-KR-XXL</c:v>
                </c:pt>
                <c:pt idx="535">
                  <c:v>PJNE2199-KR-N-5XL</c:v>
                </c:pt>
                <c:pt idx="536">
                  <c:v>SET197-KR-NP-M</c:v>
                </c:pt>
                <c:pt idx="537">
                  <c:v>SET171-KR-NP-L</c:v>
                </c:pt>
                <c:pt idx="538">
                  <c:v>SET389-KR-NP-XXL</c:v>
                </c:pt>
                <c:pt idx="539">
                  <c:v>SET350-KR-NP-M</c:v>
                </c:pt>
                <c:pt idx="540">
                  <c:v>SET357-KR-NP-XL</c:v>
                </c:pt>
                <c:pt idx="541">
                  <c:v>SET319-KR-NP-S</c:v>
                </c:pt>
                <c:pt idx="542">
                  <c:v>J0009-SKD-M</c:v>
                </c:pt>
                <c:pt idx="543">
                  <c:v>J0335-DR-S</c:v>
                </c:pt>
                <c:pt idx="544">
                  <c:v>J0283-SET-L</c:v>
                </c:pt>
                <c:pt idx="545">
                  <c:v>JNE3366-KR-1053-XL</c:v>
                </c:pt>
                <c:pt idx="546">
                  <c:v>JNE3366-KR-1053-L</c:v>
                </c:pt>
                <c:pt idx="547">
                  <c:v>JNE3160-KR-G-M</c:v>
                </c:pt>
                <c:pt idx="548">
                  <c:v>JNE3611-KR-L</c:v>
                </c:pt>
                <c:pt idx="549">
                  <c:v>JNE3463-KR-L</c:v>
                </c:pt>
                <c:pt idx="550">
                  <c:v>JNE3787-KR-S</c:v>
                </c:pt>
                <c:pt idx="551">
                  <c:v>JNE3781-KR-S</c:v>
                </c:pt>
                <c:pt idx="552">
                  <c:v>JNE3690-TU-XL</c:v>
                </c:pt>
                <c:pt idx="553">
                  <c:v>JNE3837-KR-M</c:v>
                </c:pt>
                <c:pt idx="554">
                  <c:v>JNE3805-KR-XL</c:v>
                </c:pt>
                <c:pt idx="555">
                  <c:v>JNE3822-KR-XL</c:v>
                </c:pt>
                <c:pt idx="556">
                  <c:v>SET233-KR-PP-XXL</c:v>
                </c:pt>
                <c:pt idx="557">
                  <c:v>PJNE2100-KR-N-6XL</c:v>
                </c:pt>
                <c:pt idx="558">
                  <c:v>SET280-KR-PP-S</c:v>
                </c:pt>
                <c:pt idx="559">
                  <c:v>SET405-KR-NP-L</c:v>
                </c:pt>
                <c:pt idx="560">
                  <c:v>SET348-KR-NP-L</c:v>
                </c:pt>
                <c:pt idx="561">
                  <c:v>SET392-KR-NP-XS</c:v>
                </c:pt>
                <c:pt idx="562">
                  <c:v>J0002-SKD-XXXL</c:v>
                </c:pt>
                <c:pt idx="563">
                  <c:v>J0006-SET-XXXL</c:v>
                </c:pt>
                <c:pt idx="564">
                  <c:v>J0118-TP-M</c:v>
                </c:pt>
                <c:pt idx="565">
                  <c:v>J0342-TP-L</c:v>
                </c:pt>
                <c:pt idx="566">
                  <c:v>JNE2014-KR-178-XXL</c:v>
                </c:pt>
                <c:pt idx="567">
                  <c:v>JNE3619-KR-XL</c:v>
                </c:pt>
                <c:pt idx="568">
                  <c:v>JNE3613-KR-XXL</c:v>
                </c:pt>
                <c:pt idx="569">
                  <c:v>JNE3639-TP-N-M</c:v>
                </c:pt>
                <c:pt idx="570">
                  <c:v>JNE3795-KR-XL</c:v>
                </c:pt>
                <c:pt idx="571">
                  <c:v>NW012-TP-PJ-M</c:v>
                </c:pt>
                <c:pt idx="572">
                  <c:v>SET184-KR-PP-XS</c:v>
                </c:pt>
                <c:pt idx="573">
                  <c:v>SET145-KR-NP-XL</c:v>
                </c:pt>
                <c:pt idx="574">
                  <c:v>SET257-KR-PP-XS</c:v>
                </c:pt>
                <c:pt idx="575">
                  <c:v>SET288-KR-NP-M</c:v>
                </c:pt>
                <c:pt idx="576">
                  <c:v>SET402-KR-NP-M</c:v>
                </c:pt>
                <c:pt idx="577">
                  <c:v>SET388-KR-NP-XXXL</c:v>
                </c:pt>
                <c:pt idx="578">
                  <c:v>SET405-KR-NP-XL</c:v>
                </c:pt>
                <c:pt idx="579">
                  <c:v>J0002-SKD-L</c:v>
                </c:pt>
                <c:pt idx="580">
                  <c:v>J0285-SKD-XXL</c:v>
                </c:pt>
                <c:pt idx="581">
                  <c:v>J0344-TP-XXXL</c:v>
                </c:pt>
                <c:pt idx="582">
                  <c:v>JNE2270-KR-487-A-M</c:v>
                </c:pt>
                <c:pt idx="583">
                  <c:v>J0349-SET-XL</c:v>
                </c:pt>
                <c:pt idx="584">
                  <c:v>J0401-DR-S</c:v>
                </c:pt>
                <c:pt idx="585">
                  <c:v>JNE3618-KR-S</c:v>
                </c:pt>
                <c:pt idx="586">
                  <c:v>JNE3761-KR-XXL</c:v>
                </c:pt>
                <c:pt idx="587">
                  <c:v>JNE3640-TP-N-XL</c:v>
                </c:pt>
                <c:pt idx="588">
                  <c:v>JNE3697-KR-S</c:v>
                </c:pt>
                <c:pt idx="589">
                  <c:v>JNE3787-KR-XXL</c:v>
                </c:pt>
                <c:pt idx="590">
                  <c:v>JNE3697-KR-M</c:v>
                </c:pt>
                <c:pt idx="591">
                  <c:v>JNE3838-KR-XL</c:v>
                </c:pt>
                <c:pt idx="592">
                  <c:v>SET392-KR-NP-XXL</c:v>
                </c:pt>
                <c:pt idx="593">
                  <c:v>SET363-KR-NP-XXXL</c:v>
                </c:pt>
                <c:pt idx="594">
                  <c:v>J0117-TP-S</c:v>
                </c:pt>
                <c:pt idx="595">
                  <c:v>BL021-71BLACK</c:v>
                </c:pt>
                <c:pt idx="596">
                  <c:v>J0164-DR-L</c:v>
                </c:pt>
                <c:pt idx="597">
                  <c:v>J0285-SKD-XS</c:v>
                </c:pt>
                <c:pt idx="598">
                  <c:v>J0277-SKD-XL</c:v>
                </c:pt>
                <c:pt idx="599">
                  <c:v>JNE3368-KR-XS</c:v>
                </c:pt>
                <c:pt idx="600">
                  <c:v>J0355-KR-L</c:v>
                </c:pt>
                <c:pt idx="601">
                  <c:v>JNE3614-KR-XXXL</c:v>
                </c:pt>
                <c:pt idx="602">
                  <c:v>JNE3659-TP-N-M</c:v>
                </c:pt>
                <c:pt idx="603">
                  <c:v>JNE3869-DR-XL</c:v>
                </c:pt>
                <c:pt idx="604">
                  <c:v>MEN5022-KR-XL</c:v>
                </c:pt>
                <c:pt idx="605">
                  <c:v>JNE3905-DR-M</c:v>
                </c:pt>
                <c:pt idx="606">
                  <c:v>JNE3795-KR-S</c:v>
                </c:pt>
                <c:pt idx="607">
                  <c:v>NW012-TP-PJ-XXL</c:v>
                </c:pt>
                <c:pt idx="608">
                  <c:v>JNE3800-KR-A-L</c:v>
                </c:pt>
                <c:pt idx="609">
                  <c:v>JNE3865-TP-L</c:v>
                </c:pt>
                <c:pt idx="610">
                  <c:v>JNE3838-KR-XXL</c:v>
                </c:pt>
                <c:pt idx="611">
                  <c:v>SET203-KR-DPT-XL</c:v>
                </c:pt>
                <c:pt idx="612">
                  <c:v>PJNE2014-KR-N-6XL</c:v>
                </c:pt>
                <c:pt idx="613">
                  <c:v>SET327-KR-DPT-XL</c:v>
                </c:pt>
                <c:pt idx="614">
                  <c:v>SET344-KR-NP-L</c:v>
                </c:pt>
                <c:pt idx="615">
                  <c:v>SET402-KR-NP-XXXL</c:v>
                </c:pt>
                <c:pt idx="616">
                  <c:v>SET369-KR-NP-XXL</c:v>
                </c:pt>
                <c:pt idx="617">
                  <c:v>SET278-KR-NP-XXL</c:v>
                </c:pt>
                <c:pt idx="618">
                  <c:v>SET339-KR-NP-M</c:v>
                </c:pt>
                <c:pt idx="619">
                  <c:v>SET348-KR-NP-XL</c:v>
                </c:pt>
                <c:pt idx="620">
                  <c:v>SET396-KR-PP-M</c:v>
                </c:pt>
                <c:pt idx="621">
                  <c:v>J0283-SET-XL</c:v>
                </c:pt>
                <c:pt idx="622">
                  <c:v>J0277-SKD-M</c:v>
                </c:pt>
                <c:pt idx="623">
                  <c:v>JNE3334-KR-L</c:v>
                </c:pt>
                <c:pt idx="624">
                  <c:v>JNE3522-KR-L</c:v>
                </c:pt>
                <c:pt idx="625">
                  <c:v>JNE3439-KR-XXL</c:v>
                </c:pt>
                <c:pt idx="626">
                  <c:v>JNE3423-KR-XL</c:v>
                </c:pt>
                <c:pt idx="627">
                  <c:v>JNE3560-KR-S</c:v>
                </c:pt>
                <c:pt idx="628">
                  <c:v>JNE3749-KR-XXL</c:v>
                </c:pt>
                <c:pt idx="629">
                  <c:v>MEN5002-KR-XL</c:v>
                </c:pt>
                <c:pt idx="630">
                  <c:v>JNE3802-KR-L</c:v>
                </c:pt>
                <c:pt idx="631">
                  <c:v>JNE3905-DR-XL</c:v>
                </c:pt>
                <c:pt idx="632">
                  <c:v>SET233-KR-PP-L</c:v>
                </c:pt>
                <c:pt idx="633">
                  <c:v>PSET264-KR-NP-6XL</c:v>
                </c:pt>
                <c:pt idx="634">
                  <c:v>SET144-KR-NP-M</c:v>
                </c:pt>
                <c:pt idx="635">
                  <c:v>SET282-KR-PP-XXL</c:v>
                </c:pt>
                <c:pt idx="636">
                  <c:v>SET383-KR-NP-XXL</c:v>
                </c:pt>
                <c:pt idx="637">
                  <c:v>SET389-KR-NP-L</c:v>
                </c:pt>
                <c:pt idx="638">
                  <c:v>SET339-KR-NP-XXXL</c:v>
                </c:pt>
                <c:pt idx="639">
                  <c:v>SET288-KR-NP-XL</c:v>
                </c:pt>
                <c:pt idx="640">
                  <c:v>SET304-KR-DPT-XXXL</c:v>
                </c:pt>
                <c:pt idx="641">
                  <c:v>SET363-KR-NP-L</c:v>
                </c:pt>
                <c:pt idx="642">
                  <c:v>SET269-KR-NP-XS</c:v>
                </c:pt>
                <c:pt idx="643">
                  <c:v>SET402-KR-NP-L</c:v>
                </c:pt>
                <c:pt idx="644">
                  <c:v>SET364-KR-NP-XXL</c:v>
                </c:pt>
                <c:pt idx="645">
                  <c:v>J0006-SET-XXL</c:v>
                </c:pt>
                <c:pt idx="646">
                  <c:v>J0301-TP-XS</c:v>
                </c:pt>
                <c:pt idx="647">
                  <c:v>J0308-DR-XL</c:v>
                </c:pt>
                <c:pt idx="648">
                  <c:v>J0281-SKD-XL</c:v>
                </c:pt>
                <c:pt idx="649">
                  <c:v>J0342-TP-M</c:v>
                </c:pt>
                <c:pt idx="650">
                  <c:v>J0339-DR-XS</c:v>
                </c:pt>
                <c:pt idx="651">
                  <c:v>JNE3334-KR-XXL</c:v>
                </c:pt>
                <c:pt idx="652">
                  <c:v>JNE3396-KR-XL</c:v>
                </c:pt>
                <c:pt idx="653">
                  <c:v>JNE3614-KR-L</c:v>
                </c:pt>
                <c:pt idx="654">
                  <c:v>JNE3543-KR-S</c:v>
                </c:pt>
                <c:pt idx="655">
                  <c:v>JNE3487-KR-S</c:v>
                </c:pt>
                <c:pt idx="656">
                  <c:v>JNE3764-KR-XL</c:v>
                </c:pt>
                <c:pt idx="657">
                  <c:v>JNE3690-TU-M</c:v>
                </c:pt>
                <c:pt idx="658">
                  <c:v>MEN5011-KR-M</c:v>
                </c:pt>
                <c:pt idx="659">
                  <c:v>MEN5021-KR-XL</c:v>
                </c:pt>
                <c:pt idx="660">
                  <c:v>MEN5032-KR-XXL</c:v>
                </c:pt>
                <c:pt idx="661">
                  <c:v>JNE3822-KR-L</c:v>
                </c:pt>
                <c:pt idx="662">
                  <c:v>SET203-KR-DPT-S</c:v>
                </c:pt>
                <c:pt idx="663">
                  <c:v>SET144-KR-NP-L</c:v>
                </c:pt>
                <c:pt idx="664">
                  <c:v>SET349-KR-NP-XXXL</c:v>
                </c:pt>
                <c:pt idx="665">
                  <c:v>SET344-KR-NP-M</c:v>
                </c:pt>
                <c:pt idx="666">
                  <c:v>SET342-KR-NP-N-XL</c:v>
                </c:pt>
                <c:pt idx="667">
                  <c:v>SET364-KR-NP-M</c:v>
                </c:pt>
                <c:pt idx="668">
                  <c:v>SET304-KR-DPT-XXL</c:v>
                </c:pt>
                <c:pt idx="669">
                  <c:v>J0013-SKD-M</c:v>
                </c:pt>
                <c:pt idx="670">
                  <c:v>J0164-DR-XXL</c:v>
                </c:pt>
                <c:pt idx="671">
                  <c:v>J0285-SKD-XXXL</c:v>
                </c:pt>
                <c:pt idx="672">
                  <c:v>J0379-SKD-M</c:v>
                </c:pt>
                <c:pt idx="673">
                  <c:v>J0376-SKD-XXL</c:v>
                </c:pt>
                <c:pt idx="674">
                  <c:v>JNE3761-KR-XL</c:v>
                </c:pt>
                <c:pt idx="675">
                  <c:v>JNE3633-KR-XL</c:v>
                </c:pt>
                <c:pt idx="676">
                  <c:v>JNE3785-KR-XL</c:v>
                </c:pt>
                <c:pt idx="677">
                  <c:v>JNE3878-KR-XXXL</c:v>
                </c:pt>
                <c:pt idx="678">
                  <c:v>JNE3870-DR-XXL</c:v>
                </c:pt>
                <c:pt idx="679">
                  <c:v>MEN5032-KR-S</c:v>
                </c:pt>
                <c:pt idx="680">
                  <c:v>SET058-KR-NP-M</c:v>
                </c:pt>
                <c:pt idx="681">
                  <c:v>SET339-KR-NP-L</c:v>
                </c:pt>
                <c:pt idx="682">
                  <c:v>SET293-KR-NP-XXXL</c:v>
                </c:pt>
                <c:pt idx="683">
                  <c:v>J0013-SKD-L</c:v>
                </c:pt>
                <c:pt idx="684">
                  <c:v>J0002-SKD-XXL</c:v>
                </c:pt>
                <c:pt idx="685">
                  <c:v>J0338-DR-XL</c:v>
                </c:pt>
                <c:pt idx="686">
                  <c:v>J0295-DR-M</c:v>
                </c:pt>
                <c:pt idx="687">
                  <c:v>JNE3366-KR-1053-M</c:v>
                </c:pt>
                <c:pt idx="688">
                  <c:v>JNE3365-KR-1052-A-XL</c:v>
                </c:pt>
                <c:pt idx="689">
                  <c:v>JNE3718-KR-S</c:v>
                </c:pt>
                <c:pt idx="690">
                  <c:v>JNE3640-TP-N-L</c:v>
                </c:pt>
                <c:pt idx="691">
                  <c:v>JNE3785-KR-L</c:v>
                </c:pt>
                <c:pt idx="692">
                  <c:v>JNE3764-KR-XXL</c:v>
                </c:pt>
                <c:pt idx="693">
                  <c:v>JNE3718-KR-XXL</c:v>
                </c:pt>
                <c:pt idx="694">
                  <c:v>JNE3793-KR-XL</c:v>
                </c:pt>
                <c:pt idx="695">
                  <c:v>MEN5008-KR-M</c:v>
                </c:pt>
                <c:pt idx="696">
                  <c:v>MEN5022-KR-XXXL</c:v>
                </c:pt>
                <c:pt idx="697">
                  <c:v>MEN5011-KR-XL</c:v>
                </c:pt>
                <c:pt idx="698">
                  <c:v>MEN5032-KR-XL</c:v>
                </c:pt>
                <c:pt idx="699">
                  <c:v>NW012-TP-PJ-XL</c:v>
                </c:pt>
                <c:pt idx="700">
                  <c:v>PJNE3399-KR-N-4XL</c:v>
                </c:pt>
                <c:pt idx="701">
                  <c:v>SET197-KR-NP-XL</c:v>
                </c:pt>
                <c:pt idx="702">
                  <c:v>SET319-KR-NP-L</c:v>
                </c:pt>
                <c:pt idx="703">
                  <c:v>SET269-KR-NP-XXXL</c:v>
                </c:pt>
                <c:pt idx="704">
                  <c:v>J0012-SKD-XS</c:v>
                </c:pt>
                <c:pt idx="705">
                  <c:v>J0122-TP-XXXL</c:v>
                </c:pt>
                <c:pt idx="706">
                  <c:v>J0113-TP-XL</c:v>
                </c:pt>
                <c:pt idx="707">
                  <c:v>J0244-SKD-S</c:v>
                </c:pt>
                <c:pt idx="708">
                  <c:v>J0334-TP-S</c:v>
                </c:pt>
                <c:pt idx="709">
                  <c:v>J0346-SET-L</c:v>
                </c:pt>
                <c:pt idx="710">
                  <c:v>JNE2199-KR-411-A-XL</c:v>
                </c:pt>
                <c:pt idx="711">
                  <c:v>JNE3294-KR-L</c:v>
                </c:pt>
                <c:pt idx="712">
                  <c:v>J0353-KR-XL</c:v>
                </c:pt>
                <c:pt idx="713">
                  <c:v>JNE3431-KR-XXL</c:v>
                </c:pt>
                <c:pt idx="714">
                  <c:v>JNE3463-KR-S</c:v>
                </c:pt>
                <c:pt idx="715">
                  <c:v>JNE3487-KR-XXXL</c:v>
                </c:pt>
                <c:pt idx="716">
                  <c:v>JNE3543-KR-XL</c:v>
                </c:pt>
                <c:pt idx="717">
                  <c:v>JNE3437-KR-S</c:v>
                </c:pt>
                <c:pt idx="718">
                  <c:v>JNE3458-KR-L</c:v>
                </c:pt>
                <c:pt idx="719">
                  <c:v>JNE3710-DR-XL</c:v>
                </c:pt>
                <c:pt idx="720">
                  <c:v>JNE3691-TU-XL</c:v>
                </c:pt>
                <c:pt idx="721">
                  <c:v>MEN5004-KR-S</c:v>
                </c:pt>
                <c:pt idx="722">
                  <c:v>JNE3905-DR-XXL</c:v>
                </c:pt>
                <c:pt idx="723">
                  <c:v>MEN5009-KR-S</c:v>
                </c:pt>
                <c:pt idx="724">
                  <c:v>MEN5025-KR-XXXL</c:v>
                </c:pt>
                <c:pt idx="725">
                  <c:v>MEN5021-KR-L</c:v>
                </c:pt>
                <c:pt idx="726">
                  <c:v>JNE3801-KR-XS</c:v>
                </c:pt>
                <c:pt idx="727">
                  <c:v>SET239-KR-NP-S</c:v>
                </c:pt>
                <c:pt idx="728">
                  <c:v>SET182-KR-DH-M</c:v>
                </c:pt>
                <c:pt idx="729">
                  <c:v>SET357-KR-NP-XXL</c:v>
                </c:pt>
                <c:pt idx="730">
                  <c:v>SET344-KR-NP-XL</c:v>
                </c:pt>
                <c:pt idx="731">
                  <c:v>SET377-KR-NP-S</c:v>
                </c:pt>
                <c:pt idx="732">
                  <c:v>SET377-KR-NP-XS</c:v>
                </c:pt>
                <c:pt idx="733">
                  <c:v>SET320-KR-NP-XXXL</c:v>
                </c:pt>
                <c:pt idx="734">
                  <c:v>J0004-SKD-XXXL</c:v>
                </c:pt>
                <c:pt idx="735">
                  <c:v>J0002-SKD-S</c:v>
                </c:pt>
                <c:pt idx="736">
                  <c:v>J0119-TP-S</c:v>
                </c:pt>
                <c:pt idx="737">
                  <c:v>JNE3334-KR-XL</c:v>
                </c:pt>
                <c:pt idx="738">
                  <c:v>J0401-DR-XXL</c:v>
                </c:pt>
                <c:pt idx="739">
                  <c:v>JNE3363-KR-1032-XXXL</c:v>
                </c:pt>
                <c:pt idx="740">
                  <c:v>JNE3294-KR-XL</c:v>
                </c:pt>
                <c:pt idx="741">
                  <c:v>JNE3522-KR-M</c:v>
                </c:pt>
                <c:pt idx="742">
                  <c:v>JNE3543-KR-XS</c:v>
                </c:pt>
                <c:pt idx="743">
                  <c:v>JNE3764-KR-L</c:v>
                </c:pt>
                <c:pt idx="744">
                  <c:v>JNE3634-KR-S</c:v>
                </c:pt>
                <c:pt idx="745">
                  <c:v>NW012-TP-PJ-XXXL</c:v>
                </c:pt>
                <c:pt idx="746">
                  <c:v>JNE3810-KR-XL</c:v>
                </c:pt>
                <c:pt idx="747">
                  <c:v>MEN5023-KR-M</c:v>
                </c:pt>
                <c:pt idx="748">
                  <c:v>MEN5025-KR-XXL</c:v>
                </c:pt>
                <c:pt idx="749">
                  <c:v>SET252-KR-PP-M</c:v>
                </c:pt>
                <c:pt idx="750">
                  <c:v>SET184-KR-PP-XXXL</c:v>
                </c:pt>
                <c:pt idx="751">
                  <c:v>SET383-KR-NP-M</c:v>
                </c:pt>
                <c:pt idx="752">
                  <c:v>SET342-KR-NP-N-M</c:v>
                </c:pt>
                <c:pt idx="753">
                  <c:v>SET357-KR-NP-XXXL</c:v>
                </c:pt>
                <c:pt idx="754">
                  <c:v>SET356-KR-NP-XXXL</c:v>
                </c:pt>
                <c:pt idx="755">
                  <c:v>SET333-KR-DPT-XL</c:v>
                </c:pt>
                <c:pt idx="756">
                  <c:v>SET388-KR-NP-XXL</c:v>
                </c:pt>
                <c:pt idx="757">
                  <c:v>SET288-KR-NP-XXXL</c:v>
                </c:pt>
                <c:pt idx="758">
                  <c:v>SET400-KR-NP-L</c:v>
                </c:pt>
                <c:pt idx="759">
                  <c:v>J0336-TP-XXXL</c:v>
                </c:pt>
                <c:pt idx="760">
                  <c:v>J0198-TP-M</c:v>
                </c:pt>
                <c:pt idx="761">
                  <c:v>J0157-DR-XXXL</c:v>
                </c:pt>
                <c:pt idx="762">
                  <c:v>J0217-BL-M</c:v>
                </c:pt>
                <c:pt idx="763">
                  <c:v>J0244-SKD-XXXL</c:v>
                </c:pt>
                <c:pt idx="764">
                  <c:v>JNE3363-KR-1032-XL</c:v>
                </c:pt>
                <c:pt idx="765">
                  <c:v>JNE3365-KR-1052-A-M</c:v>
                </c:pt>
                <c:pt idx="766">
                  <c:v>JNE3160-KR-G-XXL</c:v>
                </c:pt>
                <c:pt idx="767">
                  <c:v>JNE3614-KR-XXL</c:v>
                </c:pt>
                <c:pt idx="768">
                  <c:v>JNE3614-KR-M</c:v>
                </c:pt>
                <c:pt idx="769">
                  <c:v>JNE3785-KR-XXXL</c:v>
                </c:pt>
                <c:pt idx="770">
                  <c:v>JNE3905-DR-XXXL</c:v>
                </c:pt>
                <c:pt idx="771">
                  <c:v>MEN5019-KR-XL</c:v>
                </c:pt>
                <c:pt idx="772">
                  <c:v>NW005-ST-PJ-XL</c:v>
                </c:pt>
                <c:pt idx="773">
                  <c:v>MEN5023-KR-L</c:v>
                </c:pt>
                <c:pt idx="774">
                  <c:v>JNE3800-KR-A-M</c:v>
                </c:pt>
                <c:pt idx="775">
                  <c:v>SET197-KR-NP-S</c:v>
                </c:pt>
                <c:pt idx="776">
                  <c:v>PJNE2100-KR-N-5XL</c:v>
                </c:pt>
                <c:pt idx="777">
                  <c:v>SET269-KR-NP-XXL</c:v>
                </c:pt>
                <c:pt idx="778">
                  <c:v>SET343-KR-NP-L</c:v>
                </c:pt>
                <c:pt idx="779">
                  <c:v>SET363-KR-NP-S</c:v>
                </c:pt>
                <c:pt idx="780">
                  <c:v>SET356-KR-NP-XL</c:v>
                </c:pt>
                <c:pt idx="781">
                  <c:v>SET385-KR-NP-M</c:v>
                </c:pt>
                <c:pt idx="782">
                  <c:v>SET396-KR-PP-XL</c:v>
                </c:pt>
                <c:pt idx="783">
                  <c:v>SET408-KR-NP-XXXL</c:v>
                </c:pt>
                <c:pt idx="784">
                  <c:v>SET348-KR-NP-XXL</c:v>
                </c:pt>
                <c:pt idx="785">
                  <c:v>J0009-SKD-XL</c:v>
                </c:pt>
                <c:pt idx="786">
                  <c:v>J0118-TP-S</c:v>
                </c:pt>
                <c:pt idx="787">
                  <c:v>J0176-TP-XXL</c:v>
                </c:pt>
                <c:pt idx="788">
                  <c:v>J0308-DR-M</c:v>
                </c:pt>
                <c:pt idx="789">
                  <c:v>J0280-SKD-XS</c:v>
                </c:pt>
                <c:pt idx="790">
                  <c:v>J0342-TP-S</c:v>
                </c:pt>
                <c:pt idx="791">
                  <c:v>JNE3363-KR-1032-XXL</c:v>
                </c:pt>
                <c:pt idx="792">
                  <c:v>JNE3620-KR-L</c:v>
                </c:pt>
                <c:pt idx="793">
                  <c:v>JNE3710-DR-M</c:v>
                </c:pt>
                <c:pt idx="794">
                  <c:v>JNE3690-TU-S</c:v>
                </c:pt>
                <c:pt idx="795">
                  <c:v>JNE3710-DR-S</c:v>
                </c:pt>
                <c:pt idx="796">
                  <c:v>JNE3837-KR-XL</c:v>
                </c:pt>
                <c:pt idx="797">
                  <c:v>MEN5024-KR-L</c:v>
                </c:pt>
                <c:pt idx="798">
                  <c:v>JNE3838-KR-M</c:v>
                </c:pt>
                <c:pt idx="799">
                  <c:v>MEN5015-KR-XL</c:v>
                </c:pt>
                <c:pt idx="800">
                  <c:v>JNE3865-TP-XXL</c:v>
                </c:pt>
                <c:pt idx="801">
                  <c:v>JNE3799-KR-XXL</c:v>
                </c:pt>
                <c:pt idx="802">
                  <c:v>JNE3860-DR-XXXL</c:v>
                </c:pt>
                <c:pt idx="803">
                  <c:v>JNE3802-KR-S</c:v>
                </c:pt>
                <c:pt idx="804">
                  <c:v>SET145-KR-NP-S</c:v>
                </c:pt>
                <c:pt idx="805">
                  <c:v>PJNE2171-KR-N-6XL</c:v>
                </c:pt>
                <c:pt idx="806">
                  <c:v>SET044-KR-NP-L</c:v>
                </c:pt>
                <c:pt idx="807">
                  <c:v>SET233-KR-PP-M</c:v>
                </c:pt>
                <c:pt idx="808">
                  <c:v>SET171-KR-NP-XXXL</c:v>
                </c:pt>
                <c:pt idx="809">
                  <c:v>SET329-KR-NP-M</c:v>
                </c:pt>
                <c:pt idx="810">
                  <c:v>SET329-KR-NP-L</c:v>
                </c:pt>
                <c:pt idx="811">
                  <c:v>SET349-KR-NP-XXL</c:v>
                </c:pt>
                <c:pt idx="812">
                  <c:v>SET350-KR-NP-XXXL</c:v>
                </c:pt>
                <c:pt idx="813">
                  <c:v>SET278-KR-NP-XXXL</c:v>
                </c:pt>
                <c:pt idx="814">
                  <c:v>SET396-KR-PP-L</c:v>
                </c:pt>
                <c:pt idx="815">
                  <c:v>SET282-KR-PP-XXXL</c:v>
                </c:pt>
                <c:pt idx="816">
                  <c:v>SET339-KR-NP-XXL</c:v>
                </c:pt>
                <c:pt idx="817">
                  <c:v>J0004-SKD-L</c:v>
                </c:pt>
                <c:pt idx="818">
                  <c:v>J0005-DR-XXL</c:v>
                </c:pt>
                <c:pt idx="819">
                  <c:v>J0096-KR-L</c:v>
                </c:pt>
                <c:pt idx="820">
                  <c:v>J0113-TP-XXL</c:v>
                </c:pt>
                <c:pt idx="821">
                  <c:v>J0097-KR-XXXL</c:v>
                </c:pt>
                <c:pt idx="822">
                  <c:v>J0164-DR-XXXL</c:v>
                </c:pt>
                <c:pt idx="823">
                  <c:v>J0335-DR-XS</c:v>
                </c:pt>
                <c:pt idx="824">
                  <c:v>J0332-DR-XXL</c:v>
                </c:pt>
                <c:pt idx="825">
                  <c:v>J0376-SKD-XL</c:v>
                </c:pt>
                <c:pt idx="826">
                  <c:v>J0376-SKD-S</c:v>
                </c:pt>
                <c:pt idx="827">
                  <c:v>J0401-DR-XL</c:v>
                </c:pt>
                <c:pt idx="828">
                  <c:v>JNE3579-KR-XXXL</c:v>
                </c:pt>
                <c:pt idx="829">
                  <c:v>JNE3568-KR-XXL</c:v>
                </c:pt>
                <c:pt idx="830">
                  <c:v>JNE3706-DR-L</c:v>
                </c:pt>
                <c:pt idx="831">
                  <c:v>JNE3691-TU-L</c:v>
                </c:pt>
                <c:pt idx="832">
                  <c:v>JNE3716-KR-XXL</c:v>
                </c:pt>
                <c:pt idx="833">
                  <c:v>JNE3639-TP-N-L</c:v>
                </c:pt>
                <c:pt idx="834">
                  <c:v>JNE3799-KR-M</c:v>
                </c:pt>
                <c:pt idx="835">
                  <c:v>MEN5021-KR-M</c:v>
                </c:pt>
                <c:pt idx="836">
                  <c:v>JNE3805-KR-M</c:v>
                </c:pt>
                <c:pt idx="837">
                  <c:v>JNE3870-DR-XXXL</c:v>
                </c:pt>
                <c:pt idx="838">
                  <c:v>MEN5025-KR-M</c:v>
                </c:pt>
                <c:pt idx="839">
                  <c:v>JNE3810-KR-L</c:v>
                </c:pt>
                <c:pt idx="840">
                  <c:v>MEN5032-KR-L</c:v>
                </c:pt>
                <c:pt idx="841">
                  <c:v>SET098-KR-PP-L</c:v>
                </c:pt>
                <c:pt idx="842">
                  <c:v>SET217-KR-PP-XL</c:v>
                </c:pt>
                <c:pt idx="843">
                  <c:v>SET265-KR-NP-S</c:v>
                </c:pt>
                <c:pt idx="844">
                  <c:v>SET217-KR-PP-XXL</c:v>
                </c:pt>
                <c:pt idx="845">
                  <c:v>SET339-KR-NP-XL</c:v>
                </c:pt>
                <c:pt idx="846">
                  <c:v>SET288-KR-NP-XXL</c:v>
                </c:pt>
                <c:pt idx="847">
                  <c:v>SET364-KR-NP-L</c:v>
                </c:pt>
                <c:pt idx="848">
                  <c:v>SET394-KR-NP-XS</c:v>
                </c:pt>
                <c:pt idx="849">
                  <c:v>SET363-KR-NP-M</c:v>
                </c:pt>
                <c:pt idx="850">
                  <c:v>J0013-SKD-XXL</c:v>
                </c:pt>
                <c:pt idx="851">
                  <c:v>J0280-SKD-M</c:v>
                </c:pt>
                <c:pt idx="852">
                  <c:v>J0281-SKD-XS</c:v>
                </c:pt>
                <c:pt idx="853">
                  <c:v>J0164-DR-S</c:v>
                </c:pt>
                <c:pt idx="854">
                  <c:v>J0333-DR-XXXL</c:v>
                </c:pt>
                <c:pt idx="855">
                  <c:v>J0382-SKD-M</c:v>
                </c:pt>
                <c:pt idx="856">
                  <c:v>JNE3294-KR-XXXL</c:v>
                </c:pt>
                <c:pt idx="857">
                  <c:v>JNE2270-KR-487-A-L</c:v>
                </c:pt>
                <c:pt idx="858">
                  <c:v>JNE2305-KR-533-XS</c:v>
                </c:pt>
                <c:pt idx="859">
                  <c:v>JNE3543-KR-M</c:v>
                </c:pt>
                <c:pt idx="860">
                  <c:v>JNE3560-KR-XXL</c:v>
                </c:pt>
                <c:pt idx="861">
                  <c:v>JNE3423-KR-XXL</c:v>
                </c:pt>
                <c:pt idx="862">
                  <c:v>JNE3710-DR-XXL</c:v>
                </c:pt>
                <c:pt idx="863">
                  <c:v>JNE3691-TU-M</c:v>
                </c:pt>
                <c:pt idx="864">
                  <c:v>MEN5025-KR-S</c:v>
                </c:pt>
                <c:pt idx="865">
                  <c:v>JNE3869-DR-S</c:v>
                </c:pt>
                <c:pt idx="866">
                  <c:v>JNE3810-KR-M</c:v>
                </c:pt>
                <c:pt idx="867">
                  <c:v>JNE3822-KR-M</c:v>
                </c:pt>
                <c:pt idx="868">
                  <c:v>JNE3795-KR-XS</c:v>
                </c:pt>
                <c:pt idx="869">
                  <c:v>JNE3800-KR-XS</c:v>
                </c:pt>
                <c:pt idx="870">
                  <c:v>JNE3904-DR-XL</c:v>
                </c:pt>
                <c:pt idx="871">
                  <c:v>JNE3837-KR-L</c:v>
                </c:pt>
                <c:pt idx="872">
                  <c:v>JNE3869-DR-XXXL</c:v>
                </c:pt>
                <c:pt idx="873">
                  <c:v>SET145-KR-NP-XS</c:v>
                </c:pt>
                <c:pt idx="874">
                  <c:v>PJNE3291-KR-6XL</c:v>
                </c:pt>
                <c:pt idx="875">
                  <c:v>SET224-KR-NP-XXL</c:v>
                </c:pt>
                <c:pt idx="876">
                  <c:v>SET341-KR-NP-XL</c:v>
                </c:pt>
                <c:pt idx="877">
                  <c:v>SET290-KR-DPT-M</c:v>
                </c:pt>
                <c:pt idx="878">
                  <c:v>SET333-KR-DPT-XXL</c:v>
                </c:pt>
                <c:pt idx="879">
                  <c:v>SET310-KR-NP-L</c:v>
                </c:pt>
                <c:pt idx="880">
                  <c:v>SET333-KR-DPT-XS</c:v>
                </c:pt>
                <c:pt idx="881">
                  <c:v>SET295-KR-NP-XS</c:v>
                </c:pt>
                <c:pt idx="882">
                  <c:v>J0012-SKD-S</c:v>
                </c:pt>
                <c:pt idx="883">
                  <c:v>J0097-KR-XXL</c:v>
                </c:pt>
                <c:pt idx="884">
                  <c:v>J0013-SKD-XXXL</c:v>
                </c:pt>
                <c:pt idx="885">
                  <c:v>J0011-LCD-M</c:v>
                </c:pt>
                <c:pt idx="886">
                  <c:v>J0297-TP-M</c:v>
                </c:pt>
                <c:pt idx="887">
                  <c:v>J0336-TP-L</c:v>
                </c:pt>
                <c:pt idx="888">
                  <c:v>J0213-TP-M</c:v>
                </c:pt>
                <c:pt idx="889">
                  <c:v>J0150-KR-S</c:v>
                </c:pt>
                <c:pt idx="890">
                  <c:v>JNE2014-KR-178-S</c:v>
                </c:pt>
                <c:pt idx="891">
                  <c:v>JNE3458-KR-XXXL</c:v>
                </c:pt>
                <c:pt idx="892">
                  <c:v>JNE3620-KR-XL</c:v>
                </c:pt>
                <c:pt idx="893">
                  <c:v>JNE3568-KR-S</c:v>
                </c:pt>
                <c:pt idx="894">
                  <c:v>JNE3522-KR-XL</c:v>
                </c:pt>
                <c:pt idx="895">
                  <c:v>JNE3738-KR-L</c:v>
                </c:pt>
                <c:pt idx="896">
                  <c:v>JNE3716-KR-L</c:v>
                </c:pt>
                <c:pt idx="897">
                  <c:v>MEN5024-KR-M</c:v>
                </c:pt>
                <c:pt idx="898">
                  <c:v>JNE3838-KR-XXXL</c:v>
                </c:pt>
                <c:pt idx="899">
                  <c:v>JNE3795-KR-L</c:v>
                </c:pt>
                <c:pt idx="900">
                  <c:v>MEN5009-KR-XXXL</c:v>
                </c:pt>
                <c:pt idx="901">
                  <c:v>NW030-TP-PJ-XL</c:v>
                </c:pt>
                <c:pt idx="902">
                  <c:v>JNE3799-KR-L</c:v>
                </c:pt>
                <c:pt idx="903">
                  <c:v>SET044-KR-NP-M</c:v>
                </c:pt>
                <c:pt idx="904">
                  <c:v>PJNE3252-KR-N-5XL</c:v>
                </c:pt>
                <c:pt idx="905">
                  <c:v>SET342-KR-NP-N-L</c:v>
                </c:pt>
                <c:pt idx="906">
                  <c:v>SET402-KR-NP-XXL</c:v>
                </c:pt>
                <c:pt idx="907">
                  <c:v>SET386-KR-NP-L</c:v>
                </c:pt>
                <c:pt idx="908">
                  <c:v>SET319-KR-NP-XS</c:v>
                </c:pt>
                <c:pt idx="909">
                  <c:v>SET402-KR-NP-XL</c:v>
                </c:pt>
                <c:pt idx="910">
                  <c:v>SET398-KR-PP-XS</c:v>
                </c:pt>
                <c:pt idx="911">
                  <c:v>SET360-KR-NP-XL</c:v>
                </c:pt>
                <c:pt idx="912">
                  <c:v>SET327-KR-DPT-XXL</c:v>
                </c:pt>
                <c:pt idx="913">
                  <c:v>SET357-KR-NP-XS</c:v>
                </c:pt>
                <c:pt idx="914">
                  <c:v>SET333-KR-DPT-XXXL</c:v>
                </c:pt>
                <c:pt idx="915">
                  <c:v>SET343-KR-NP-M</c:v>
                </c:pt>
                <c:pt idx="916">
                  <c:v>SET365-KR-NP-M</c:v>
                </c:pt>
                <c:pt idx="917">
                  <c:v>SET282-KR-PP-L</c:v>
                </c:pt>
                <c:pt idx="918">
                  <c:v>SET401-KR-NP-L</c:v>
                </c:pt>
                <c:pt idx="919">
                  <c:v>J0009-SKD-S</c:v>
                </c:pt>
                <c:pt idx="920">
                  <c:v>J0009-SKD-XXXL</c:v>
                </c:pt>
                <c:pt idx="921">
                  <c:v>J0152-DR-L</c:v>
                </c:pt>
                <c:pt idx="922">
                  <c:v>J0217-BL-L</c:v>
                </c:pt>
                <c:pt idx="923">
                  <c:v>J0354-KR-M</c:v>
                </c:pt>
                <c:pt idx="924">
                  <c:v>JNE2270-KR-487-A-S</c:v>
                </c:pt>
                <c:pt idx="925">
                  <c:v>J0351-SET-L</c:v>
                </c:pt>
                <c:pt idx="926">
                  <c:v>JNE3160-KR-G-S</c:v>
                </c:pt>
                <c:pt idx="927">
                  <c:v>JNE3611-KR-XL</c:v>
                </c:pt>
                <c:pt idx="928">
                  <c:v>JNE3560-KR-XXXL</c:v>
                </c:pt>
                <c:pt idx="929">
                  <c:v>JNE3785-KR-XXL</c:v>
                </c:pt>
                <c:pt idx="930">
                  <c:v>JNE3698-KR-XXL</c:v>
                </c:pt>
                <c:pt idx="931">
                  <c:v>JNE3690-TU-L</c:v>
                </c:pt>
                <c:pt idx="932">
                  <c:v>JNE3764-KR-M</c:v>
                </c:pt>
                <c:pt idx="933">
                  <c:v>NW012-TP-PJ-XS</c:v>
                </c:pt>
                <c:pt idx="934">
                  <c:v>JNE3800-KR-A-S</c:v>
                </c:pt>
                <c:pt idx="935">
                  <c:v>MEN5015-KR-L</c:v>
                </c:pt>
                <c:pt idx="936">
                  <c:v>JNE3878-KR-XL</c:v>
                </c:pt>
                <c:pt idx="937">
                  <c:v>JNE3869-DR-XXL</c:v>
                </c:pt>
                <c:pt idx="938">
                  <c:v>JNE3797-KR-A-XXXL</c:v>
                </c:pt>
                <c:pt idx="939">
                  <c:v>JNE3878-KR-XXL</c:v>
                </c:pt>
                <c:pt idx="940">
                  <c:v>SET265-KR-NP-XL</c:v>
                </c:pt>
                <c:pt idx="941">
                  <c:v>SET265-KR-NP-XXXL</c:v>
                </c:pt>
                <c:pt idx="942">
                  <c:v>SET171-KR-NP-XL</c:v>
                </c:pt>
                <c:pt idx="943">
                  <c:v>SET233-KR-PP-XXXL</c:v>
                </c:pt>
                <c:pt idx="944">
                  <c:v>SET356-KR-NP-L</c:v>
                </c:pt>
                <c:pt idx="945">
                  <c:v>SET286-KR-NP-XXXL</c:v>
                </c:pt>
                <c:pt idx="946">
                  <c:v>SET355-KR-PP-S</c:v>
                </c:pt>
                <c:pt idx="947">
                  <c:v>SET363-KR-NP-XS</c:v>
                </c:pt>
                <c:pt idx="948">
                  <c:v>SET344-KR-NP-XXXL</c:v>
                </c:pt>
                <c:pt idx="949">
                  <c:v>SET377-KR-NP-XXL</c:v>
                </c:pt>
                <c:pt idx="950">
                  <c:v>SET333-KR-DPT-L</c:v>
                </c:pt>
                <c:pt idx="951">
                  <c:v>J0004-SKD-XL</c:v>
                </c:pt>
                <c:pt idx="952">
                  <c:v>J0122-TP-XXL</c:v>
                </c:pt>
                <c:pt idx="953">
                  <c:v>J0004-SKD-XXL</c:v>
                </c:pt>
                <c:pt idx="954">
                  <c:v>J0010-LCD-M</c:v>
                </c:pt>
                <c:pt idx="955">
                  <c:v>J0023-TP-XXL</c:v>
                </c:pt>
                <c:pt idx="956">
                  <c:v>J0283-SET-XXL</c:v>
                </c:pt>
                <c:pt idx="957">
                  <c:v>J0217-BL-XL</c:v>
                </c:pt>
                <c:pt idx="958">
                  <c:v>J0244-SKD-XL</c:v>
                </c:pt>
                <c:pt idx="959">
                  <c:v>J0277-SKD-S</c:v>
                </c:pt>
                <c:pt idx="960">
                  <c:v>J0157-DR-XS</c:v>
                </c:pt>
                <c:pt idx="961">
                  <c:v>J0213-TP-L</c:v>
                </c:pt>
                <c:pt idx="962">
                  <c:v>J0343-DR-L</c:v>
                </c:pt>
                <c:pt idx="963">
                  <c:v>JNE3160-KR-XXL</c:v>
                </c:pt>
                <c:pt idx="964">
                  <c:v>JNE2199-KR-411-A-L</c:v>
                </c:pt>
                <c:pt idx="965">
                  <c:v>J0399-DR-XL</c:v>
                </c:pt>
                <c:pt idx="966">
                  <c:v>J0379-SKD-S</c:v>
                </c:pt>
                <c:pt idx="967">
                  <c:v>JNE3334-KR-M</c:v>
                </c:pt>
                <c:pt idx="968">
                  <c:v>J0379-SKD-XL</c:v>
                </c:pt>
                <c:pt idx="969">
                  <c:v>JNE3439-KR-M</c:v>
                </c:pt>
                <c:pt idx="970">
                  <c:v>JNE3437-KR-XXXL</c:v>
                </c:pt>
                <c:pt idx="971">
                  <c:v>JNE3611-KR-M</c:v>
                </c:pt>
                <c:pt idx="972">
                  <c:v>JNE3609-KR-XXL</c:v>
                </c:pt>
                <c:pt idx="973">
                  <c:v>JNE3484-KR-M</c:v>
                </c:pt>
                <c:pt idx="974">
                  <c:v>JNE3738-KR-XXL</c:v>
                </c:pt>
                <c:pt idx="975">
                  <c:v>JNE3879-DR-XXXL</c:v>
                </c:pt>
                <c:pt idx="976">
                  <c:v>JNE3795-KR-XXXL</c:v>
                </c:pt>
                <c:pt idx="977">
                  <c:v>SET014-KR-PP-XXL</c:v>
                </c:pt>
                <c:pt idx="978">
                  <c:v>SET224-KR-NP-XS</c:v>
                </c:pt>
                <c:pt idx="979">
                  <c:v>SET360-KR-NP-L</c:v>
                </c:pt>
                <c:pt idx="980">
                  <c:v>SET393-KR-NP-L</c:v>
                </c:pt>
                <c:pt idx="981">
                  <c:v>SET347-KR-NP-L</c:v>
                </c:pt>
                <c:pt idx="982">
                  <c:v>SET356-KR-NP-M</c:v>
                </c:pt>
                <c:pt idx="983">
                  <c:v>SET356-KR-NP-XS</c:v>
                </c:pt>
                <c:pt idx="984">
                  <c:v>SET389-KR-NP-S</c:v>
                </c:pt>
                <c:pt idx="985">
                  <c:v>SET286-KR-NP-XS</c:v>
                </c:pt>
                <c:pt idx="986">
                  <c:v>SET380-KR-NP-M</c:v>
                </c:pt>
                <c:pt idx="987">
                  <c:v>SET349-KR-NP-XL</c:v>
                </c:pt>
                <c:pt idx="988">
                  <c:v>SET347-KR-NP-M</c:v>
                </c:pt>
                <c:pt idx="989">
                  <c:v>SET327-KR-DPT-S</c:v>
                </c:pt>
                <c:pt idx="990">
                  <c:v>SET360-KR-NP-XXXL</c:v>
                </c:pt>
                <c:pt idx="991">
                  <c:v>SET347-KR-NP-XL</c:v>
                </c:pt>
                <c:pt idx="992">
                  <c:v>SET375-KR-NP-M</c:v>
                </c:pt>
                <c:pt idx="993">
                  <c:v>J0096-KR-M</c:v>
                </c:pt>
                <c:pt idx="994">
                  <c:v>J0337-TP-M</c:v>
                </c:pt>
                <c:pt idx="995">
                  <c:v>J0337-TP-L</c:v>
                </c:pt>
                <c:pt idx="996">
                  <c:v>J0338-DR-XXXL</c:v>
                </c:pt>
                <c:pt idx="997">
                  <c:v>J0283-SET-M</c:v>
                </c:pt>
                <c:pt idx="998">
                  <c:v>J0280-SKD-L</c:v>
                </c:pt>
                <c:pt idx="999">
                  <c:v>J0164-DR-XL</c:v>
                </c:pt>
                <c:pt idx="1000">
                  <c:v>J0355-KR-M</c:v>
                </c:pt>
                <c:pt idx="1001">
                  <c:v>J0377-SKD-XL</c:v>
                </c:pt>
                <c:pt idx="1002">
                  <c:v>J0354-KR-L</c:v>
                </c:pt>
                <c:pt idx="1003">
                  <c:v>JNE3265-KR-XXL</c:v>
                </c:pt>
                <c:pt idx="1004">
                  <c:v>J0376-SKD-L</c:v>
                </c:pt>
                <c:pt idx="1005">
                  <c:v>JNE3461-KR-XXL</c:v>
                </c:pt>
                <c:pt idx="1006">
                  <c:v>JNE3421-KR-N-XXL</c:v>
                </c:pt>
                <c:pt idx="1007">
                  <c:v>JNE3412-KR-M</c:v>
                </c:pt>
                <c:pt idx="1008">
                  <c:v>JNE3423-KR-S</c:v>
                </c:pt>
                <c:pt idx="1009">
                  <c:v>JNE3609-KR-M</c:v>
                </c:pt>
                <c:pt idx="1010">
                  <c:v>JNE3504-KR-XL</c:v>
                </c:pt>
                <c:pt idx="1011">
                  <c:v>JNE3648-TP-N-M</c:v>
                </c:pt>
                <c:pt idx="1012">
                  <c:v>JNE3764-KR-XXXL</c:v>
                </c:pt>
                <c:pt idx="1013">
                  <c:v>JNE3800-KR-A-XXXL</c:v>
                </c:pt>
                <c:pt idx="1014">
                  <c:v>NW004-TP-PJ-XXXL</c:v>
                </c:pt>
                <c:pt idx="1015">
                  <c:v>JNE3865-TP-XXXL</c:v>
                </c:pt>
                <c:pt idx="1016">
                  <c:v>JNE3870-DR-M</c:v>
                </c:pt>
                <c:pt idx="1017">
                  <c:v>NW030-TP-PJ-XXL</c:v>
                </c:pt>
                <c:pt idx="1018">
                  <c:v>NW015-TP-PJ-XXL</c:v>
                </c:pt>
                <c:pt idx="1019">
                  <c:v>MEN5008-KR-XL</c:v>
                </c:pt>
                <c:pt idx="1020">
                  <c:v>JNE3861-DR-S</c:v>
                </c:pt>
                <c:pt idx="1021">
                  <c:v>JNE3797-KR-A-XXL</c:v>
                </c:pt>
                <c:pt idx="1022">
                  <c:v>MEN5019-KR-M</c:v>
                </c:pt>
                <c:pt idx="1023">
                  <c:v>NW030-TP-PJ-L</c:v>
                </c:pt>
                <c:pt idx="1024">
                  <c:v>JNE3837-KR-XXXL</c:v>
                </c:pt>
                <c:pt idx="1025">
                  <c:v>JNE3802-KR-XL</c:v>
                </c:pt>
                <c:pt idx="1026">
                  <c:v>JNE3887-KR-L</c:v>
                </c:pt>
                <c:pt idx="1027">
                  <c:v>PJNE3440-KR-N-5XL</c:v>
                </c:pt>
                <c:pt idx="1028">
                  <c:v>SET264-KR-NP-XXXL</c:v>
                </c:pt>
                <c:pt idx="1029">
                  <c:v>SET048-KR-NP-M</c:v>
                </c:pt>
                <c:pt idx="1030">
                  <c:v>SET217-KR-PP-L</c:v>
                </c:pt>
                <c:pt idx="1031">
                  <c:v>SET144-KR-NP-XS</c:v>
                </c:pt>
                <c:pt idx="1032">
                  <c:v>SET279-LC-S</c:v>
                </c:pt>
                <c:pt idx="1033">
                  <c:v>SET366-KR-NP-XXL</c:v>
                </c:pt>
                <c:pt idx="1034">
                  <c:v>SET365-KR-NP-L</c:v>
                </c:pt>
                <c:pt idx="1035">
                  <c:v>SET375-KR-NP-XL</c:v>
                </c:pt>
                <c:pt idx="1036">
                  <c:v>SET295-KR-NP-XXXL</c:v>
                </c:pt>
                <c:pt idx="1037">
                  <c:v>J0135-SET-L</c:v>
                </c:pt>
                <c:pt idx="1038">
                  <c:v>J0135-SET-M</c:v>
                </c:pt>
                <c:pt idx="1039">
                  <c:v>J0010-LCD-S</c:v>
                </c:pt>
                <c:pt idx="1040">
                  <c:v>J0005-DR-XS</c:v>
                </c:pt>
                <c:pt idx="1041">
                  <c:v>J0004-SKD-M</c:v>
                </c:pt>
                <c:pt idx="1042">
                  <c:v>J0002-SKD-XS</c:v>
                </c:pt>
                <c:pt idx="1043">
                  <c:v>J0336-TP-M</c:v>
                </c:pt>
                <c:pt idx="1044">
                  <c:v>J0213-TP-XL</c:v>
                </c:pt>
                <c:pt idx="1045">
                  <c:v>J0236-SKD-M</c:v>
                </c:pt>
                <c:pt idx="1046">
                  <c:v>J0217-BL-S</c:v>
                </c:pt>
                <c:pt idx="1047">
                  <c:v>JNE3294-KR-M</c:v>
                </c:pt>
                <c:pt idx="1048">
                  <c:v>JNE2305-KR-533-XXL</c:v>
                </c:pt>
                <c:pt idx="1049">
                  <c:v>J0349-SET-XXXL</c:v>
                </c:pt>
                <c:pt idx="1050">
                  <c:v>JNE3371-KR-M</c:v>
                </c:pt>
                <c:pt idx="1051">
                  <c:v>JNE1525-KR-UDF19BLACK-M</c:v>
                </c:pt>
                <c:pt idx="1052">
                  <c:v>JNE3482-KR-S</c:v>
                </c:pt>
                <c:pt idx="1053">
                  <c:v>JNE3567-KR-XXXL</c:v>
                </c:pt>
                <c:pt idx="1054">
                  <c:v>JNE3522-KR-XXL</c:v>
                </c:pt>
                <c:pt idx="1055">
                  <c:v>JNE3609-KR-XXXL</c:v>
                </c:pt>
                <c:pt idx="1056">
                  <c:v>JNE3515-KR-XXL</c:v>
                </c:pt>
                <c:pt idx="1057">
                  <c:v>JNE3484-KR-S</c:v>
                </c:pt>
                <c:pt idx="1058">
                  <c:v>JNE3396-KR-XXXL</c:v>
                </c:pt>
                <c:pt idx="1059">
                  <c:v>JNE3449-KR-S</c:v>
                </c:pt>
                <c:pt idx="1060">
                  <c:v>JNE3567-KR-XS</c:v>
                </c:pt>
                <c:pt idx="1061">
                  <c:v>JNE3506-KR-XL</c:v>
                </c:pt>
                <c:pt idx="1062">
                  <c:v>JNE3634-KR-XS</c:v>
                </c:pt>
                <c:pt idx="1063">
                  <c:v>JNE3722-KR-XL</c:v>
                </c:pt>
                <c:pt idx="1064">
                  <c:v>JNE3761-KR-L</c:v>
                </c:pt>
                <c:pt idx="1065">
                  <c:v>JNE3714-KR-XXXL</c:v>
                </c:pt>
                <c:pt idx="1066">
                  <c:v>NW012-TP-PJ-L</c:v>
                </c:pt>
                <c:pt idx="1067">
                  <c:v>MEN5009-KR-XXL</c:v>
                </c:pt>
                <c:pt idx="1068">
                  <c:v>JNE3800-KR-A-XL</c:v>
                </c:pt>
                <c:pt idx="1069">
                  <c:v>JNE3869-DR-L</c:v>
                </c:pt>
                <c:pt idx="1070">
                  <c:v>NW034-TP-PJ-XL</c:v>
                </c:pt>
                <c:pt idx="1071">
                  <c:v>JNE3861-DR-XXXL</c:v>
                </c:pt>
                <c:pt idx="1072">
                  <c:v>JNE3837-KR-XXL</c:v>
                </c:pt>
                <c:pt idx="1073">
                  <c:v>MEN5023-KR-XXL</c:v>
                </c:pt>
                <c:pt idx="1074">
                  <c:v>SET247-KR-SHA-M</c:v>
                </c:pt>
                <c:pt idx="1075">
                  <c:v>PSET264-KR-NP-5XL</c:v>
                </c:pt>
                <c:pt idx="1076">
                  <c:v>SET217-KR-PP-M</c:v>
                </c:pt>
                <c:pt idx="1077">
                  <c:v>SET110-KR-PP-XXL</c:v>
                </c:pt>
                <c:pt idx="1078">
                  <c:v>SET203-KR-DPT-XXXL</c:v>
                </c:pt>
                <c:pt idx="1079">
                  <c:v>SET044-KR-NP-S</c:v>
                </c:pt>
                <c:pt idx="1080">
                  <c:v>SET360-KR-NP-XXL</c:v>
                </c:pt>
                <c:pt idx="1081">
                  <c:v>SET328-KR-NP-S</c:v>
                </c:pt>
                <c:pt idx="1082">
                  <c:v>SET277-KR-NP-L</c:v>
                </c:pt>
                <c:pt idx="1083">
                  <c:v>SET286-KR-NP-L</c:v>
                </c:pt>
                <c:pt idx="1084">
                  <c:v>SET333-KR-DPT-M</c:v>
                </c:pt>
                <c:pt idx="1085">
                  <c:v>SET286-KR-NP-XL</c:v>
                </c:pt>
                <c:pt idx="1086">
                  <c:v>SET310-KR-NP-M</c:v>
                </c:pt>
                <c:pt idx="1087">
                  <c:v>SET356-KR-NP-XXL</c:v>
                </c:pt>
                <c:pt idx="1088">
                  <c:v>SET329-KR-NP-S</c:v>
                </c:pt>
                <c:pt idx="1089">
                  <c:v>SET378-KR-NP-S</c:v>
                </c:pt>
                <c:pt idx="1090">
                  <c:v>SET385-KR-NP-XL</c:v>
                </c:pt>
                <c:pt idx="1091">
                  <c:v>SET286-KR-NP-M</c:v>
                </c:pt>
                <c:pt idx="1092">
                  <c:v>SET277-KR-NP-M</c:v>
                </c:pt>
                <c:pt idx="1093">
                  <c:v>SET364-KR-NP-XL</c:v>
                </c:pt>
                <c:pt idx="1094">
                  <c:v>SET343-KR-NP-XL</c:v>
                </c:pt>
                <c:pt idx="1095">
                  <c:v>J0117-TP-XS</c:v>
                </c:pt>
                <c:pt idx="1096">
                  <c:v>J0007-SKD-XL</c:v>
                </c:pt>
                <c:pt idx="1097">
                  <c:v>J0095-SET-S</c:v>
                </c:pt>
                <c:pt idx="1098">
                  <c:v>J0111-TP-XXXL</c:v>
                </c:pt>
                <c:pt idx="1099">
                  <c:v>J0135-SET-XL</c:v>
                </c:pt>
                <c:pt idx="1100">
                  <c:v>J0094-KR-M</c:v>
                </c:pt>
                <c:pt idx="1101">
                  <c:v>J0158-DR-L</c:v>
                </c:pt>
                <c:pt idx="1102">
                  <c:v>J0164-DR-M</c:v>
                </c:pt>
                <c:pt idx="1103">
                  <c:v>J0340-TP-XXL</c:v>
                </c:pt>
                <c:pt idx="1104">
                  <c:v>J0344-TP-XS</c:v>
                </c:pt>
                <c:pt idx="1105">
                  <c:v>J0338-DR-M</c:v>
                </c:pt>
                <c:pt idx="1106">
                  <c:v>J0277-SKD-XXXL</c:v>
                </c:pt>
                <c:pt idx="1107">
                  <c:v>J0234-SKD-XL</c:v>
                </c:pt>
                <c:pt idx="1108">
                  <c:v>JNE2199-KR-411-A-XXL</c:v>
                </c:pt>
                <c:pt idx="1109">
                  <c:v>JNE1906-KR-031-M</c:v>
                </c:pt>
                <c:pt idx="1110">
                  <c:v>JNE2100-KR-144-M</c:v>
                </c:pt>
                <c:pt idx="1111">
                  <c:v>J0353-KR-XXL</c:v>
                </c:pt>
                <c:pt idx="1112">
                  <c:v>JNE1233-BLUE-KR-031-XL</c:v>
                </c:pt>
                <c:pt idx="1113">
                  <c:v>JNE3618-KR-XS</c:v>
                </c:pt>
                <c:pt idx="1114">
                  <c:v>JNE3482-KR-XXL</c:v>
                </c:pt>
                <c:pt idx="1115">
                  <c:v>JNE3396-KR-XXL</c:v>
                </c:pt>
                <c:pt idx="1116">
                  <c:v>JNE3487-KR-XS</c:v>
                </c:pt>
                <c:pt idx="1117">
                  <c:v>JNE3619-KR-S</c:v>
                </c:pt>
                <c:pt idx="1118">
                  <c:v>JNE3724-KR-L</c:v>
                </c:pt>
                <c:pt idx="1119">
                  <c:v>JNE3636-KR-XL</c:v>
                </c:pt>
                <c:pt idx="1120">
                  <c:v>JNE3786-KR-XXXL</c:v>
                </c:pt>
                <c:pt idx="1121">
                  <c:v>JNE3735-KR-XXXL</c:v>
                </c:pt>
                <c:pt idx="1122">
                  <c:v>JNE3878-KR-L</c:v>
                </c:pt>
                <c:pt idx="1123">
                  <c:v>MEN5013-KR-L</c:v>
                </c:pt>
                <c:pt idx="1124">
                  <c:v>MEN5025-KR-L</c:v>
                </c:pt>
                <c:pt idx="1125">
                  <c:v>NW034-TP-PJ-XXL</c:v>
                </c:pt>
                <c:pt idx="1126">
                  <c:v>NW013-ST-SR-XXXL</c:v>
                </c:pt>
                <c:pt idx="1127">
                  <c:v>MEN5018-KR-L</c:v>
                </c:pt>
                <c:pt idx="1128">
                  <c:v>NW030-TP-PJ-M</c:v>
                </c:pt>
                <c:pt idx="1129">
                  <c:v>JNE3887-KR-XL</c:v>
                </c:pt>
                <c:pt idx="1130">
                  <c:v>MEN5005-KR-XXXL</c:v>
                </c:pt>
                <c:pt idx="1131">
                  <c:v>MEN5015-KR-M</c:v>
                </c:pt>
                <c:pt idx="1132">
                  <c:v>JNE3810-KR-XXL</c:v>
                </c:pt>
                <c:pt idx="1133">
                  <c:v>SET257-KR-PP-S</c:v>
                </c:pt>
                <c:pt idx="1134">
                  <c:v>SET209-KR-PP-L</c:v>
                </c:pt>
                <c:pt idx="1135">
                  <c:v>SET220-KR-PP-L</c:v>
                </c:pt>
                <c:pt idx="1136">
                  <c:v>PJNE2171-KR-N-5XL</c:v>
                </c:pt>
                <c:pt idx="1137">
                  <c:v>PJNE2014-KR-N-5XL</c:v>
                </c:pt>
                <c:pt idx="1138">
                  <c:v>SET386-KR-NP-XXL</c:v>
                </c:pt>
                <c:pt idx="1139">
                  <c:v>SET356-KR-NP-S</c:v>
                </c:pt>
                <c:pt idx="1140">
                  <c:v>SET291-KR-PP-XS</c:v>
                </c:pt>
                <c:pt idx="1141">
                  <c:v>SET375-KR-NP-XXXL</c:v>
                </c:pt>
                <c:pt idx="1142">
                  <c:v>SET328-KR-NP-XXL</c:v>
                </c:pt>
                <c:pt idx="1143">
                  <c:v>J0230-SKD-XXXL</c:v>
                </c:pt>
                <c:pt idx="1144">
                  <c:v>J0280-SKD-XL</c:v>
                </c:pt>
                <c:pt idx="1145">
                  <c:v>JNE2100-KR-144-L</c:v>
                </c:pt>
                <c:pt idx="1146">
                  <c:v>JNE3068-KR-A-XXL</c:v>
                </c:pt>
                <c:pt idx="1147">
                  <c:v>JNE1233-BLUE-KR-031-XXL</c:v>
                </c:pt>
                <c:pt idx="1148">
                  <c:v>JNE3261-KR-XXL</c:v>
                </c:pt>
                <c:pt idx="1149">
                  <c:v>J0349-SET-XXL</c:v>
                </c:pt>
                <c:pt idx="1150">
                  <c:v>JNE3160-KR-L</c:v>
                </c:pt>
                <c:pt idx="1151">
                  <c:v>J0399-DR-XXL</c:v>
                </c:pt>
                <c:pt idx="1152">
                  <c:v>JNE3500-KR-XXL</c:v>
                </c:pt>
                <c:pt idx="1153">
                  <c:v>JNE3546-KR-XXXL</c:v>
                </c:pt>
                <c:pt idx="1154">
                  <c:v>JNE3446-KR-S</c:v>
                </c:pt>
                <c:pt idx="1155">
                  <c:v>JNE3691-TU-S</c:v>
                </c:pt>
                <c:pt idx="1156">
                  <c:v>JNE3761-KR-M</c:v>
                </c:pt>
                <c:pt idx="1157">
                  <c:v>JNE3651-TP-N-M</c:v>
                </c:pt>
                <c:pt idx="1158">
                  <c:v>JNE3757-KR-XXL</c:v>
                </c:pt>
                <c:pt idx="1159">
                  <c:v>JNE3709-DR-S</c:v>
                </c:pt>
                <c:pt idx="1160">
                  <c:v>JNE3722-KR-L</c:v>
                </c:pt>
                <c:pt idx="1161">
                  <c:v>JNE3797-KR-A-XS</c:v>
                </c:pt>
                <c:pt idx="1162">
                  <c:v>MEN5022-KR-M</c:v>
                </c:pt>
                <c:pt idx="1163">
                  <c:v>JNE3802-KR-XS</c:v>
                </c:pt>
                <c:pt idx="1164">
                  <c:v>MEN5029-KR-M</c:v>
                </c:pt>
                <c:pt idx="1165">
                  <c:v>NW016-ST-SR-S</c:v>
                </c:pt>
                <c:pt idx="1166">
                  <c:v>MEN5027-KR-M</c:v>
                </c:pt>
                <c:pt idx="1167">
                  <c:v>JNE3805-KR-XXXL</c:v>
                </c:pt>
                <c:pt idx="1168">
                  <c:v>JNE3793-KR-XXL</c:v>
                </c:pt>
                <c:pt idx="1169">
                  <c:v>PSET268-KR-NP-6XL</c:v>
                </c:pt>
                <c:pt idx="1170">
                  <c:v>SET073-KR-SHA-M</c:v>
                </c:pt>
                <c:pt idx="1171">
                  <c:v>PJNE3068-KR-5XL</c:v>
                </c:pt>
                <c:pt idx="1172">
                  <c:v>SET194-KR-NP-M</c:v>
                </c:pt>
                <c:pt idx="1173">
                  <c:v>SET187-KR-DH-XS</c:v>
                </c:pt>
                <c:pt idx="1174">
                  <c:v>SET182-KR-DH-XS</c:v>
                </c:pt>
                <c:pt idx="1175">
                  <c:v>SET282-KR-PP-XL</c:v>
                </c:pt>
                <c:pt idx="1176">
                  <c:v>SET394-KR-NP-S</c:v>
                </c:pt>
                <c:pt idx="1177">
                  <c:v>SET322-KR-SHA-M</c:v>
                </c:pt>
                <c:pt idx="1178">
                  <c:v>SET349-KR-NP-S</c:v>
                </c:pt>
                <c:pt idx="1179">
                  <c:v>SET375-KR-NP-S</c:v>
                </c:pt>
                <c:pt idx="1180">
                  <c:v>SET342-KR-NP-N-XS</c:v>
                </c:pt>
                <c:pt idx="1181">
                  <c:v>SET436-KR-NP-XXXL</c:v>
                </c:pt>
                <c:pt idx="1182">
                  <c:v>SET279-LC-M</c:v>
                </c:pt>
                <c:pt idx="1183">
                  <c:v>SET320-KR-NP-S</c:v>
                </c:pt>
                <c:pt idx="1184">
                  <c:v>SET386-KR-NP-M</c:v>
                </c:pt>
                <c:pt idx="1185">
                  <c:v>SET317-KR-PP-L</c:v>
                </c:pt>
                <c:pt idx="1186">
                  <c:v>SET359-KR-NP-L</c:v>
                </c:pt>
                <c:pt idx="1187">
                  <c:v>SET287-KR-NP-M</c:v>
                </c:pt>
                <c:pt idx="1188">
                  <c:v>SET396-KR-PP-XXL</c:v>
                </c:pt>
                <c:pt idx="1189">
                  <c:v>SET350-KR-NP-S</c:v>
                </c:pt>
                <c:pt idx="1190">
                  <c:v>SET327-KR-DPT-XXXL</c:v>
                </c:pt>
                <c:pt idx="1191">
                  <c:v>SET401-KR-NP-M</c:v>
                </c:pt>
                <c:pt idx="1192">
                  <c:v>J0092-SET-XL</c:v>
                </c:pt>
                <c:pt idx="1193">
                  <c:v>J0113-TP-S</c:v>
                </c:pt>
                <c:pt idx="1194">
                  <c:v>J0132-KR-XXXL</c:v>
                </c:pt>
                <c:pt idx="1195">
                  <c:v>J0111-TP-XXL</c:v>
                </c:pt>
                <c:pt idx="1196">
                  <c:v>J0011-LCD-S</c:v>
                </c:pt>
                <c:pt idx="1197">
                  <c:v>J0213-TP-XXXL</c:v>
                </c:pt>
                <c:pt idx="1198">
                  <c:v>J0139-KR-L</c:v>
                </c:pt>
                <c:pt idx="1199">
                  <c:v>J0340-TP-XL</c:v>
                </c:pt>
                <c:pt idx="1200">
                  <c:v>J0334-TP-L</c:v>
                </c:pt>
                <c:pt idx="1201">
                  <c:v>J0219-BL-M</c:v>
                </c:pt>
                <c:pt idx="1202">
                  <c:v>J0148-SET-XL</c:v>
                </c:pt>
                <c:pt idx="1203">
                  <c:v>J0295-DR-L</c:v>
                </c:pt>
                <c:pt idx="1204">
                  <c:v>J0139-KR-XXXL</c:v>
                </c:pt>
                <c:pt idx="1205">
                  <c:v>J0234-SKD-L</c:v>
                </c:pt>
                <c:pt idx="1206">
                  <c:v>JNE3068-KR-A-L</c:v>
                </c:pt>
                <c:pt idx="1207">
                  <c:v>J0376-SKD-XS</c:v>
                </c:pt>
                <c:pt idx="1208">
                  <c:v>J0376-SKD-M</c:v>
                </c:pt>
                <c:pt idx="1209">
                  <c:v>J0413-DR-L</c:v>
                </c:pt>
                <c:pt idx="1210">
                  <c:v>J0399-DR-L</c:v>
                </c:pt>
                <c:pt idx="1211">
                  <c:v>JNE3365-KR-1052-A-S</c:v>
                </c:pt>
                <c:pt idx="1212">
                  <c:v>JNE2171-KR-437-S</c:v>
                </c:pt>
                <c:pt idx="1213">
                  <c:v>JNE3458-KR-XXL</c:v>
                </c:pt>
                <c:pt idx="1214">
                  <c:v>JNE3518-KR-S</c:v>
                </c:pt>
                <c:pt idx="1215">
                  <c:v>JNE3437-KR-XS</c:v>
                </c:pt>
                <c:pt idx="1216">
                  <c:v>JNE3458-KR-M</c:v>
                </c:pt>
                <c:pt idx="1217">
                  <c:v>JNE3749-KR-XXXL</c:v>
                </c:pt>
                <c:pt idx="1218">
                  <c:v>JNE3638-KR-XL</c:v>
                </c:pt>
                <c:pt idx="1219">
                  <c:v>JNE3648-TP-N-S</c:v>
                </c:pt>
                <c:pt idx="1220">
                  <c:v>JNE3714-KR-L</c:v>
                </c:pt>
                <c:pt idx="1221">
                  <c:v>JNE3713-TP-N-XS</c:v>
                </c:pt>
                <c:pt idx="1222">
                  <c:v>JNE3751-KR-XXXL</c:v>
                </c:pt>
                <c:pt idx="1223">
                  <c:v>MEN5008-KR-XXL</c:v>
                </c:pt>
                <c:pt idx="1224">
                  <c:v>JNE3863-TU-XL</c:v>
                </c:pt>
                <c:pt idx="1225">
                  <c:v>MEN5006-KR-L</c:v>
                </c:pt>
                <c:pt idx="1226">
                  <c:v>JNE3870-DR-S</c:v>
                </c:pt>
                <c:pt idx="1227">
                  <c:v>JNE3799-KR-XS</c:v>
                </c:pt>
                <c:pt idx="1228">
                  <c:v>MEN5027-KR-L</c:v>
                </c:pt>
                <c:pt idx="1229">
                  <c:v>JNE3861-DR-M</c:v>
                </c:pt>
                <c:pt idx="1230">
                  <c:v>JNE3836-KR-XXL</c:v>
                </c:pt>
                <c:pt idx="1231">
                  <c:v>JNE3865-TP-S</c:v>
                </c:pt>
                <c:pt idx="1232">
                  <c:v>NW005-ST-PJ-M</c:v>
                </c:pt>
                <c:pt idx="1233">
                  <c:v>JNE3904-DR-XXXL</c:v>
                </c:pt>
                <c:pt idx="1234">
                  <c:v>JNE3810-KR-XXXL</c:v>
                </c:pt>
                <c:pt idx="1235">
                  <c:v>JNE3799-KR-XL</c:v>
                </c:pt>
                <c:pt idx="1236">
                  <c:v>MEN5023-KR-XXXL</c:v>
                </c:pt>
                <c:pt idx="1237">
                  <c:v>NW005-ST-PJ-XXL</c:v>
                </c:pt>
                <c:pt idx="1238">
                  <c:v>MEN5032-KR-M</c:v>
                </c:pt>
                <c:pt idx="1239">
                  <c:v>SET144-KR-NP-XXXL</c:v>
                </c:pt>
                <c:pt idx="1240">
                  <c:v>PJNE3373-KR-N-4XL</c:v>
                </c:pt>
                <c:pt idx="1241">
                  <c:v>PSET268-KR-NP-5XL</c:v>
                </c:pt>
                <c:pt idx="1242">
                  <c:v>SET187-KR-DH-XXL</c:v>
                </c:pt>
                <c:pt idx="1243">
                  <c:v>SET220-KR-PP-XL</c:v>
                </c:pt>
                <c:pt idx="1244">
                  <c:v>SET058-KR-NP-S</c:v>
                </c:pt>
                <c:pt idx="1245">
                  <c:v>SET286-KR-NP-S</c:v>
                </c:pt>
                <c:pt idx="1246">
                  <c:v>SET392-KR-NP-XXXL</c:v>
                </c:pt>
                <c:pt idx="1247">
                  <c:v>SET394-KR-NP-L</c:v>
                </c:pt>
                <c:pt idx="1248">
                  <c:v>SET351-KR-NP-L</c:v>
                </c:pt>
                <c:pt idx="1249">
                  <c:v>SET341-KR-NP-L</c:v>
                </c:pt>
                <c:pt idx="1250">
                  <c:v>SET350-KR-NP-XXL</c:v>
                </c:pt>
                <c:pt idx="1251">
                  <c:v>SET272-KR-PP-XXL</c:v>
                </c:pt>
                <c:pt idx="1252">
                  <c:v>SET375-KR-NP-L</c:v>
                </c:pt>
                <c:pt idx="1253">
                  <c:v>SET380-KR-NP-S</c:v>
                </c:pt>
                <c:pt idx="1254">
                  <c:v>SET323-KR-NP-M</c:v>
                </c:pt>
                <c:pt idx="1255">
                  <c:v>SET302-KR-PP-XXXL</c:v>
                </c:pt>
                <c:pt idx="1256">
                  <c:v>SET322-KR-SHA-XXL</c:v>
                </c:pt>
                <c:pt idx="1257">
                  <c:v>SET377-KR-NP-XXXL</c:v>
                </c:pt>
                <c:pt idx="1258">
                  <c:v>SET361-KR-NP-S</c:v>
                </c:pt>
                <c:pt idx="1259">
                  <c:v>SET408-KR-NP-XL</c:v>
                </c:pt>
                <c:pt idx="1260">
                  <c:v>SET348-KR-NP-XXXL</c:v>
                </c:pt>
                <c:pt idx="1261">
                  <c:v>SET351-KR-NP-M</c:v>
                </c:pt>
                <c:pt idx="1262">
                  <c:v>SET343-KR-NP-XXL</c:v>
                </c:pt>
                <c:pt idx="1263">
                  <c:v>SET339-KR-NP-S</c:v>
                </c:pt>
                <c:pt idx="1264">
                  <c:v>SET383-KR-NP-XXXL</c:v>
                </c:pt>
                <c:pt idx="1265">
                  <c:v>J0113-TP-XXXL</c:v>
                </c:pt>
                <c:pt idx="1266">
                  <c:v>J0025-DR-S</c:v>
                </c:pt>
                <c:pt idx="1267">
                  <c:v>J0108-SKD-M</c:v>
                </c:pt>
                <c:pt idx="1268">
                  <c:v>J0236-SKD-XS</c:v>
                </c:pt>
                <c:pt idx="1269">
                  <c:v>J0243-DR-XL</c:v>
                </c:pt>
                <c:pt idx="1270">
                  <c:v>J0243-DR-XXXL</c:v>
                </c:pt>
                <c:pt idx="1271">
                  <c:v>J0348-SET-L</c:v>
                </c:pt>
                <c:pt idx="1272">
                  <c:v>J0413-DR-M</c:v>
                </c:pt>
                <c:pt idx="1273">
                  <c:v>J0377-SKD-L</c:v>
                </c:pt>
                <c:pt idx="1274">
                  <c:v>J0382-SKD-L</c:v>
                </c:pt>
                <c:pt idx="1275">
                  <c:v>J0376-SKD-XXXL</c:v>
                </c:pt>
                <c:pt idx="1276">
                  <c:v>JNE1906-KR-031-S</c:v>
                </c:pt>
                <c:pt idx="1277">
                  <c:v>JNE3458-KR-XL</c:v>
                </c:pt>
                <c:pt idx="1278">
                  <c:v>JNE3412-KR-XXL</c:v>
                </c:pt>
                <c:pt idx="1279">
                  <c:v>JNE3422-KR-XXL</c:v>
                </c:pt>
                <c:pt idx="1280">
                  <c:v>JNE3501-KR-L</c:v>
                </c:pt>
                <c:pt idx="1281">
                  <c:v>JNE3407-KR-L</c:v>
                </c:pt>
                <c:pt idx="1282">
                  <c:v>JNE3611-KR-S</c:v>
                </c:pt>
                <c:pt idx="1283">
                  <c:v>JNE3749-KR-XS</c:v>
                </c:pt>
                <c:pt idx="1284">
                  <c:v>JNE3716-KR-XL</c:v>
                </c:pt>
                <c:pt idx="1285">
                  <c:v>JNE3639-TP-N-XXL</c:v>
                </c:pt>
                <c:pt idx="1286">
                  <c:v>JNE3722-KR-XXL</c:v>
                </c:pt>
                <c:pt idx="1287">
                  <c:v>JNE3739-KR-M</c:v>
                </c:pt>
                <c:pt idx="1288">
                  <c:v>JNE3710-DR-XS</c:v>
                </c:pt>
                <c:pt idx="1289">
                  <c:v>JNE3648-TP-N-L</c:v>
                </c:pt>
                <c:pt idx="1290">
                  <c:v>JNE3764-KR-S</c:v>
                </c:pt>
                <c:pt idx="1291">
                  <c:v>JNE3785-KR-M</c:v>
                </c:pt>
                <c:pt idx="1292">
                  <c:v>JNE3690-TU-XXXL</c:v>
                </c:pt>
                <c:pt idx="1293">
                  <c:v>NW020-ST-SR-L</c:v>
                </c:pt>
                <c:pt idx="1294">
                  <c:v>MEN5027-KR-XL</c:v>
                </c:pt>
                <c:pt idx="1295">
                  <c:v>JNE3799-KR-XXXL</c:v>
                </c:pt>
                <c:pt idx="1296">
                  <c:v>JNE3793-KR-S</c:v>
                </c:pt>
                <c:pt idx="1297">
                  <c:v>JNE3804-KR-XL</c:v>
                </c:pt>
                <c:pt idx="1298">
                  <c:v>JNE3837-KR-S</c:v>
                </c:pt>
                <c:pt idx="1299">
                  <c:v>MEN5029-KR-L</c:v>
                </c:pt>
                <c:pt idx="1300">
                  <c:v>MEN5026-KR-XL</c:v>
                </c:pt>
                <c:pt idx="1301">
                  <c:v>JNE3794-KR-S</c:v>
                </c:pt>
                <c:pt idx="1302">
                  <c:v>JNE3805-KR-XXL</c:v>
                </c:pt>
                <c:pt idx="1303">
                  <c:v>JNE3805-KR-S</c:v>
                </c:pt>
                <c:pt idx="1304">
                  <c:v>JNE3807-KR-XXXL</c:v>
                </c:pt>
                <c:pt idx="1305">
                  <c:v>JNE3807-KR-S</c:v>
                </c:pt>
                <c:pt idx="1306">
                  <c:v>JNE3806-KR-XXL</c:v>
                </c:pt>
                <c:pt idx="1307">
                  <c:v>PJNE3252-KR-N-4XL</c:v>
                </c:pt>
                <c:pt idx="1308">
                  <c:v>PSET264-KR-NP-4XL</c:v>
                </c:pt>
                <c:pt idx="1309">
                  <c:v>SET145-KR-NP-XXXL</c:v>
                </c:pt>
                <c:pt idx="1310">
                  <c:v>SET265-KR-NP-XS</c:v>
                </c:pt>
                <c:pt idx="1311">
                  <c:v>SET187-KR-DH-L</c:v>
                </c:pt>
                <c:pt idx="1312">
                  <c:v>SET220-KR-PP-M</c:v>
                </c:pt>
                <c:pt idx="1313">
                  <c:v>SET287-KR-NP-L</c:v>
                </c:pt>
                <c:pt idx="1314">
                  <c:v>SET366-KR-NP-XS</c:v>
                </c:pt>
                <c:pt idx="1315">
                  <c:v>SET395-KR-NP-XXL</c:v>
                </c:pt>
                <c:pt idx="1316">
                  <c:v>SET340-KR-NP-S</c:v>
                </c:pt>
                <c:pt idx="1317">
                  <c:v>SET389-KR-NP-M</c:v>
                </c:pt>
                <c:pt idx="1318">
                  <c:v>SET378-KR-NP-XXL</c:v>
                </c:pt>
                <c:pt idx="1319">
                  <c:v>SET341-KR-NP-M</c:v>
                </c:pt>
                <c:pt idx="1320">
                  <c:v>SET400-KR-NP-XL</c:v>
                </c:pt>
                <c:pt idx="1321">
                  <c:v>SET385-KR-NP-L</c:v>
                </c:pt>
                <c:pt idx="1322">
                  <c:v>SET330-KR-PP-S</c:v>
                </c:pt>
                <c:pt idx="1323">
                  <c:v>SET290-KR-DPT-XL</c:v>
                </c:pt>
                <c:pt idx="1324">
                  <c:v>SET408-KR-NP-M</c:v>
                </c:pt>
                <c:pt idx="1325">
                  <c:v>SET288-KR-NP-L</c:v>
                </c:pt>
                <c:pt idx="1326">
                  <c:v>SET328-KR-NP-XS</c:v>
                </c:pt>
                <c:pt idx="1327">
                  <c:v>SET281-KR-PP-XXL</c:v>
                </c:pt>
                <c:pt idx="1328">
                  <c:v>SET396-KR-PP-XXXL</c:v>
                </c:pt>
                <c:pt idx="1329">
                  <c:v>SET350-KR-NP-XS</c:v>
                </c:pt>
                <c:pt idx="1330">
                  <c:v>SET349-KR-NP-XS</c:v>
                </c:pt>
                <c:pt idx="1331">
                  <c:v>J0009-SKD-XXL</c:v>
                </c:pt>
                <c:pt idx="1332">
                  <c:v>J0025-DR-XS</c:v>
                </c:pt>
                <c:pt idx="1333">
                  <c:v>J0336-TP-XL</c:v>
                </c:pt>
                <c:pt idx="1334">
                  <c:v>J0334-TP-XS</c:v>
                </c:pt>
                <c:pt idx="1335">
                  <c:v>J0283-SET-XXXL</c:v>
                </c:pt>
                <c:pt idx="1336">
                  <c:v>J0154-DR-XS</c:v>
                </c:pt>
                <c:pt idx="1337">
                  <c:v>JNE3376-KR-M</c:v>
                </c:pt>
                <c:pt idx="1338">
                  <c:v>JNE2100-KR-144-XL</c:v>
                </c:pt>
                <c:pt idx="1339">
                  <c:v>J0346-SET-XXL</c:v>
                </c:pt>
                <c:pt idx="1340">
                  <c:v>JNE3431-KR-XL</c:v>
                </c:pt>
                <c:pt idx="1341">
                  <c:v>JNE3479-KR-XXL</c:v>
                </c:pt>
                <c:pt idx="1342">
                  <c:v>JNE3603-KR-L</c:v>
                </c:pt>
                <c:pt idx="1343">
                  <c:v>JNE3633-KR-M</c:v>
                </c:pt>
                <c:pt idx="1344">
                  <c:v>JNE3674-TU-L</c:v>
                </c:pt>
                <c:pt idx="1345">
                  <c:v>JNE3787-KR-M</c:v>
                </c:pt>
                <c:pt idx="1346">
                  <c:v>JNE3690-TU-XXL</c:v>
                </c:pt>
                <c:pt idx="1347">
                  <c:v>JNE3782-KR-XXXL</c:v>
                </c:pt>
                <c:pt idx="1348">
                  <c:v>JNE3793-KR-M</c:v>
                </c:pt>
                <c:pt idx="1349">
                  <c:v>JNE3860-DR-L</c:v>
                </c:pt>
                <c:pt idx="1350">
                  <c:v>JNE3887-KR-M</c:v>
                </c:pt>
                <c:pt idx="1351">
                  <c:v>NW034-TP-PJ-XXXL</c:v>
                </c:pt>
                <c:pt idx="1352">
                  <c:v>JNE3863-TU-M</c:v>
                </c:pt>
                <c:pt idx="1353">
                  <c:v>JNE3818-KR-M</c:v>
                </c:pt>
                <c:pt idx="1354">
                  <c:v>JNE3861-DR-XS</c:v>
                </c:pt>
                <c:pt idx="1355">
                  <c:v>NW037-TP-SR-L</c:v>
                </c:pt>
                <c:pt idx="1356">
                  <c:v>JNE3870-DR-XL</c:v>
                </c:pt>
                <c:pt idx="1357">
                  <c:v>JNE3865-TP-XL</c:v>
                </c:pt>
                <c:pt idx="1358">
                  <c:v>JNE3804-KR-M</c:v>
                </c:pt>
                <c:pt idx="1359">
                  <c:v>MEN5002-KR-XXL</c:v>
                </c:pt>
                <c:pt idx="1360">
                  <c:v>SET265-KR-NP-XXL</c:v>
                </c:pt>
                <c:pt idx="1361">
                  <c:v>SET229-KR-PP-XXXL</c:v>
                </c:pt>
                <c:pt idx="1362">
                  <c:v>PJNE3291-KR-5XL</c:v>
                </c:pt>
                <c:pt idx="1363">
                  <c:v>SET209-KR-PP-XXXL</c:v>
                </c:pt>
                <c:pt idx="1364">
                  <c:v>PJNE3368-KR-5XL</c:v>
                </c:pt>
                <c:pt idx="1365">
                  <c:v>SET224-KR-NP-XXXL</c:v>
                </c:pt>
                <c:pt idx="1366">
                  <c:v>SET144-KR-NP-S</c:v>
                </c:pt>
                <c:pt idx="1367">
                  <c:v>SET233-KR-PP-S</c:v>
                </c:pt>
                <c:pt idx="1368">
                  <c:v>SET233-KR-PP-XS</c:v>
                </c:pt>
                <c:pt idx="1369">
                  <c:v>SET335-KR-NP-M</c:v>
                </c:pt>
                <c:pt idx="1370">
                  <c:v>SET351-KR-NP-XL</c:v>
                </c:pt>
                <c:pt idx="1371">
                  <c:v>SET348-KR-NP-XS</c:v>
                </c:pt>
                <c:pt idx="1372">
                  <c:v>SET359-KR-NP-XL</c:v>
                </c:pt>
                <c:pt idx="1373">
                  <c:v>SET365-KR-NP-XXL</c:v>
                </c:pt>
                <c:pt idx="1374">
                  <c:v>SET290-KR-DPT-L</c:v>
                </c:pt>
                <c:pt idx="1375">
                  <c:v>SET282-KR-PP-S</c:v>
                </c:pt>
                <c:pt idx="1376">
                  <c:v>SET339-KR-NP-XS</c:v>
                </c:pt>
                <c:pt idx="1377">
                  <c:v>SET280-KR-PP-XXL</c:v>
                </c:pt>
                <c:pt idx="1378">
                  <c:v>SET288-KR-NP-XS</c:v>
                </c:pt>
                <c:pt idx="1379">
                  <c:v>SET290-KR-DPT-XXXL</c:v>
                </c:pt>
                <c:pt idx="1380">
                  <c:v>SET340-KR-NP-XS</c:v>
                </c:pt>
                <c:pt idx="1381">
                  <c:v>SET317-KR-PP-XXL</c:v>
                </c:pt>
                <c:pt idx="1382">
                  <c:v>J0134-SET-S</c:v>
                </c:pt>
                <c:pt idx="1383">
                  <c:v>J0097-KR-XS</c:v>
                </c:pt>
                <c:pt idx="1384">
                  <c:v>J0080-TP-XS</c:v>
                </c:pt>
                <c:pt idx="1385">
                  <c:v>J0212-DR-XL</c:v>
                </c:pt>
                <c:pt idx="1386">
                  <c:v>J0215-BL-XXL</c:v>
                </c:pt>
                <c:pt idx="1387">
                  <c:v>J0336-TP-XXL</c:v>
                </c:pt>
                <c:pt idx="1388">
                  <c:v>J0139-KR-XXL</c:v>
                </c:pt>
                <c:pt idx="1389">
                  <c:v>J0213-TP-S</c:v>
                </c:pt>
                <c:pt idx="1390">
                  <c:v>J0334-TP-XL</c:v>
                </c:pt>
                <c:pt idx="1391">
                  <c:v>J0343-DR-XS</c:v>
                </c:pt>
                <c:pt idx="1392">
                  <c:v>J0213-TP-XXL</c:v>
                </c:pt>
                <c:pt idx="1393">
                  <c:v>J0231-SKD-XXXL</c:v>
                </c:pt>
                <c:pt idx="1394">
                  <c:v>J0219-BL-XXL</c:v>
                </c:pt>
                <c:pt idx="1395">
                  <c:v>JNE2100-KR-144-XXL</c:v>
                </c:pt>
                <c:pt idx="1396">
                  <c:v>J0377-SKD-M</c:v>
                </c:pt>
                <c:pt idx="1397">
                  <c:v>J0379-SKD-XXL</c:v>
                </c:pt>
                <c:pt idx="1398">
                  <c:v>JNE3376-KR-L</c:v>
                </c:pt>
                <c:pt idx="1399">
                  <c:v>JNE3363-KR-1032-M</c:v>
                </c:pt>
                <c:pt idx="1400">
                  <c:v>JNE1906-KR-031-XXL</c:v>
                </c:pt>
                <c:pt idx="1401">
                  <c:v>JNE3265-KR-L</c:v>
                </c:pt>
                <c:pt idx="1402">
                  <c:v>JNE3365-KR-1052-A-XXXL</c:v>
                </c:pt>
                <c:pt idx="1403">
                  <c:v>J0377-SKD-XXL</c:v>
                </c:pt>
                <c:pt idx="1404">
                  <c:v>JNE3160-KR-M</c:v>
                </c:pt>
                <c:pt idx="1405">
                  <c:v>JNE2199-KR-411-A-XXXL</c:v>
                </c:pt>
                <c:pt idx="1406">
                  <c:v>JNE3364-KR-1051-A-XL</c:v>
                </c:pt>
                <c:pt idx="1407">
                  <c:v>J0354-KR-S</c:v>
                </c:pt>
                <c:pt idx="1408">
                  <c:v>J0346-SET-XXXL</c:v>
                </c:pt>
                <c:pt idx="1409">
                  <c:v>JNE2171-KR-437-L</c:v>
                </c:pt>
                <c:pt idx="1410">
                  <c:v>JNE3543-KR-XXL</c:v>
                </c:pt>
                <c:pt idx="1411">
                  <c:v>JNE3504-KR-L</c:v>
                </c:pt>
                <c:pt idx="1412">
                  <c:v>JNE3439-KR-S</c:v>
                </c:pt>
                <c:pt idx="1413">
                  <c:v>JNE3449-KR-XL</c:v>
                </c:pt>
                <c:pt idx="1414">
                  <c:v>JNE3654-TP-XXL</c:v>
                </c:pt>
                <c:pt idx="1415">
                  <c:v>JNE3638-KR-XXL</c:v>
                </c:pt>
                <c:pt idx="1416">
                  <c:v>JNE3720-KR-XL</c:v>
                </c:pt>
                <c:pt idx="1417">
                  <c:v>JNE3716-KR-M</c:v>
                </c:pt>
                <c:pt idx="1418">
                  <c:v>JNE3716-KR-XXXL</c:v>
                </c:pt>
                <c:pt idx="1419">
                  <c:v>JNE3633-KR-L</c:v>
                </c:pt>
                <c:pt idx="1420">
                  <c:v>JNE3652-TP-N-L</c:v>
                </c:pt>
                <c:pt idx="1421">
                  <c:v>JNE3787-KR-XS</c:v>
                </c:pt>
                <c:pt idx="1422">
                  <c:v>JNE3639-TP-N-XL</c:v>
                </c:pt>
                <c:pt idx="1423">
                  <c:v>JNE3675-TU-L</c:v>
                </c:pt>
                <c:pt idx="1424">
                  <c:v>JNE3757-KR-L</c:v>
                </c:pt>
                <c:pt idx="1425">
                  <c:v>JNE3739-KR-S</c:v>
                </c:pt>
                <c:pt idx="1426">
                  <c:v>NW030-TP-PJ-XS</c:v>
                </c:pt>
                <c:pt idx="1427">
                  <c:v>JNE3887-KR-XXXL</c:v>
                </c:pt>
                <c:pt idx="1428">
                  <c:v>MEN5006-KR-XL</c:v>
                </c:pt>
                <c:pt idx="1429">
                  <c:v>JNE3863-TU-XXL</c:v>
                </c:pt>
                <c:pt idx="1430">
                  <c:v>NW005-ST-PJ-L</c:v>
                </c:pt>
                <c:pt idx="1431">
                  <c:v>MEN5022-KR-S</c:v>
                </c:pt>
                <c:pt idx="1432">
                  <c:v>MEN5007-KR-M</c:v>
                </c:pt>
                <c:pt idx="1433">
                  <c:v>MEN5028-KR-M</c:v>
                </c:pt>
                <c:pt idx="1434">
                  <c:v>JNE3807-KR-L</c:v>
                </c:pt>
                <c:pt idx="1435">
                  <c:v>JNE3904-DR-L</c:v>
                </c:pt>
                <c:pt idx="1436">
                  <c:v>MEN5028-KR-L</c:v>
                </c:pt>
                <c:pt idx="1437">
                  <c:v>PJNE3440-KR-N-6XL</c:v>
                </c:pt>
                <c:pt idx="1438">
                  <c:v>PJNE3363-KR-N-5XL</c:v>
                </c:pt>
                <c:pt idx="1439">
                  <c:v>SET058-KR-NP-XXL</c:v>
                </c:pt>
                <c:pt idx="1440">
                  <c:v>SET044-KR-NP-XXL</c:v>
                </c:pt>
                <c:pt idx="1441">
                  <c:v>SET172-KR-PP-B-M</c:v>
                </c:pt>
                <c:pt idx="1442">
                  <c:v>SET186-KR-DH-S</c:v>
                </c:pt>
                <c:pt idx="1443">
                  <c:v>PJNE3368-KR-6XL</c:v>
                </c:pt>
                <c:pt idx="1444">
                  <c:v>SET319-KR-NP-XXL</c:v>
                </c:pt>
                <c:pt idx="1445">
                  <c:v>SET388-KR-NP-XS</c:v>
                </c:pt>
                <c:pt idx="1446">
                  <c:v>SET277-KR-NP-XXXL</c:v>
                </c:pt>
                <c:pt idx="1447">
                  <c:v>SET344-KR-NP-XS</c:v>
                </c:pt>
                <c:pt idx="1448">
                  <c:v>SET355-KR-PP-XXL</c:v>
                </c:pt>
                <c:pt idx="1449">
                  <c:v>SET310-KR-NP-XXL</c:v>
                </c:pt>
                <c:pt idx="1450">
                  <c:v>SET341-KR-NP-S</c:v>
                </c:pt>
                <c:pt idx="1451">
                  <c:v>SET344-KR-NP-S</c:v>
                </c:pt>
                <c:pt idx="1452">
                  <c:v>SET347-KR-NP-XXL</c:v>
                </c:pt>
                <c:pt idx="1453">
                  <c:v>SET343-KR-NP-XXXL</c:v>
                </c:pt>
                <c:pt idx="1454">
                  <c:v>SET401-KR-NP-XXXL</c:v>
                </c:pt>
                <c:pt idx="1455">
                  <c:v>SET364-KR-NP-S</c:v>
                </c:pt>
                <c:pt idx="1456">
                  <c:v>SET320-KR-NP-XXL</c:v>
                </c:pt>
                <c:pt idx="1457">
                  <c:v>SET290-KR-DPT-XXL</c:v>
                </c:pt>
                <c:pt idx="1458">
                  <c:v>SET280-KR-PP-XS</c:v>
                </c:pt>
                <c:pt idx="1459">
                  <c:v>SET290-KR-DPT-XS</c:v>
                </c:pt>
                <c:pt idx="1460">
                  <c:v>SET359-KR-NP-XXXL</c:v>
                </c:pt>
                <c:pt idx="1461">
                  <c:v>SET323-KR-NP-S</c:v>
                </c:pt>
                <c:pt idx="1462">
                  <c:v>SET277-KR-NP-XXL</c:v>
                </c:pt>
                <c:pt idx="1463">
                  <c:v>SET322-KR-SHA-XXXL</c:v>
                </c:pt>
                <c:pt idx="1464">
                  <c:v>SET329-KR-NP-XL</c:v>
                </c:pt>
                <c:pt idx="1465">
                  <c:v>SET322-KR-SHA-XL</c:v>
                </c:pt>
                <c:pt idx="1466">
                  <c:v>BL035-161GOLD</c:v>
                </c:pt>
                <c:pt idx="1467">
                  <c:v>J0113-TP-XS</c:v>
                </c:pt>
                <c:pt idx="1468">
                  <c:v>J0092-SET-L</c:v>
                </c:pt>
                <c:pt idx="1469">
                  <c:v>J0198-TP-XL</c:v>
                </c:pt>
                <c:pt idx="1470">
                  <c:v>J0332-DR-XL</c:v>
                </c:pt>
                <c:pt idx="1471">
                  <c:v>J0306-DR-XXL</c:v>
                </c:pt>
                <c:pt idx="1472">
                  <c:v>J0281-SKD-XXL</c:v>
                </c:pt>
                <c:pt idx="1473">
                  <c:v>J0147-SET-XL</c:v>
                </c:pt>
                <c:pt idx="1474">
                  <c:v>J0354-KR-XXL</c:v>
                </c:pt>
                <c:pt idx="1475">
                  <c:v>JNE3261-KR-L</c:v>
                </c:pt>
                <c:pt idx="1476">
                  <c:v>JNE3291-KR-XS</c:v>
                </c:pt>
                <c:pt idx="1477">
                  <c:v>J0373-KR-XXL</c:v>
                </c:pt>
                <c:pt idx="1478">
                  <c:v>JNE3365-KR-1052-A-XXL</c:v>
                </c:pt>
                <c:pt idx="1479">
                  <c:v>JNE3364-KR-1051-A-M</c:v>
                </c:pt>
                <c:pt idx="1480">
                  <c:v>JNE3579-KR-M</c:v>
                </c:pt>
                <c:pt idx="1481">
                  <c:v>JNE3607-KR-XL</c:v>
                </c:pt>
                <c:pt idx="1482">
                  <c:v>JNE3506-KR-L</c:v>
                </c:pt>
                <c:pt idx="1483">
                  <c:v>JNE3601-KR-L</c:v>
                </c:pt>
                <c:pt idx="1484">
                  <c:v>JNE3607-KR-M</c:v>
                </c:pt>
                <c:pt idx="1485">
                  <c:v>JNE3461-KR-XS</c:v>
                </c:pt>
                <c:pt idx="1486">
                  <c:v>JNE3396-KR-L</c:v>
                </c:pt>
                <c:pt idx="1487">
                  <c:v>JNE3601-KR-XL</c:v>
                </c:pt>
                <c:pt idx="1488">
                  <c:v>JNE3640-TP-N-XXL</c:v>
                </c:pt>
                <c:pt idx="1489">
                  <c:v>JNE3633-KR-XXXL</c:v>
                </c:pt>
                <c:pt idx="1490">
                  <c:v>JNE3757-KR-XL</c:v>
                </c:pt>
                <c:pt idx="1491">
                  <c:v>JNE3730-KR-XL</c:v>
                </c:pt>
                <c:pt idx="1492">
                  <c:v>JNE3749-KR-XL</c:v>
                </c:pt>
                <c:pt idx="1493">
                  <c:v>JNE3724-KR-M</c:v>
                </c:pt>
                <c:pt idx="1494">
                  <c:v>JNE3640-TP-N-M</c:v>
                </c:pt>
                <c:pt idx="1495">
                  <c:v>JNE3690-TU-XS</c:v>
                </c:pt>
                <c:pt idx="1496">
                  <c:v>JNE3783-KR-XXXL</c:v>
                </c:pt>
                <c:pt idx="1497">
                  <c:v>JNE3660-TP-N-L</c:v>
                </c:pt>
                <c:pt idx="1498">
                  <c:v>JNE3714-KR-M</c:v>
                </c:pt>
                <c:pt idx="1499">
                  <c:v>JNE3904-DR-M</c:v>
                </c:pt>
                <c:pt idx="1500">
                  <c:v>JNE3869-DR-XS</c:v>
                </c:pt>
                <c:pt idx="1501">
                  <c:v>MEN5005-KR-XXL</c:v>
                </c:pt>
                <c:pt idx="1502">
                  <c:v>MEN5013-KR-M</c:v>
                </c:pt>
                <c:pt idx="1503">
                  <c:v>JNE3790-KR-XXL</c:v>
                </c:pt>
                <c:pt idx="1504">
                  <c:v>NW020-ST-SR-XXXL</c:v>
                </c:pt>
                <c:pt idx="1505">
                  <c:v>JNE3860-DR-XL</c:v>
                </c:pt>
                <c:pt idx="1506">
                  <c:v>JNE3790-KR-XXXL</c:v>
                </c:pt>
                <c:pt idx="1507">
                  <c:v>NW005-ST-PJ-XXXL</c:v>
                </c:pt>
                <c:pt idx="1508">
                  <c:v>JNE3807-KR-XXL</c:v>
                </c:pt>
                <c:pt idx="1509">
                  <c:v>MEN5028-KR-XL</c:v>
                </c:pt>
                <c:pt idx="1510">
                  <c:v>NW015-TP-PJ-M</c:v>
                </c:pt>
                <c:pt idx="1511">
                  <c:v>MEN5021-KR-XXL</c:v>
                </c:pt>
                <c:pt idx="1512">
                  <c:v>SET014-KR-PP-XL</c:v>
                </c:pt>
                <c:pt idx="1513">
                  <c:v>SET239-KR-NP-XS</c:v>
                </c:pt>
                <c:pt idx="1514">
                  <c:v>SET227-KR-PP-A-M</c:v>
                </c:pt>
                <c:pt idx="1515">
                  <c:v>SET239-KR-NP-L</c:v>
                </c:pt>
                <c:pt idx="1516">
                  <c:v>SET220-KR-PP-XXL</c:v>
                </c:pt>
                <c:pt idx="1517">
                  <c:v>SET186-KR-DH-L</c:v>
                </c:pt>
                <c:pt idx="1518">
                  <c:v>SET239-KR-NP-XXL</c:v>
                </c:pt>
                <c:pt idx="1519">
                  <c:v>SET233-KR-PP-XL</c:v>
                </c:pt>
                <c:pt idx="1520">
                  <c:v>SET179-KR-PP-XS</c:v>
                </c:pt>
                <c:pt idx="1521">
                  <c:v>SET183-KR-DH-L</c:v>
                </c:pt>
                <c:pt idx="1522">
                  <c:v>SET402-KR-NP-S</c:v>
                </c:pt>
                <c:pt idx="1523">
                  <c:v>SET317-KR-PP-XL</c:v>
                </c:pt>
                <c:pt idx="1524">
                  <c:v>SET389-KR-NP-XXXL</c:v>
                </c:pt>
                <c:pt idx="1525">
                  <c:v>SET401-KR-NP-XXL</c:v>
                </c:pt>
                <c:pt idx="1526">
                  <c:v>SET322-KR-SHA-S</c:v>
                </c:pt>
                <c:pt idx="1527">
                  <c:v>SET366-KR-NP-S</c:v>
                </c:pt>
                <c:pt idx="1528">
                  <c:v>SET393-KR-NP-M</c:v>
                </c:pt>
                <c:pt idx="1529">
                  <c:v>SET405-KR-NP-S</c:v>
                </c:pt>
                <c:pt idx="1530">
                  <c:v>SET330-KR-PP-XXXL</c:v>
                </c:pt>
                <c:pt idx="1531">
                  <c:v>SET405-KR-NP-XXXL</c:v>
                </c:pt>
                <c:pt idx="1532">
                  <c:v>SET279-LC-XS</c:v>
                </c:pt>
                <c:pt idx="1533">
                  <c:v>SET383-KR-NP-XL</c:v>
                </c:pt>
                <c:pt idx="1534">
                  <c:v>J0007-SKD-XXXL</c:v>
                </c:pt>
                <c:pt idx="1535">
                  <c:v>J0013-SKD-S</c:v>
                </c:pt>
                <c:pt idx="1536">
                  <c:v>J0094-KR-XL</c:v>
                </c:pt>
                <c:pt idx="1537">
                  <c:v>J0212-DR-XXXL</c:v>
                </c:pt>
                <c:pt idx="1538">
                  <c:v>J0280-SKD-XXXL</c:v>
                </c:pt>
                <c:pt idx="1539">
                  <c:v>J0281-SKD-L</c:v>
                </c:pt>
                <c:pt idx="1540">
                  <c:v>J0239-SKD-XL</c:v>
                </c:pt>
                <c:pt idx="1541">
                  <c:v>J0335-DR-XXXL</c:v>
                </c:pt>
                <c:pt idx="1542">
                  <c:v>J0337-TP-XXL</c:v>
                </c:pt>
                <c:pt idx="1543">
                  <c:v>J0205-TP-XXL</c:v>
                </c:pt>
                <c:pt idx="1544">
                  <c:v>J0306-DR-M</c:v>
                </c:pt>
                <c:pt idx="1545">
                  <c:v>J0158-DR-XXL</c:v>
                </c:pt>
                <c:pt idx="1546">
                  <c:v>J0216-BL-S</c:v>
                </c:pt>
                <c:pt idx="1547">
                  <c:v>J0337-TP-XXXL</c:v>
                </c:pt>
                <c:pt idx="1548">
                  <c:v>J0342-TP-XS</c:v>
                </c:pt>
                <c:pt idx="1549">
                  <c:v>J0216-BL-XL</c:v>
                </c:pt>
                <c:pt idx="1550">
                  <c:v>J0215-BL-M</c:v>
                </c:pt>
                <c:pt idx="1551">
                  <c:v>J0352-KR-XXL</c:v>
                </c:pt>
                <c:pt idx="1552">
                  <c:v>JNE1906-KR-031-XXXL</c:v>
                </c:pt>
                <c:pt idx="1553">
                  <c:v>J0382-SKD-S</c:v>
                </c:pt>
                <c:pt idx="1554">
                  <c:v>J0355-KR-S</c:v>
                </c:pt>
                <c:pt idx="1555">
                  <c:v>JNE3376-KR-XL</c:v>
                </c:pt>
                <c:pt idx="1556">
                  <c:v>JNE3160-KR-G-XXXL</c:v>
                </c:pt>
                <c:pt idx="1557">
                  <c:v>JNE2086-KR-389-L</c:v>
                </c:pt>
                <c:pt idx="1558">
                  <c:v>JNE3265-KR-XL</c:v>
                </c:pt>
                <c:pt idx="1559">
                  <c:v>J0385-KR-M</c:v>
                </c:pt>
                <c:pt idx="1560">
                  <c:v>JNE3601-KR-M</c:v>
                </c:pt>
                <c:pt idx="1561">
                  <c:v>JNE3431-KR-L</c:v>
                </c:pt>
                <c:pt idx="1562">
                  <c:v>JNE3431-KR-M</c:v>
                </c:pt>
                <c:pt idx="1563">
                  <c:v>JNE3476-KR-M</c:v>
                </c:pt>
                <c:pt idx="1564">
                  <c:v>JNE3501-KR-XXXL</c:v>
                </c:pt>
                <c:pt idx="1565">
                  <c:v>JNE3618-KR-XXXL</c:v>
                </c:pt>
                <c:pt idx="1566">
                  <c:v>JNE3620-KR-XS</c:v>
                </c:pt>
                <c:pt idx="1567">
                  <c:v>JNE3543-KR-L</c:v>
                </c:pt>
                <c:pt idx="1568">
                  <c:v>JNE3546-KR-XXL</c:v>
                </c:pt>
                <c:pt idx="1569">
                  <c:v>JNE3790-KR-L</c:v>
                </c:pt>
                <c:pt idx="1570">
                  <c:v>JNE3775-KR-XL</c:v>
                </c:pt>
                <c:pt idx="1571">
                  <c:v>JNE3680-TU-XXL</c:v>
                </c:pt>
                <c:pt idx="1572">
                  <c:v>JNE3648-TP-N-XXL</c:v>
                </c:pt>
                <c:pt idx="1573">
                  <c:v>JNE3633-KR-S</c:v>
                </c:pt>
                <c:pt idx="1574">
                  <c:v>JNE3741-KR-XXXL</c:v>
                </c:pt>
                <c:pt idx="1575">
                  <c:v>JNE3718-KR-XS</c:v>
                </c:pt>
                <c:pt idx="1576">
                  <c:v>JNE3712-TP-N-M</c:v>
                </c:pt>
                <c:pt idx="1577">
                  <c:v>JNE3775-KR-XXXL</c:v>
                </c:pt>
                <c:pt idx="1578">
                  <c:v>JNE3689-TU-M</c:v>
                </c:pt>
                <c:pt idx="1579">
                  <c:v>JNE3782-KR-XL</c:v>
                </c:pt>
                <c:pt idx="1580">
                  <c:v>JNE3652-TP-N-M</c:v>
                </c:pt>
                <c:pt idx="1581">
                  <c:v>MEN5019-KR-XXL</c:v>
                </c:pt>
                <c:pt idx="1582">
                  <c:v>MEN5032-KR-XXXL</c:v>
                </c:pt>
                <c:pt idx="1583">
                  <c:v>JNE3870-DR-L</c:v>
                </c:pt>
                <c:pt idx="1584">
                  <c:v>NW004-TP-PJ-L</c:v>
                </c:pt>
                <c:pt idx="1585">
                  <c:v>MEN5002-KR-XXXL</c:v>
                </c:pt>
                <c:pt idx="1586">
                  <c:v>NW030-TP-PJ-S</c:v>
                </c:pt>
                <c:pt idx="1587">
                  <c:v>JNE3806-KR-L</c:v>
                </c:pt>
                <c:pt idx="1588">
                  <c:v>NW020-ST-SR-XS</c:v>
                </c:pt>
                <c:pt idx="1589">
                  <c:v>JNE3880-DR-XXXL</c:v>
                </c:pt>
                <c:pt idx="1590">
                  <c:v>MEN5003-KR-XL</c:v>
                </c:pt>
                <c:pt idx="1591">
                  <c:v>NW029-ST-SR-S</c:v>
                </c:pt>
                <c:pt idx="1592">
                  <c:v>NW014-ST-SR-L</c:v>
                </c:pt>
                <c:pt idx="1593">
                  <c:v>JNE3860-DR-XXL</c:v>
                </c:pt>
                <c:pt idx="1594">
                  <c:v>JNE3798-KR-A-M</c:v>
                </c:pt>
                <c:pt idx="1595">
                  <c:v>JNE3806-KR-XXXL</c:v>
                </c:pt>
                <c:pt idx="1596">
                  <c:v>JNE3863-TU-S</c:v>
                </c:pt>
                <c:pt idx="1597">
                  <c:v>SET186-KR-DH-K-M</c:v>
                </c:pt>
                <c:pt idx="1598">
                  <c:v>SET227-KR-PP-A-L</c:v>
                </c:pt>
                <c:pt idx="1599">
                  <c:v>SET219-KR-PP-XXXL</c:v>
                </c:pt>
                <c:pt idx="1600">
                  <c:v>SET247-KR-SHA-XS</c:v>
                </c:pt>
                <c:pt idx="1601">
                  <c:v>SET230-KR-PP-XXXL</c:v>
                </c:pt>
                <c:pt idx="1602">
                  <c:v>SET209-KR-PP-M</c:v>
                </c:pt>
                <c:pt idx="1603">
                  <c:v>SET182-KR-DH-S</c:v>
                </c:pt>
                <c:pt idx="1604">
                  <c:v>SET323-KR-NP-L</c:v>
                </c:pt>
                <c:pt idx="1605">
                  <c:v>SET355-KR-PP-XS</c:v>
                </c:pt>
                <c:pt idx="1606">
                  <c:v>SET348-KR-NP-S</c:v>
                </c:pt>
                <c:pt idx="1607">
                  <c:v>SET369-KR-NP-S</c:v>
                </c:pt>
                <c:pt idx="1608">
                  <c:v>SET285-KR-SHA-S</c:v>
                </c:pt>
                <c:pt idx="1609">
                  <c:v>SET378-KR-NP-XS</c:v>
                </c:pt>
                <c:pt idx="1610">
                  <c:v>SET401-KR-NP-XL</c:v>
                </c:pt>
                <c:pt idx="1611">
                  <c:v>SET405-KR-NP-XXL</c:v>
                </c:pt>
                <c:pt idx="1612">
                  <c:v>SET394-KR-NP-M</c:v>
                </c:pt>
                <c:pt idx="1613">
                  <c:v>SET317-KR-PP-S</c:v>
                </c:pt>
                <c:pt idx="1614">
                  <c:v>SET329-KR-NP-XS</c:v>
                </c:pt>
                <c:pt idx="1615">
                  <c:v>SET327-KR-DPT-XS</c:v>
                </c:pt>
                <c:pt idx="1616">
                  <c:v>J0007-SKD-M</c:v>
                </c:pt>
                <c:pt idx="1617">
                  <c:v>J0243-DR-M</c:v>
                </c:pt>
                <c:pt idx="1618">
                  <c:v>J0153-DR-S</c:v>
                </c:pt>
                <c:pt idx="1619">
                  <c:v>J0332-DR-S</c:v>
                </c:pt>
                <c:pt idx="1620">
                  <c:v>J0297-TP-XXL</c:v>
                </c:pt>
                <c:pt idx="1621">
                  <c:v>J0337-TP-S</c:v>
                </c:pt>
                <c:pt idx="1622">
                  <c:v>J0209-DR-L</c:v>
                </c:pt>
                <c:pt idx="1623">
                  <c:v>J0158-DR-XL</c:v>
                </c:pt>
                <c:pt idx="1624">
                  <c:v>J0231-SKD-XL</c:v>
                </c:pt>
                <c:pt idx="1625">
                  <c:v>J0284-SKD-S</c:v>
                </c:pt>
                <c:pt idx="1626">
                  <c:v>J0243-DR-S</c:v>
                </c:pt>
                <c:pt idx="1627">
                  <c:v>J0234-SKD-XXXL</c:v>
                </c:pt>
                <c:pt idx="1628">
                  <c:v>J0179-KR-L</c:v>
                </c:pt>
                <c:pt idx="1629">
                  <c:v>J0338-DR-XXL</c:v>
                </c:pt>
                <c:pt idx="1630">
                  <c:v>J0165-TP-XXL</c:v>
                </c:pt>
                <c:pt idx="1631">
                  <c:v>J0295-DR-XL</c:v>
                </c:pt>
                <c:pt idx="1632">
                  <c:v>JNE1977-KR-237-XXL</c:v>
                </c:pt>
                <c:pt idx="1633">
                  <c:v>J0397-DR-XXXL</c:v>
                </c:pt>
                <c:pt idx="1634">
                  <c:v>J0372-SKD-L</c:v>
                </c:pt>
                <c:pt idx="1635">
                  <c:v>J0381-SKD-M</c:v>
                </c:pt>
                <c:pt idx="1636">
                  <c:v>J0416-DR-L</c:v>
                </c:pt>
                <c:pt idx="1637">
                  <c:v>J0413-DR-XS</c:v>
                </c:pt>
                <c:pt idx="1638">
                  <c:v>JNE2153-KR-278-A-S</c:v>
                </c:pt>
                <c:pt idx="1639">
                  <c:v>JNE3030-KR-XXXL</c:v>
                </c:pt>
                <c:pt idx="1640">
                  <c:v>J0400-DR-L</c:v>
                </c:pt>
                <c:pt idx="1641">
                  <c:v>J0413-DR-S</c:v>
                </c:pt>
                <c:pt idx="1642">
                  <c:v>JNE3261-KR-XL</c:v>
                </c:pt>
                <c:pt idx="1643">
                  <c:v>JNE3294-KR-S</c:v>
                </c:pt>
                <c:pt idx="1644">
                  <c:v>JNE2291-KR-602-L</c:v>
                </c:pt>
                <c:pt idx="1645">
                  <c:v>JNE3334-KR-S</c:v>
                </c:pt>
                <c:pt idx="1646">
                  <c:v>JNE3522-KR-XXXL</c:v>
                </c:pt>
                <c:pt idx="1647">
                  <c:v>JNE3476-KR-XL</c:v>
                </c:pt>
                <c:pt idx="1648">
                  <c:v>JNE3515-KR-M</c:v>
                </c:pt>
                <c:pt idx="1649">
                  <c:v>JNE3439-KR-L</c:v>
                </c:pt>
                <c:pt idx="1650">
                  <c:v>JNE3500-KR-S</c:v>
                </c:pt>
                <c:pt idx="1651">
                  <c:v>JNE3652-TP-N-XXL</c:v>
                </c:pt>
                <c:pt idx="1652">
                  <c:v>JNE3636-KR-M</c:v>
                </c:pt>
                <c:pt idx="1653">
                  <c:v>JNE3675-TU-XXL</c:v>
                </c:pt>
                <c:pt idx="1654">
                  <c:v>JNE3724-KR-XL</c:v>
                </c:pt>
                <c:pt idx="1655">
                  <c:v>JNE3636-KR-L</c:v>
                </c:pt>
                <c:pt idx="1656">
                  <c:v>JNE3659-TP-N-XS</c:v>
                </c:pt>
                <c:pt idx="1657">
                  <c:v>JNE3738-KR-XL</c:v>
                </c:pt>
                <c:pt idx="1658">
                  <c:v>JNE3714-KR-XL</c:v>
                </c:pt>
                <c:pt idx="1659">
                  <c:v>JNE3741-KR-L</c:v>
                </c:pt>
                <c:pt idx="1660">
                  <c:v>JNE3785-KR-S</c:v>
                </c:pt>
                <c:pt idx="1661">
                  <c:v>JNE3670-TU-XS</c:v>
                </c:pt>
                <c:pt idx="1662">
                  <c:v>JNE3707-DR-L</c:v>
                </c:pt>
                <c:pt idx="1663">
                  <c:v>MEN5001-KR-L</c:v>
                </c:pt>
                <c:pt idx="1664">
                  <c:v>MEN5011-KR-XXL</c:v>
                </c:pt>
                <c:pt idx="1665">
                  <c:v>JNE3856-KR-XL</c:v>
                </c:pt>
                <c:pt idx="1666">
                  <c:v>NW016-ST-SR-XL</c:v>
                </c:pt>
                <c:pt idx="1667">
                  <c:v>NW003-TP-PJ-L</c:v>
                </c:pt>
                <c:pt idx="1668">
                  <c:v>MEN5027-KR-XXL</c:v>
                </c:pt>
                <c:pt idx="1669">
                  <c:v>JNE3793-KR-L</c:v>
                </c:pt>
                <c:pt idx="1670">
                  <c:v>JNE3795-KR-XXL</c:v>
                </c:pt>
                <c:pt idx="1671">
                  <c:v>JNE3860-DR-M</c:v>
                </c:pt>
                <c:pt idx="1672">
                  <c:v>JNE3798-KR-A-L</c:v>
                </c:pt>
                <c:pt idx="1673">
                  <c:v>MEN5017-KR-XL</c:v>
                </c:pt>
                <c:pt idx="1674">
                  <c:v>JNE3800-KR-A-XXL</c:v>
                </c:pt>
                <c:pt idx="1675">
                  <c:v>NW013-ST-SR-M</c:v>
                </c:pt>
                <c:pt idx="1676">
                  <c:v>NW016-ST-SR-M</c:v>
                </c:pt>
                <c:pt idx="1677">
                  <c:v>SET048-KR-NP-XS</c:v>
                </c:pt>
                <c:pt idx="1678">
                  <c:v>SET171-KR-NP-S</c:v>
                </c:pt>
                <c:pt idx="1679">
                  <c:v>SET250-KR-SHA-S</c:v>
                </c:pt>
                <c:pt idx="1680">
                  <c:v>SET043-KR-NP-L</c:v>
                </c:pt>
                <c:pt idx="1681">
                  <c:v>PJNE2014-KR-N-4XL</c:v>
                </c:pt>
                <c:pt idx="1682">
                  <c:v>SET187-KR-DH-S</c:v>
                </c:pt>
                <c:pt idx="1683">
                  <c:v>SET228-KR-PP-A-XXXL</c:v>
                </c:pt>
                <c:pt idx="1684">
                  <c:v>SET179-KR-PP-XXXL</c:v>
                </c:pt>
                <c:pt idx="1685">
                  <c:v>SET385-KR-NP-XXXL</c:v>
                </c:pt>
                <c:pt idx="1686">
                  <c:v>SET433-KR-NP-M</c:v>
                </c:pt>
                <c:pt idx="1687">
                  <c:v>SET349-KR-NP-L</c:v>
                </c:pt>
                <c:pt idx="1688">
                  <c:v>SET330-KR-PP-M</c:v>
                </c:pt>
                <c:pt idx="1689">
                  <c:v>SET285-KR-SHA-M</c:v>
                </c:pt>
                <c:pt idx="1690">
                  <c:v>SET378-KR-NP-L</c:v>
                </c:pt>
                <c:pt idx="1691">
                  <c:v>SET310-KR-NP-XXXL</c:v>
                </c:pt>
                <c:pt idx="1692">
                  <c:v>SET355-KR-PP-XL</c:v>
                </c:pt>
                <c:pt idx="1693">
                  <c:v>SET413-KR-NP-M</c:v>
                </c:pt>
                <c:pt idx="1694">
                  <c:v>SET322-KR-SHA-L</c:v>
                </c:pt>
                <c:pt idx="1695">
                  <c:v>SET342-KR-NP-N-XXXL</c:v>
                </c:pt>
                <c:pt idx="1696">
                  <c:v>SET320-KR-NP-XS</c:v>
                </c:pt>
                <c:pt idx="1697">
                  <c:v>SET281-KR-PP-L</c:v>
                </c:pt>
                <c:pt idx="1698">
                  <c:v>SET317-KR-PP-M</c:v>
                </c:pt>
                <c:pt idx="1699">
                  <c:v>SET349-KR-NP-M</c:v>
                </c:pt>
                <c:pt idx="1700">
                  <c:v>SET310-KR-NP-XL</c:v>
                </c:pt>
                <c:pt idx="1701">
                  <c:v>J0014-LCD-M</c:v>
                </c:pt>
                <c:pt idx="1702">
                  <c:v>J0113-TP-L</c:v>
                </c:pt>
                <c:pt idx="1703">
                  <c:v>J0097-KR-XL</c:v>
                </c:pt>
                <c:pt idx="1704">
                  <c:v>J0111-TP-XL</c:v>
                </c:pt>
                <c:pt idx="1705">
                  <c:v>J0119-TP-XS</c:v>
                </c:pt>
                <c:pt idx="1706">
                  <c:v>J0006-SET-XS</c:v>
                </c:pt>
                <c:pt idx="1707">
                  <c:v>J0013-SKD-XS</c:v>
                </c:pt>
                <c:pt idx="1708">
                  <c:v>J0095-SET-XS</c:v>
                </c:pt>
                <c:pt idx="1709">
                  <c:v>J0010-LCD-L</c:v>
                </c:pt>
                <c:pt idx="1710">
                  <c:v>J0122-TP-S</c:v>
                </c:pt>
                <c:pt idx="1711">
                  <c:v>J0010-LCD-XS</c:v>
                </c:pt>
                <c:pt idx="1712">
                  <c:v>J0158-DR-XXXL</c:v>
                </c:pt>
                <c:pt idx="1713">
                  <c:v>J0333-DR-L</c:v>
                </c:pt>
                <c:pt idx="1714">
                  <c:v>J0216-BL-L</c:v>
                </c:pt>
                <c:pt idx="1715">
                  <c:v>J0216-BL-XXL</c:v>
                </c:pt>
                <c:pt idx="1716">
                  <c:v>J0210-DR-XL</c:v>
                </c:pt>
                <c:pt idx="1717">
                  <c:v>J0331-KR-XXXL</c:v>
                </c:pt>
                <c:pt idx="1718">
                  <c:v>J0247-SKD-M</c:v>
                </c:pt>
                <c:pt idx="1719">
                  <c:v>J0189-TP-XXL</c:v>
                </c:pt>
                <c:pt idx="1720">
                  <c:v>JNE1998-KR-311-XL</c:v>
                </c:pt>
                <c:pt idx="1721">
                  <c:v>JNE2153-KR-278-A-M</c:v>
                </c:pt>
                <c:pt idx="1722">
                  <c:v>JNE3363-KR-1032-L</c:v>
                </c:pt>
                <c:pt idx="1723">
                  <c:v>JNE3365-KR-1052-XL</c:v>
                </c:pt>
                <c:pt idx="1724">
                  <c:v>JNE2265-KR-501-XXL</c:v>
                </c:pt>
                <c:pt idx="1725">
                  <c:v>J0355-KR-XXL</c:v>
                </c:pt>
                <c:pt idx="1726">
                  <c:v>JNE1234-MULTI-KR-032-XL</c:v>
                </c:pt>
                <c:pt idx="1727">
                  <c:v>J0401-DR-XXXL</c:v>
                </c:pt>
                <c:pt idx="1728">
                  <c:v>JNE2014-KR-178-XS</c:v>
                </c:pt>
                <c:pt idx="1729">
                  <c:v>J0399-DR-S</c:v>
                </c:pt>
                <c:pt idx="1730">
                  <c:v>J0373-KR-XL</c:v>
                </c:pt>
                <c:pt idx="1731">
                  <c:v>JNE2049-KR-351-XXXL1</c:v>
                </c:pt>
                <c:pt idx="1732">
                  <c:v>J0415-DR-XXL</c:v>
                </c:pt>
                <c:pt idx="1733">
                  <c:v>J0401-DR-L</c:v>
                </c:pt>
                <c:pt idx="1734">
                  <c:v>JNE3261-KR-M</c:v>
                </c:pt>
                <c:pt idx="1735">
                  <c:v>JNE3607-KR-XXXL</c:v>
                </c:pt>
                <c:pt idx="1736">
                  <c:v>JNE3515-KR-XL</c:v>
                </c:pt>
                <c:pt idx="1737">
                  <c:v>JNE3603-KR-XXL</c:v>
                </c:pt>
                <c:pt idx="1738">
                  <c:v>JNE3618-KR-XL</c:v>
                </c:pt>
                <c:pt idx="1739">
                  <c:v>JNE3573-KR-S</c:v>
                </c:pt>
                <c:pt idx="1740">
                  <c:v>JNE3613-KR-XS</c:v>
                </c:pt>
                <c:pt idx="1741">
                  <c:v>JNE3741-KR-XXL</c:v>
                </c:pt>
                <c:pt idx="1742">
                  <c:v>JNE3665-TP-M</c:v>
                </c:pt>
                <c:pt idx="1743">
                  <c:v>JNE3680-TU-M</c:v>
                </c:pt>
                <c:pt idx="1744">
                  <c:v>JNE3749-KR-L</c:v>
                </c:pt>
                <c:pt idx="1745">
                  <c:v>JNE3778-KR-XXXL</c:v>
                </c:pt>
                <c:pt idx="1746">
                  <c:v>JNE3706-DR-XXL</c:v>
                </c:pt>
                <c:pt idx="1747">
                  <c:v>JNE3720-KR-XXXL</c:v>
                </c:pt>
                <c:pt idx="1748">
                  <c:v>JNE3706-DR-M</c:v>
                </c:pt>
                <c:pt idx="1749">
                  <c:v>JNE3675-TU-M</c:v>
                </c:pt>
                <c:pt idx="1750">
                  <c:v>JNE3787-KR-XXXL</c:v>
                </c:pt>
                <c:pt idx="1751">
                  <c:v>JNE3758-KR-L</c:v>
                </c:pt>
                <c:pt idx="1752">
                  <c:v>JNE3702-KR-L</c:v>
                </c:pt>
                <c:pt idx="1753">
                  <c:v>JNE3735-KR-L</c:v>
                </c:pt>
                <c:pt idx="1754">
                  <c:v>JNE3787-KR-XL</c:v>
                </c:pt>
                <c:pt idx="1755">
                  <c:v>JNE3689-TU-L</c:v>
                </c:pt>
                <c:pt idx="1756">
                  <c:v>NW016-ST-SR-XS</c:v>
                </c:pt>
                <c:pt idx="1757">
                  <c:v>JNE3865-TP-M</c:v>
                </c:pt>
                <c:pt idx="1758">
                  <c:v>JNE3794-KR-XS</c:v>
                </c:pt>
                <c:pt idx="1759">
                  <c:v>NW029-ST-SR-XXXL</c:v>
                </c:pt>
                <c:pt idx="1760">
                  <c:v>JNE3856-KR-XXL</c:v>
                </c:pt>
                <c:pt idx="1761">
                  <c:v>MEN5020-KR-XXXL</c:v>
                </c:pt>
                <c:pt idx="1762">
                  <c:v>JNE3806-KR-XL</c:v>
                </c:pt>
                <c:pt idx="1763">
                  <c:v>JNE3834-KR-XXL</c:v>
                </c:pt>
                <c:pt idx="1764">
                  <c:v>NW014-ST-SR-M</c:v>
                </c:pt>
                <c:pt idx="1765">
                  <c:v>NW013-ST-SR-L</c:v>
                </c:pt>
                <c:pt idx="1766">
                  <c:v>JNE3879-DR-L</c:v>
                </c:pt>
                <c:pt idx="1767">
                  <c:v>JNE3856-KR-L</c:v>
                </c:pt>
                <c:pt idx="1768">
                  <c:v>MEN5021-KR-XXXL</c:v>
                </c:pt>
                <c:pt idx="1769">
                  <c:v>JNE3879-DR-XL</c:v>
                </c:pt>
                <c:pt idx="1770">
                  <c:v>MEN5015-KR-XXL</c:v>
                </c:pt>
                <c:pt idx="1771">
                  <c:v>NW037-TP-SR-XXL</c:v>
                </c:pt>
                <c:pt idx="1772">
                  <c:v>SET073-KR-SHA-S</c:v>
                </c:pt>
                <c:pt idx="1773">
                  <c:v>SET116-KR-NP-L</c:v>
                </c:pt>
                <c:pt idx="1774">
                  <c:v>SET203-KR-DPT-XXL</c:v>
                </c:pt>
                <c:pt idx="1775">
                  <c:v>PJ0096-KR-N-5XL</c:v>
                </c:pt>
                <c:pt idx="1776">
                  <c:v>SET203-KR-DPT-XS</c:v>
                </c:pt>
                <c:pt idx="1777">
                  <c:v>SET128-KR-DH-L</c:v>
                </c:pt>
                <c:pt idx="1778">
                  <c:v>SET252-KR-PP-XS</c:v>
                </c:pt>
                <c:pt idx="1779">
                  <c:v>SET229-KR-PP-L</c:v>
                </c:pt>
                <c:pt idx="1780">
                  <c:v>SET144-KR-NP-XL</c:v>
                </c:pt>
                <c:pt idx="1781">
                  <c:v>SET209-KR-PP-XXL</c:v>
                </c:pt>
                <c:pt idx="1782">
                  <c:v>PJNE3440-KR-N-4XL</c:v>
                </c:pt>
                <c:pt idx="1783">
                  <c:v>SET048-KR-NP-S</c:v>
                </c:pt>
                <c:pt idx="1784">
                  <c:v>SET204-KR-DPT-XXXL</c:v>
                </c:pt>
                <c:pt idx="1785">
                  <c:v>SET261-KR-PP-S</c:v>
                </c:pt>
                <c:pt idx="1786">
                  <c:v>SET322-KR-SHA-XS</c:v>
                </c:pt>
                <c:pt idx="1787">
                  <c:v>SET285-KR-SHA-XS</c:v>
                </c:pt>
                <c:pt idx="1788">
                  <c:v>SET355-KR-PP-M</c:v>
                </c:pt>
                <c:pt idx="1789">
                  <c:v>SET329-KR-NP-XXL</c:v>
                </c:pt>
                <c:pt idx="1790">
                  <c:v>SET285-KR-SHA-L</c:v>
                </c:pt>
                <c:pt idx="1791">
                  <c:v>SET319-KR-NP-XXXL</c:v>
                </c:pt>
                <c:pt idx="1792">
                  <c:v>SET277-KR-NP-XL</c:v>
                </c:pt>
                <c:pt idx="1793">
                  <c:v>SET366-KR-NP-L</c:v>
                </c:pt>
                <c:pt idx="1794">
                  <c:v>SET361-KR-NP-XS</c:v>
                </c:pt>
                <c:pt idx="1795">
                  <c:v>SET355-KR-PP-XXXL</c:v>
                </c:pt>
                <c:pt idx="1796">
                  <c:v>SET395-KR-NP-L</c:v>
                </c:pt>
                <c:pt idx="1797">
                  <c:v>SET332-KR-PP-XXXL</c:v>
                </c:pt>
                <c:pt idx="1798">
                  <c:v>SET341-KR-NP-XXL</c:v>
                </c:pt>
                <c:pt idx="1799">
                  <c:v>SET305-KR-DPT-L</c:v>
                </c:pt>
                <c:pt idx="1800">
                  <c:v>SET385-KR-NP-XXL</c:v>
                </c:pt>
                <c:pt idx="1801">
                  <c:v>SET435-KR-NP-L</c:v>
                </c:pt>
                <c:pt idx="1802">
                  <c:v>SET277-KR-NP-S</c:v>
                </c:pt>
                <c:pt idx="1803">
                  <c:v>SET288-KR-NP-S</c:v>
                </c:pt>
                <c:pt idx="1804">
                  <c:v>SET433-KR-NP-XL</c:v>
                </c:pt>
                <c:pt idx="1805">
                  <c:v>J0124-TP-L</c:v>
                </c:pt>
                <c:pt idx="1806">
                  <c:v>J0010-LCD-XXXL</c:v>
                </c:pt>
                <c:pt idx="1807">
                  <c:v>J0127-SKD-L</c:v>
                </c:pt>
                <c:pt idx="1808">
                  <c:v>J0023-TP-S</c:v>
                </c:pt>
                <c:pt idx="1809">
                  <c:v>J0124-TP-XXL</c:v>
                </c:pt>
                <c:pt idx="1810">
                  <c:v>BL017-63BLACK</c:v>
                </c:pt>
                <c:pt idx="1811">
                  <c:v>J0127-SKD-XL</c:v>
                </c:pt>
                <c:pt idx="1812">
                  <c:v>J0127-SKD-XS</c:v>
                </c:pt>
                <c:pt idx="1813">
                  <c:v>J0297-TP-XL</c:v>
                </c:pt>
                <c:pt idx="1814">
                  <c:v>J0281-SKD-XXXL</c:v>
                </c:pt>
                <c:pt idx="1815">
                  <c:v>J0306-DR-S</c:v>
                </c:pt>
                <c:pt idx="1816">
                  <c:v>J0295-DR-XXL</c:v>
                </c:pt>
                <c:pt idx="1817">
                  <c:v>J0181-TP-M</c:v>
                </c:pt>
                <c:pt idx="1818">
                  <c:v>J0280-SKD-XXL</c:v>
                </c:pt>
                <c:pt idx="1819">
                  <c:v>J0332-DR-XXXL</c:v>
                </c:pt>
                <c:pt idx="1820">
                  <c:v>J0210-DR-XXL</c:v>
                </c:pt>
                <c:pt idx="1821">
                  <c:v>J0152-DR-S</c:v>
                </c:pt>
                <c:pt idx="1822">
                  <c:v>J0190-TP-L</c:v>
                </c:pt>
                <c:pt idx="1823">
                  <c:v>J0328-KR-XXL</c:v>
                </c:pt>
                <c:pt idx="1824">
                  <c:v>J0217-BL-XXL</c:v>
                </c:pt>
                <c:pt idx="1825">
                  <c:v>JNE1951-KR-155-XXL</c:v>
                </c:pt>
                <c:pt idx="1826">
                  <c:v>JNE2205-KR-467-A-M</c:v>
                </c:pt>
                <c:pt idx="1827">
                  <c:v>JNE2032-KR-205-XXL</c:v>
                </c:pt>
                <c:pt idx="1828">
                  <c:v>J0416-DR-XXL</c:v>
                </c:pt>
                <c:pt idx="1829">
                  <c:v>J0399-DR-XS</c:v>
                </c:pt>
                <c:pt idx="1830">
                  <c:v>J0401-DR-XS</c:v>
                </c:pt>
                <c:pt idx="1831">
                  <c:v>J0382-SKD-XL</c:v>
                </c:pt>
                <c:pt idx="1832">
                  <c:v>J0377-SKD-XXXL</c:v>
                </c:pt>
                <c:pt idx="1833">
                  <c:v>J0351-SET-S</c:v>
                </c:pt>
                <c:pt idx="1834">
                  <c:v>J0416-DR-XL</c:v>
                </c:pt>
                <c:pt idx="1835">
                  <c:v>JNE2032-KR-205-XXXL</c:v>
                </c:pt>
                <c:pt idx="1836">
                  <c:v>J0391-TP-L</c:v>
                </c:pt>
                <c:pt idx="1837">
                  <c:v>JNE1233-BLUE-KR-031-XXXL</c:v>
                </c:pt>
                <c:pt idx="1838">
                  <c:v>J0386-KR-L</c:v>
                </c:pt>
                <c:pt idx="1839">
                  <c:v>JNE1998-KR-311-XXL</c:v>
                </c:pt>
                <c:pt idx="1840">
                  <c:v>J0346-SET-XS</c:v>
                </c:pt>
                <c:pt idx="1841">
                  <c:v>JNE3412-KR-XL</c:v>
                </c:pt>
                <c:pt idx="1842">
                  <c:v>JNE3619-KR-XS</c:v>
                </c:pt>
                <c:pt idx="1843">
                  <c:v>JNE3491-KR-XL</c:v>
                </c:pt>
                <c:pt idx="1844">
                  <c:v>JNE3459-KR-L</c:v>
                </c:pt>
                <c:pt idx="1845">
                  <c:v>JNE3506-KR-XXXL</c:v>
                </c:pt>
                <c:pt idx="1846">
                  <c:v>JNE3501-KR-XXL</c:v>
                </c:pt>
                <c:pt idx="1847">
                  <c:v>JNE3412-KR-L</c:v>
                </c:pt>
                <c:pt idx="1848">
                  <c:v>JNE3566-KR-XL</c:v>
                </c:pt>
                <c:pt idx="1849">
                  <c:v>JNE3636-KR-XXL</c:v>
                </c:pt>
                <c:pt idx="1850">
                  <c:v>JNE3652-TP-N-XL</c:v>
                </c:pt>
                <c:pt idx="1851">
                  <c:v>JNE3759-KR-XL</c:v>
                </c:pt>
                <c:pt idx="1852">
                  <c:v>JNE3665-TP-XL</c:v>
                </c:pt>
                <c:pt idx="1853">
                  <c:v>JNE3671-TU-XXXL</c:v>
                </c:pt>
                <c:pt idx="1854">
                  <c:v>JNE3713-TP-N-XXL</c:v>
                </c:pt>
                <c:pt idx="1855">
                  <c:v>JNE3671-TU-XXL</c:v>
                </c:pt>
                <c:pt idx="1856">
                  <c:v>JNE3627-KR-L</c:v>
                </c:pt>
                <c:pt idx="1857">
                  <c:v>JNE3674-TU-XXL</c:v>
                </c:pt>
                <c:pt idx="1858">
                  <c:v>MEN5024-KR-XXXL</c:v>
                </c:pt>
                <c:pt idx="1859">
                  <c:v>JNE3838-KR-S</c:v>
                </c:pt>
                <c:pt idx="1860">
                  <c:v>MEN5014-KR-L</c:v>
                </c:pt>
                <c:pt idx="1861">
                  <c:v>NW016-ST-SR-L</c:v>
                </c:pt>
                <c:pt idx="1862">
                  <c:v>MEN5006-KR-XXL</c:v>
                </c:pt>
                <c:pt idx="1863">
                  <c:v>NW001-TP-PJ-XXL</c:v>
                </c:pt>
                <c:pt idx="1864">
                  <c:v>NW001-TP-PJ-L</c:v>
                </c:pt>
                <c:pt idx="1865">
                  <c:v>MEN5029-KR-XL</c:v>
                </c:pt>
                <c:pt idx="1866">
                  <c:v>MEN5012-KR-L</c:v>
                </c:pt>
                <c:pt idx="1867">
                  <c:v>JNE3879-DR-XXL</c:v>
                </c:pt>
                <c:pt idx="1868">
                  <c:v>MEN5019-KR-XXXL</c:v>
                </c:pt>
                <c:pt idx="1869">
                  <c:v>NW020-ST-SR-XL</c:v>
                </c:pt>
                <c:pt idx="1870">
                  <c:v>JNE3818-KR-XL</c:v>
                </c:pt>
                <c:pt idx="1871">
                  <c:v>JNE3817-KR-XXL</c:v>
                </c:pt>
                <c:pt idx="1872">
                  <c:v>PJNE2100-KR-N-4XL</c:v>
                </c:pt>
                <c:pt idx="1873">
                  <c:v>SET224-KR-NP-XL</c:v>
                </c:pt>
                <c:pt idx="1874">
                  <c:v>SET044-KR-NP-XXXL</c:v>
                </c:pt>
                <c:pt idx="1875">
                  <c:v>SET186-KR-DH-XS</c:v>
                </c:pt>
                <c:pt idx="1876">
                  <c:v>SET144-KR-NP-XXL</c:v>
                </c:pt>
                <c:pt idx="1877">
                  <c:v>SET186-KR-DH-M</c:v>
                </c:pt>
                <c:pt idx="1878">
                  <c:v>SET197-KR-NP-XXXL</c:v>
                </c:pt>
                <c:pt idx="1879">
                  <c:v>SET252-KR-PP-S</c:v>
                </c:pt>
                <c:pt idx="1880">
                  <c:v>SET436-KR-NP-M</c:v>
                </c:pt>
                <c:pt idx="1881">
                  <c:v>SET282-KR-PP-XS</c:v>
                </c:pt>
                <c:pt idx="1882">
                  <c:v>SET433-KR-NP-XXL</c:v>
                </c:pt>
                <c:pt idx="1883">
                  <c:v>SET400-KR-NP-XXL</c:v>
                </c:pt>
                <c:pt idx="1884">
                  <c:v>SET281-KR-PP-XL</c:v>
                </c:pt>
                <c:pt idx="1885">
                  <c:v>SET377-KR-NP-XL</c:v>
                </c:pt>
                <c:pt idx="1886">
                  <c:v>SET393-KR-NP-XL</c:v>
                </c:pt>
                <c:pt idx="1887">
                  <c:v>SET380-KR-NP-XXXL</c:v>
                </c:pt>
                <c:pt idx="1888">
                  <c:v>SET400-KR-NP-XXXL</c:v>
                </c:pt>
                <c:pt idx="1889">
                  <c:v>SET325-KR-NP-M</c:v>
                </c:pt>
                <c:pt idx="1890">
                  <c:v>SET342-KR-NP-N-S</c:v>
                </c:pt>
                <c:pt idx="1891">
                  <c:v>SET388-KR-NP-S</c:v>
                </c:pt>
                <c:pt idx="1892">
                  <c:v>SET351-KR-NP-S</c:v>
                </c:pt>
                <c:pt idx="1893">
                  <c:v>SET384-KR-NP-XXXL</c:v>
                </c:pt>
                <c:pt idx="1894">
                  <c:v>SET386-KR-NP-S</c:v>
                </c:pt>
                <c:pt idx="1895">
                  <c:v>SET342-KR-NP-N-XXL</c:v>
                </c:pt>
                <c:pt idx="1896">
                  <c:v>SET405-KR-NP-XS</c:v>
                </c:pt>
                <c:pt idx="1897">
                  <c:v>SET271-KR-NP-XXL</c:v>
                </c:pt>
                <c:pt idx="1898">
                  <c:v>SET267-KR-NP-XXL</c:v>
                </c:pt>
                <c:pt idx="1899">
                  <c:v>SET328-KR-NP-XXXL</c:v>
                </c:pt>
                <c:pt idx="1900">
                  <c:v>SET386-KR-NP-XXXL</c:v>
                </c:pt>
                <c:pt idx="1901">
                  <c:v>SET359-KR-NP-M</c:v>
                </c:pt>
                <c:pt idx="1902">
                  <c:v>SET310-KR-NP-S</c:v>
                </c:pt>
                <c:pt idx="1903">
                  <c:v>SET310-KR-NP-XS</c:v>
                </c:pt>
                <c:pt idx="1904">
                  <c:v>BL057-65BLACK-A</c:v>
                </c:pt>
                <c:pt idx="1905">
                  <c:v>J0092-SET-XXXL</c:v>
                </c:pt>
                <c:pt idx="1906">
                  <c:v>J0014-LCD-S</c:v>
                </c:pt>
                <c:pt idx="1907">
                  <c:v>J0096-KR-XXXL</c:v>
                </c:pt>
                <c:pt idx="1908">
                  <c:v>J0004-SKD-S</c:v>
                </c:pt>
                <c:pt idx="1909">
                  <c:v>J0023-TP-L</c:v>
                </c:pt>
                <c:pt idx="1910">
                  <c:v>J0083-KR-L</c:v>
                </c:pt>
                <c:pt idx="1911">
                  <c:v>J0009-SKD-XS</c:v>
                </c:pt>
                <c:pt idx="1912">
                  <c:v>BL009-61BLACK-B</c:v>
                </c:pt>
                <c:pt idx="1913">
                  <c:v>J0308-DR-XS</c:v>
                </c:pt>
                <c:pt idx="1914">
                  <c:v>J0150-KR-XXL</c:v>
                </c:pt>
                <c:pt idx="1915">
                  <c:v>J0219-BL-S</c:v>
                </c:pt>
                <c:pt idx="1916">
                  <c:v>J0294-TP-XS</c:v>
                </c:pt>
                <c:pt idx="1917">
                  <c:v>J0198-TP-L</c:v>
                </c:pt>
                <c:pt idx="1918">
                  <c:v>J0212-DR-L</c:v>
                </c:pt>
                <c:pt idx="1919">
                  <c:v>J0234-SKD-S</c:v>
                </c:pt>
                <c:pt idx="1920">
                  <c:v>J0295-DR-XXXL</c:v>
                </c:pt>
                <c:pt idx="1921">
                  <c:v>J0297-TP-S</c:v>
                </c:pt>
                <c:pt idx="1922">
                  <c:v>J0210-DR-S</c:v>
                </c:pt>
                <c:pt idx="1923">
                  <c:v>J0300-TP-XXXL</c:v>
                </c:pt>
                <c:pt idx="1924">
                  <c:v>J0337-TP-XS</c:v>
                </c:pt>
                <c:pt idx="1925">
                  <c:v>J0348-SET-S</c:v>
                </c:pt>
                <c:pt idx="1926">
                  <c:v>JNE3256-KR-XXXL</c:v>
                </c:pt>
                <c:pt idx="1927">
                  <c:v>JNE3384-KR-L</c:v>
                </c:pt>
                <c:pt idx="1928">
                  <c:v>JNE2100-KR-144-S</c:v>
                </c:pt>
                <c:pt idx="1929">
                  <c:v>J0413-DR-XL</c:v>
                </c:pt>
                <c:pt idx="1930">
                  <c:v>JNE2291-KR-602-M</c:v>
                </c:pt>
                <c:pt idx="1931">
                  <c:v>J0347-SET-XL</c:v>
                </c:pt>
                <c:pt idx="1932">
                  <c:v>J0345-SET-XL</c:v>
                </c:pt>
                <c:pt idx="1933">
                  <c:v>J0351-SET-XXXL</c:v>
                </c:pt>
                <c:pt idx="1934">
                  <c:v>J0354-KR-XL</c:v>
                </c:pt>
                <c:pt idx="1935">
                  <c:v>J0373-KR-XXXL</c:v>
                </c:pt>
                <c:pt idx="1936">
                  <c:v>JNE3364-KR-1051-A-XS</c:v>
                </c:pt>
                <c:pt idx="1937">
                  <c:v>JNE1906-KR-031-L</c:v>
                </c:pt>
                <c:pt idx="1938">
                  <c:v>JNE3068-KR-A-M</c:v>
                </c:pt>
                <c:pt idx="1939">
                  <c:v>JNE2086-KR-389-M</c:v>
                </c:pt>
                <c:pt idx="1940">
                  <c:v>JNE3376-KR-XXL</c:v>
                </c:pt>
                <c:pt idx="1941">
                  <c:v>J0399-DR-XXXL</c:v>
                </c:pt>
                <c:pt idx="1942">
                  <c:v>JNE3364-KR-1051-A-XXXL</c:v>
                </c:pt>
                <c:pt idx="1943">
                  <c:v>JNE3252-KR-XL</c:v>
                </c:pt>
                <c:pt idx="1944">
                  <c:v>J0396-DR-XXXL</c:v>
                </c:pt>
                <c:pt idx="1945">
                  <c:v>J0396-DR-XXL</c:v>
                </c:pt>
                <c:pt idx="1946">
                  <c:v>J0385-KR-L</c:v>
                </c:pt>
                <c:pt idx="1947">
                  <c:v>JNE3554-KR-XXL</c:v>
                </c:pt>
                <c:pt idx="1948">
                  <c:v>JNE3501-KR-M</c:v>
                </c:pt>
                <c:pt idx="1949">
                  <c:v>JNE3620-KR-XXL</c:v>
                </c:pt>
                <c:pt idx="1950">
                  <c:v>JNE3609-KR-L</c:v>
                </c:pt>
                <c:pt idx="1951">
                  <c:v>JNE3562-KR-XXL</c:v>
                </c:pt>
                <c:pt idx="1952">
                  <c:v>JNE3620-KR-S</c:v>
                </c:pt>
                <c:pt idx="1953">
                  <c:v>JNE3461-KR-S</c:v>
                </c:pt>
                <c:pt idx="1954">
                  <c:v>JNE3501-KR-XL</c:v>
                </c:pt>
                <c:pt idx="1955">
                  <c:v>JNE3421-KR-N-L</c:v>
                </c:pt>
                <c:pt idx="1956">
                  <c:v>JNE3614-KR-XS</c:v>
                </c:pt>
                <c:pt idx="1957">
                  <c:v>JNE3609-KR-XL</c:v>
                </c:pt>
                <c:pt idx="1958">
                  <c:v>JNE3607-KR-L</c:v>
                </c:pt>
                <c:pt idx="1959">
                  <c:v>JNE3612-KR-XL</c:v>
                </c:pt>
                <c:pt idx="1960">
                  <c:v>JNE3439-KR-XXXL</c:v>
                </c:pt>
                <c:pt idx="1961">
                  <c:v>JNE3476-KR-XXL</c:v>
                </c:pt>
                <c:pt idx="1962">
                  <c:v>JNE3761-KR-S</c:v>
                </c:pt>
                <c:pt idx="1963">
                  <c:v>JNE3633-KR-XXL</c:v>
                </c:pt>
                <c:pt idx="1964">
                  <c:v>JNE3712-TP-N-XL</c:v>
                </c:pt>
                <c:pt idx="1965">
                  <c:v>JNE3707-DR-XXL</c:v>
                </c:pt>
                <c:pt idx="1966">
                  <c:v>JNE3648-TP-N-XS</c:v>
                </c:pt>
                <c:pt idx="1967">
                  <c:v>JNE3751-KR-XXL</c:v>
                </c:pt>
                <c:pt idx="1968">
                  <c:v>JNE3758-KR-XXL</c:v>
                </c:pt>
                <c:pt idx="1969">
                  <c:v>JNE3706-DR-XL</c:v>
                </c:pt>
                <c:pt idx="1970">
                  <c:v>JNE3671-TU-S</c:v>
                </c:pt>
                <c:pt idx="1971">
                  <c:v>JNE3781-KR-XS</c:v>
                </c:pt>
                <c:pt idx="1972">
                  <c:v>JNE3735-KR-S</c:v>
                </c:pt>
                <c:pt idx="1973">
                  <c:v>JNE3702-KR-XXXL</c:v>
                </c:pt>
                <c:pt idx="1974">
                  <c:v>JNE3638-KR-XXXL</c:v>
                </c:pt>
                <c:pt idx="1975">
                  <c:v>JNE3691-TU-XXL</c:v>
                </c:pt>
                <c:pt idx="1976">
                  <c:v>JNE3758-KR-XL</c:v>
                </c:pt>
                <c:pt idx="1977">
                  <c:v>JNE3799-KR-S</c:v>
                </c:pt>
                <c:pt idx="1978">
                  <c:v>JNE3887-KR-S</c:v>
                </c:pt>
                <c:pt idx="1979">
                  <c:v>NW029-ST-SR-L</c:v>
                </c:pt>
                <c:pt idx="1980">
                  <c:v>MEN5026-KR-M</c:v>
                </c:pt>
                <c:pt idx="1981">
                  <c:v>MEN5006-KR-M</c:v>
                </c:pt>
                <c:pt idx="1982">
                  <c:v>NW001-TP-PJ-M</c:v>
                </c:pt>
                <c:pt idx="1983">
                  <c:v>MEN5013-KR-XL</c:v>
                </c:pt>
                <c:pt idx="1984">
                  <c:v>JNE3790-KR-XL</c:v>
                </c:pt>
                <c:pt idx="1985">
                  <c:v>JNE3887-KR-XXL</c:v>
                </c:pt>
                <c:pt idx="1986">
                  <c:v>JNE3810-KR-S</c:v>
                </c:pt>
                <c:pt idx="1987">
                  <c:v>MEN5028-KR-XXL</c:v>
                </c:pt>
                <c:pt idx="1988">
                  <c:v>MEN5001-KR-M</c:v>
                </c:pt>
                <c:pt idx="1989">
                  <c:v>JNE3892-TP-XXL</c:v>
                </c:pt>
                <c:pt idx="1990">
                  <c:v>NW031-TP-PJ-M</c:v>
                </c:pt>
                <c:pt idx="1991">
                  <c:v>NW001-TP-PJ-XL</c:v>
                </c:pt>
                <c:pt idx="1992">
                  <c:v>NW004-TP-PJ-M</c:v>
                </c:pt>
                <c:pt idx="1993">
                  <c:v>JNE3863-TU-L</c:v>
                </c:pt>
                <c:pt idx="1994">
                  <c:v>NW037-TP-SR-XL</c:v>
                </c:pt>
                <c:pt idx="1995">
                  <c:v>JNE3806-KR-M</c:v>
                </c:pt>
                <c:pt idx="1996">
                  <c:v>JNE3892-TP-XXXL</c:v>
                </c:pt>
                <c:pt idx="1997">
                  <c:v>NW003-TP-PJ-M</c:v>
                </c:pt>
                <c:pt idx="1998">
                  <c:v>MEN5014-KR-XXL</c:v>
                </c:pt>
                <c:pt idx="1999">
                  <c:v>NW020-ST-SR-XXL</c:v>
                </c:pt>
                <c:pt idx="2000">
                  <c:v>JNE3795-KR-M</c:v>
                </c:pt>
                <c:pt idx="2001">
                  <c:v>MEN5023-KR-S</c:v>
                </c:pt>
                <c:pt idx="2002">
                  <c:v>JNE3836-KR-M</c:v>
                </c:pt>
                <c:pt idx="2003">
                  <c:v>JNE3817-KR-XL</c:v>
                </c:pt>
                <c:pt idx="2004">
                  <c:v>PJNE3368-KR-4XL</c:v>
                </c:pt>
                <c:pt idx="2005">
                  <c:v>PJNE3607-KR-5XL</c:v>
                </c:pt>
                <c:pt idx="2006">
                  <c:v>SET182-KR-DH-L</c:v>
                </c:pt>
                <c:pt idx="2007">
                  <c:v>PJNE3364-KR-6XL</c:v>
                </c:pt>
                <c:pt idx="2008">
                  <c:v>SET247-KR-SHA-S</c:v>
                </c:pt>
                <c:pt idx="2009">
                  <c:v>SET240-KR-PP-XL</c:v>
                </c:pt>
                <c:pt idx="2010">
                  <c:v>PJNE3423-KR-N-5XL</c:v>
                </c:pt>
                <c:pt idx="2011">
                  <c:v>SET220-KR-PP-XXXL</c:v>
                </c:pt>
                <c:pt idx="2012">
                  <c:v>SET131-KR-NP-M</c:v>
                </c:pt>
                <c:pt idx="2013">
                  <c:v>SET251-KR-PP-XS</c:v>
                </c:pt>
                <c:pt idx="2014">
                  <c:v>SET197-KR-NP-XS</c:v>
                </c:pt>
                <c:pt idx="2015">
                  <c:v>SET188-KR-NP-XXXL</c:v>
                </c:pt>
                <c:pt idx="2016">
                  <c:v>SET217-KR-PP-S</c:v>
                </c:pt>
                <c:pt idx="2017">
                  <c:v>SET044-KR-NP-XS</c:v>
                </c:pt>
                <c:pt idx="2018">
                  <c:v>SET210-KR-PP-L</c:v>
                </c:pt>
                <c:pt idx="2019">
                  <c:v>PSET268-KR-NP-4XL</c:v>
                </c:pt>
                <c:pt idx="2020">
                  <c:v>SET172-KR-PP-B-L</c:v>
                </c:pt>
                <c:pt idx="2021">
                  <c:v>SET388-KR-NP-XL</c:v>
                </c:pt>
                <c:pt idx="2022">
                  <c:v>SET341-KR-NP-XXXL</c:v>
                </c:pt>
                <c:pt idx="2023">
                  <c:v>SET396-KR-PP-S</c:v>
                </c:pt>
                <c:pt idx="2024">
                  <c:v>SET403-KR-NP-XL</c:v>
                </c:pt>
                <c:pt idx="2025">
                  <c:v>SET369-KR-NP-XXXL</c:v>
                </c:pt>
                <c:pt idx="2026">
                  <c:v>SET320-KR-NP-XL</c:v>
                </c:pt>
                <c:pt idx="2027">
                  <c:v>SET332-KR-PP-L</c:v>
                </c:pt>
                <c:pt idx="2028">
                  <c:v>SET320-KR-NP-M</c:v>
                </c:pt>
                <c:pt idx="2029">
                  <c:v>SET360-KR-NP-S</c:v>
                </c:pt>
                <c:pt idx="2030">
                  <c:v>SET413-KR-NP-L</c:v>
                </c:pt>
                <c:pt idx="2031">
                  <c:v>SET358-KR-NP-M</c:v>
                </c:pt>
                <c:pt idx="2032">
                  <c:v>SET343-KR-NP-XS</c:v>
                </c:pt>
                <c:pt idx="2033">
                  <c:v>SET435-KR-NP-M</c:v>
                </c:pt>
                <c:pt idx="2034">
                  <c:v>SET394-KR-NP-XL</c:v>
                </c:pt>
                <c:pt idx="2035">
                  <c:v>SET334-KR-NP-L</c:v>
                </c:pt>
                <c:pt idx="2036">
                  <c:v>J0083-KR-M</c:v>
                </c:pt>
                <c:pt idx="2037">
                  <c:v>J0126-SKD-XXL</c:v>
                </c:pt>
                <c:pt idx="2038">
                  <c:v>J0106-KR-XXXL</c:v>
                </c:pt>
                <c:pt idx="2039">
                  <c:v>J0132-KR-L</c:v>
                </c:pt>
                <c:pt idx="2040">
                  <c:v>J0007-SKD-XXL</c:v>
                </c:pt>
                <c:pt idx="2041">
                  <c:v>J0094-KR-XXL</c:v>
                </c:pt>
                <c:pt idx="2042">
                  <c:v>J0025-DR-XXXL</c:v>
                </c:pt>
                <c:pt idx="2043">
                  <c:v>J0179-KR-XXXL</c:v>
                </c:pt>
                <c:pt idx="2044">
                  <c:v>J0152-DR-XXL</c:v>
                </c:pt>
                <c:pt idx="2045">
                  <c:v>J0153-DR-XL</c:v>
                </c:pt>
                <c:pt idx="2046">
                  <c:v>J0337-TP-XL</c:v>
                </c:pt>
                <c:pt idx="2047">
                  <c:v>J0216-BL-M</c:v>
                </c:pt>
                <c:pt idx="2048">
                  <c:v>J0179-KR-XL</c:v>
                </c:pt>
                <c:pt idx="2049">
                  <c:v>J0334-TP-XXL</c:v>
                </c:pt>
                <c:pt idx="2050">
                  <c:v>J0239-SKD-XXXL</c:v>
                </c:pt>
                <c:pt idx="2051">
                  <c:v>J0296-DR-XS</c:v>
                </c:pt>
                <c:pt idx="2052">
                  <c:v>J0220-BL-XL</c:v>
                </c:pt>
                <c:pt idx="2053">
                  <c:v>J0152-DR-XL</c:v>
                </c:pt>
                <c:pt idx="2054">
                  <c:v>J0342-TP-XXXL</c:v>
                </c:pt>
                <c:pt idx="2055">
                  <c:v>J0148-SET-XXL</c:v>
                </c:pt>
                <c:pt idx="2056">
                  <c:v>J0234-SKD-XXL</c:v>
                </c:pt>
                <c:pt idx="2057">
                  <c:v>J0243-DR-L</c:v>
                </c:pt>
                <c:pt idx="2058">
                  <c:v>J0167-KR-L</c:v>
                </c:pt>
                <c:pt idx="2059">
                  <c:v>J0379-SKD-XXXL</c:v>
                </c:pt>
                <c:pt idx="2060">
                  <c:v>JNE2291-KR-602-S</c:v>
                </c:pt>
                <c:pt idx="2061">
                  <c:v>JNE3160-KR-S</c:v>
                </c:pt>
                <c:pt idx="2062">
                  <c:v>J0372-SKD-M</c:v>
                </c:pt>
                <c:pt idx="2063">
                  <c:v>J0381-SKD-L</c:v>
                </c:pt>
                <c:pt idx="2064">
                  <c:v>J0352-KR-S</c:v>
                </c:pt>
                <c:pt idx="2065">
                  <c:v>J0353-KR-M</c:v>
                </c:pt>
                <c:pt idx="2066">
                  <c:v>J0382-SKD-XS</c:v>
                </c:pt>
                <c:pt idx="2067">
                  <c:v>J0416-DR-S</c:v>
                </c:pt>
                <c:pt idx="2068">
                  <c:v>JNE3366-KR-1053-S</c:v>
                </c:pt>
                <c:pt idx="2069">
                  <c:v>JNE2199-KR-411-A-M</c:v>
                </c:pt>
                <c:pt idx="2070">
                  <c:v>J0395-DR-XXXL</c:v>
                </c:pt>
                <c:pt idx="2071">
                  <c:v>J0373-KR-XS</c:v>
                </c:pt>
                <c:pt idx="2072">
                  <c:v>JNE2153-KR-278-A-XXXL</c:v>
                </c:pt>
                <c:pt idx="2073">
                  <c:v>J0345-SET-XXXL</c:v>
                </c:pt>
                <c:pt idx="2074">
                  <c:v>JNE2049-KR-351-XS</c:v>
                </c:pt>
                <c:pt idx="2075">
                  <c:v>JNE3252-KR-XXXL</c:v>
                </c:pt>
                <c:pt idx="2076">
                  <c:v>JNE1977-KR-237-L</c:v>
                </c:pt>
                <c:pt idx="2077">
                  <c:v>JNE3401-KR-M</c:v>
                </c:pt>
                <c:pt idx="2078">
                  <c:v>JNE3412-KR-XXXL</c:v>
                </c:pt>
                <c:pt idx="2079">
                  <c:v>JNE3482-KR-L</c:v>
                </c:pt>
                <c:pt idx="2080">
                  <c:v>JNE3449-KR-XXL</c:v>
                </c:pt>
                <c:pt idx="2081">
                  <c:v>JNE3518-KR-XXXL</c:v>
                </c:pt>
                <c:pt idx="2082">
                  <c:v>JNE3548-KR-XXXL</c:v>
                </c:pt>
                <c:pt idx="2083">
                  <c:v>JNE3479-KR-M</c:v>
                </c:pt>
                <c:pt idx="2084">
                  <c:v>JNE3479-KR-XL</c:v>
                </c:pt>
                <c:pt idx="2085">
                  <c:v>JNE3506-KR-XXL</c:v>
                </c:pt>
                <c:pt idx="2086">
                  <c:v>JNE3546-KR-XS</c:v>
                </c:pt>
                <c:pt idx="2087">
                  <c:v>JNE3470-KR-XXL</c:v>
                </c:pt>
                <c:pt idx="2088">
                  <c:v>JNE3562-KR-XL</c:v>
                </c:pt>
                <c:pt idx="2089">
                  <c:v>JNE3401-KR-XXL</c:v>
                </c:pt>
                <c:pt idx="2090">
                  <c:v>JNE3607-KR-XXL</c:v>
                </c:pt>
                <c:pt idx="2091">
                  <c:v>JNE3554-KR-M</c:v>
                </c:pt>
                <c:pt idx="2092">
                  <c:v>JNE3606-KR-L</c:v>
                </c:pt>
                <c:pt idx="2093">
                  <c:v>JNE3787-KR-L</c:v>
                </c:pt>
                <c:pt idx="2094">
                  <c:v>JNE3715-KR-XXL</c:v>
                </c:pt>
                <c:pt idx="2095">
                  <c:v>JNE3689-TU-XXL</c:v>
                </c:pt>
                <c:pt idx="2096">
                  <c:v>JNE3706-DR-XXXL</c:v>
                </c:pt>
                <c:pt idx="2097">
                  <c:v>JNE3651-TP-N-L</c:v>
                </c:pt>
                <c:pt idx="2098">
                  <c:v>JNE3786-KR-XXL</c:v>
                </c:pt>
                <c:pt idx="2099">
                  <c:v>JNE3640-TP-N-S</c:v>
                </c:pt>
                <c:pt idx="2100">
                  <c:v>JNE3776-KR-XL</c:v>
                </c:pt>
                <c:pt idx="2101">
                  <c:v>JNE3636-KR-XXXL</c:v>
                </c:pt>
                <c:pt idx="2102">
                  <c:v>JNE3714-KR-XXL</c:v>
                </c:pt>
                <c:pt idx="2103">
                  <c:v>JNE3651-TP-N-XL</c:v>
                </c:pt>
                <c:pt idx="2104">
                  <c:v>JNE3716-KR-S</c:v>
                </c:pt>
                <c:pt idx="2105">
                  <c:v>JNE3741-KR-M</c:v>
                </c:pt>
                <c:pt idx="2106">
                  <c:v>JNE3775-KR-M</c:v>
                </c:pt>
                <c:pt idx="2107">
                  <c:v>JNE3641-TP-N-XS</c:v>
                </c:pt>
                <c:pt idx="2108">
                  <c:v>JNE3708-TU-XXL</c:v>
                </c:pt>
                <c:pt idx="2109">
                  <c:v>JNE3639-TP-N-XS</c:v>
                </c:pt>
                <c:pt idx="2110">
                  <c:v>JNE3660-TP-N-S</c:v>
                </c:pt>
                <c:pt idx="2111">
                  <c:v>JNE3757-KR-M</c:v>
                </c:pt>
                <c:pt idx="2112">
                  <c:v>JNE3758-KR-M</c:v>
                </c:pt>
                <c:pt idx="2113">
                  <c:v>JNE3722-KR-S</c:v>
                </c:pt>
                <c:pt idx="2114">
                  <c:v>JNE3741-KR-XL</c:v>
                </c:pt>
                <c:pt idx="2115">
                  <c:v>JNE3652-TP-N-S</c:v>
                </c:pt>
                <c:pt idx="2116">
                  <c:v>JNE3753-KR-XXXL</c:v>
                </c:pt>
                <c:pt idx="2117">
                  <c:v>JNE3887-KR-XS</c:v>
                </c:pt>
                <c:pt idx="2118">
                  <c:v>JNE3856-KR-XXXL</c:v>
                </c:pt>
                <c:pt idx="2119">
                  <c:v>JNE3807-KR-XS</c:v>
                </c:pt>
                <c:pt idx="2120">
                  <c:v>JNE3798-KR-A-XL</c:v>
                </c:pt>
                <c:pt idx="2121">
                  <c:v>MEN5014-KR-XXXL</c:v>
                </c:pt>
                <c:pt idx="2122">
                  <c:v>MEN5029-KR-XXL</c:v>
                </c:pt>
                <c:pt idx="2123">
                  <c:v>JNE3793-KR-XS</c:v>
                </c:pt>
                <c:pt idx="2124">
                  <c:v>NW013-ST-SR-XXL</c:v>
                </c:pt>
                <c:pt idx="2125">
                  <c:v>NW029-ST-SR-XXL</c:v>
                </c:pt>
                <c:pt idx="2126">
                  <c:v>MEN5024-KR-XXL</c:v>
                </c:pt>
                <c:pt idx="2127">
                  <c:v>JNE3804-KR-XXL</c:v>
                </c:pt>
                <c:pt idx="2128">
                  <c:v>NW034-TP-PJ-XS</c:v>
                </c:pt>
                <c:pt idx="2129">
                  <c:v>JNE3803-KR-L</c:v>
                </c:pt>
                <c:pt idx="2130">
                  <c:v>JNE3818-KR-XXL</c:v>
                </c:pt>
                <c:pt idx="2131">
                  <c:v>MEN5013-KR-XXL</c:v>
                </c:pt>
                <c:pt idx="2132">
                  <c:v>NW034-TP-PJ-L</c:v>
                </c:pt>
                <c:pt idx="2133">
                  <c:v>NW037-TP-SR-M</c:v>
                </c:pt>
                <c:pt idx="2134">
                  <c:v>JNE3818-KR-L</c:v>
                </c:pt>
                <c:pt idx="2135">
                  <c:v>JNE3836-KR-L</c:v>
                </c:pt>
                <c:pt idx="2136">
                  <c:v>NW014-ST-SR-XXXL</c:v>
                </c:pt>
                <c:pt idx="2137">
                  <c:v>PJNE3568-KR-N-6XL</c:v>
                </c:pt>
                <c:pt idx="2138">
                  <c:v>SET073-KR-SHA-XS</c:v>
                </c:pt>
                <c:pt idx="2139">
                  <c:v>SET227-KR-PP-A-S</c:v>
                </c:pt>
                <c:pt idx="2140">
                  <c:v>SET172-KR-PP-B-XL</c:v>
                </c:pt>
                <c:pt idx="2141">
                  <c:v>SET048-KR-NP-L</c:v>
                </c:pt>
                <c:pt idx="2142">
                  <c:v>SET217-KR-PP-XXXL</c:v>
                </c:pt>
                <c:pt idx="2143">
                  <c:v>SET227-KR-PP-A-XL</c:v>
                </c:pt>
                <c:pt idx="2144">
                  <c:v>SET171-KR-NP-M</c:v>
                </c:pt>
                <c:pt idx="2145">
                  <c:v>SET229-KR-PP-XXL</c:v>
                </c:pt>
                <c:pt idx="2146">
                  <c:v>SET154-KR-NP-XL</c:v>
                </c:pt>
                <c:pt idx="2147">
                  <c:v>SET055-KR-NP-XXL</c:v>
                </c:pt>
                <c:pt idx="2148">
                  <c:v>SET257-KR-PP-M</c:v>
                </c:pt>
                <c:pt idx="2149">
                  <c:v>PJNE3607-KR-6XL</c:v>
                </c:pt>
                <c:pt idx="2150">
                  <c:v>SET254-KR-NP-XXL</c:v>
                </c:pt>
                <c:pt idx="2151">
                  <c:v>SET258-KR-PP-XL</c:v>
                </c:pt>
                <c:pt idx="2152">
                  <c:v>SET230-KR-PP-S</c:v>
                </c:pt>
                <c:pt idx="2153">
                  <c:v>SET188-KR-NP-L</c:v>
                </c:pt>
                <c:pt idx="2154">
                  <c:v>SET130-KR-NP-XXXL</c:v>
                </c:pt>
                <c:pt idx="2155">
                  <c:v>SET264-KR-NP-S</c:v>
                </c:pt>
                <c:pt idx="2156">
                  <c:v>SET073-KR-SHA-L</c:v>
                </c:pt>
                <c:pt idx="2157">
                  <c:v>SET444-KR-SH-M</c:v>
                </c:pt>
                <c:pt idx="2158">
                  <c:v>SET380-KR-NP-XS</c:v>
                </c:pt>
                <c:pt idx="2159">
                  <c:v>SET400-KR-NP-M</c:v>
                </c:pt>
                <c:pt idx="2160">
                  <c:v>SET346-KR-PP-XL</c:v>
                </c:pt>
                <c:pt idx="2161">
                  <c:v>SET279-LC-L</c:v>
                </c:pt>
                <c:pt idx="2162">
                  <c:v>SET376-KR-NP-XS</c:v>
                </c:pt>
                <c:pt idx="2163">
                  <c:v>SET435-KR-NP-XL</c:v>
                </c:pt>
                <c:pt idx="2164">
                  <c:v>SET316-KR-DPT-XXXL</c:v>
                </c:pt>
                <c:pt idx="2165">
                  <c:v>SET377-KR-NP-L</c:v>
                </c:pt>
                <c:pt idx="2166">
                  <c:v>SET330-KR-PP-L</c:v>
                </c:pt>
                <c:pt idx="2167">
                  <c:v>SET305-KR-DPT-M</c:v>
                </c:pt>
                <c:pt idx="2168">
                  <c:v>SET329-KR-NP-XXXL</c:v>
                </c:pt>
                <c:pt idx="2169">
                  <c:v>SET358-KR-NP-XXXL</c:v>
                </c:pt>
                <c:pt idx="2170">
                  <c:v>SET323-KR-NP-XXL</c:v>
                </c:pt>
                <c:pt idx="2171">
                  <c:v>SET378-KR-NP-M</c:v>
                </c:pt>
                <c:pt idx="2172">
                  <c:v>SET389-KR-NP-XS</c:v>
                </c:pt>
                <c:pt idx="2173">
                  <c:v>SET330-KR-PP-XL</c:v>
                </c:pt>
                <c:pt idx="2174">
                  <c:v>SET323-KR-NP-XS</c:v>
                </c:pt>
                <c:pt idx="2175">
                  <c:v>SET390-KR-NP-L</c:v>
                </c:pt>
                <c:pt idx="2176">
                  <c:v>SET323-KR-NP-XL</c:v>
                </c:pt>
                <c:pt idx="2177">
                  <c:v>SET415-KR-NP-XL</c:v>
                </c:pt>
                <c:pt idx="2178">
                  <c:v>SET307-KR-DPT-M</c:v>
                </c:pt>
                <c:pt idx="2179">
                  <c:v>J0105-KR-XL</c:v>
                </c:pt>
                <c:pt idx="2180">
                  <c:v>J0007-SKD-L</c:v>
                </c:pt>
                <c:pt idx="2181">
                  <c:v>J0124-TP-XXXL</c:v>
                </c:pt>
                <c:pt idx="2182">
                  <c:v>J0077-SKD-S</c:v>
                </c:pt>
                <c:pt idx="2183">
                  <c:v>J0011-LCD-XS</c:v>
                </c:pt>
                <c:pt idx="2184">
                  <c:v>J0123-TP-XXL</c:v>
                </c:pt>
                <c:pt idx="2185">
                  <c:v>J0088-TP-XL</c:v>
                </c:pt>
                <c:pt idx="2186">
                  <c:v>J0108-SKD-L</c:v>
                </c:pt>
                <c:pt idx="2187">
                  <c:v>J0108-SKD-XXXL</c:v>
                </c:pt>
                <c:pt idx="2188">
                  <c:v>J0092-SET-XXL</c:v>
                </c:pt>
                <c:pt idx="2189">
                  <c:v>J0108-SKD-XL</c:v>
                </c:pt>
                <c:pt idx="2190">
                  <c:v>J0134-SET-XL</c:v>
                </c:pt>
                <c:pt idx="2191">
                  <c:v>J0025-DR-XXL</c:v>
                </c:pt>
                <c:pt idx="2192">
                  <c:v>J0197-TP-XXXL</c:v>
                </c:pt>
                <c:pt idx="2193">
                  <c:v>J0328-KR-L</c:v>
                </c:pt>
                <c:pt idx="2194">
                  <c:v>J0189-TP-XL</c:v>
                </c:pt>
                <c:pt idx="2195">
                  <c:v>J0158-DR-S</c:v>
                </c:pt>
                <c:pt idx="2196">
                  <c:v>J0295-DR-S</c:v>
                </c:pt>
                <c:pt idx="2197">
                  <c:v>J0306-DR-XXXL</c:v>
                </c:pt>
                <c:pt idx="2198">
                  <c:v>J0300-TP-XL</c:v>
                </c:pt>
                <c:pt idx="2199">
                  <c:v>J0219-BL-XL</c:v>
                </c:pt>
                <c:pt idx="2200">
                  <c:v>J0148-SET-S</c:v>
                </c:pt>
                <c:pt idx="2201">
                  <c:v>J0306-DR-XL</c:v>
                </c:pt>
                <c:pt idx="2202">
                  <c:v>J0332-DR-XS</c:v>
                </c:pt>
                <c:pt idx="2203">
                  <c:v>J0215-BL-S</c:v>
                </c:pt>
                <c:pt idx="2204">
                  <c:v>J0150-KR-XXXL</c:v>
                </c:pt>
                <c:pt idx="2205">
                  <c:v>J0234-SKD-M</c:v>
                </c:pt>
                <c:pt idx="2206">
                  <c:v>J0219-BL-L</c:v>
                </c:pt>
                <c:pt idx="2207">
                  <c:v>J0306-DR-L</c:v>
                </c:pt>
                <c:pt idx="2208">
                  <c:v>J0239-SKD-M</c:v>
                </c:pt>
                <c:pt idx="2209">
                  <c:v>J0342-TP-XXL</c:v>
                </c:pt>
                <c:pt idx="2210">
                  <c:v>J0277-SKD-XXL</c:v>
                </c:pt>
                <c:pt idx="2211">
                  <c:v>J0329-KR-XL</c:v>
                </c:pt>
                <c:pt idx="2212">
                  <c:v>J0308-DR-S</c:v>
                </c:pt>
                <c:pt idx="2213">
                  <c:v>J0179-KR-XXL</c:v>
                </c:pt>
                <c:pt idx="2214">
                  <c:v>J0215-BL-L</c:v>
                </c:pt>
                <c:pt idx="2215">
                  <c:v>J0353-KR-L</c:v>
                </c:pt>
                <c:pt idx="2216">
                  <c:v>J0385-KR-S</c:v>
                </c:pt>
                <c:pt idx="2217">
                  <c:v>J0391-TP-M</c:v>
                </c:pt>
                <c:pt idx="2218">
                  <c:v>JNE2291-KR-602-XXL</c:v>
                </c:pt>
                <c:pt idx="2219">
                  <c:v>JNE3265-KR-M</c:v>
                </c:pt>
                <c:pt idx="2220">
                  <c:v>JNE1977-KR-237-M</c:v>
                </c:pt>
                <c:pt idx="2221">
                  <c:v>JNE3160-KR-XL</c:v>
                </c:pt>
                <c:pt idx="2222">
                  <c:v>JNE1525-KR-UDF19BLACK-XXL</c:v>
                </c:pt>
                <c:pt idx="2223">
                  <c:v>J0390-TP-L</c:v>
                </c:pt>
                <c:pt idx="2224">
                  <c:v>JNE1525-KR-UDF19BLACK-S</c:v>
                </c:pt>
                <c:pt idx="2225">
                  <c:v>J0379-SKD-XS</c:v>
                </c:pt>
                <c:pt idx="2226">
                  <c:v>JNE3384-KR-XXXL</c:v>
                </c:pt>
                <c:pt idx="2227">
                  <c:v>J0373-KR-M</c:v>
                </c:pt>
                <c:pt idx="2228">
                  <c:v>JNE3384-KR-XXL</c:v>
                </c:pt>
                <c:pt idx="2229">
                  <c:v>J0350-SET-XL</c:v>
                </c:pt>
                <c:pt idx="2230">
                  <c:v>J0402-DR-XXL</c:v>
                </c:pt>
                <c:pt idx="2231">
                  <c:v>J0402-DR-L</c:v>
                </c:pt>
                <c:pt idx="2232">
                  <c:v>J0415-DR-XXXL</c:v>
                </c:pt>
                <c:pt idx="2233">
                  <c:v>JNE3516-KR-E-L</c:v>
                </c:pt>
                <c:pt idx="2234">
                  <c:v>JNE3564-KR-XL</c:v>
                </c:pt>
                <c:pt idx="2235">
                  <c:v>JNE3407-KR-M</c:v>
                </c:pt>
                <c:pt idx="2236">
                  <c:v>JNE3466-KR-XL</c:v>
                </c:pt>
                <c:pt idx="2237">
                  <c:v>JNE3612-KR-L</c:v>
                </c:pt>
                <c:pt idx="2238">
                  <c:v>JNE3530-KR-XS</c:v>
                </c:pt>
                <c:pt idx="2239">
                  <c:v>JNE3549-KR-XXL</c:v>
                </c:pt>
                <c:pt idx="2240">
                  <c:v>JNE3522-KR-XS</c:v>
                </c:pt>
                <c:pt idx="2241">
                  <c:v>JNE3566-KR-L</c:v>
                </c:pt>
                <c:pt idx="2242">
                  <c:v>JNE3454-KR-XXL</c:v>
                </c:pt>
                <c:pt idx="2243">
                  <c:v>JNE3404-KR-XL</c:v>
                </c:pt>
                <c:pt idx="2244">
                  <c:v>JNE3522-KR-S</c:v>
                </c:pt>
                <c:pt idx="2245">
                  <c:v>JNE3516-KR-E-M</c:v>
                </c:pt>
                <c:pt idx="2246">
                  <c:v>JNE3548-KR-XXL</c:v>
                </c:pt>
                <c:pt idx="2247">
                  <c:v>JNE3574-KR-L</c:v>
                </c:pt>
                <c:pt idx="2248">
                  <c:v>JNE3608-KR-L</c:v>
                </c:pt>
                <c:pt idx="2249">
                  <c:v>JNE3463-KR-XS</c:v>
                </c:pt>
                <c:pt idx="2250">
                  <c:v>JNE3702-KR-XXL</c:v>
                </c:pt>
                <c:pt idx="2251">
                  <c:v>JNE3638-KR-L</c:v>
                </c:pt>
                <c:pt idx="2252">
                  <c:v>JNE3766-KR-M</c:v>
                </c:pt>
                <c:pt idx="2253">
                  <c:v>JNE3739-KR-XS</c:v>
                </c:pt>
                <c:pt idx="2254">
                  <c:v>JNE3709-DR-XXL</c:v>
                </c:pt>
                <c:pt idx="2255">
                  <c:v>JNE3674-TU-XXXL</c:v>
                </c:pt>
                <c:pt idx="2256">
                  <c:v>JNE3744-TU-XL</c:v>
                </c:pt>
                <c:pt idx="2257">
                  <c:v>JNE3641-TP-N-S</c:v>
                </c:pt>
                <c:pt idx="2258">
                  <c:v>JNE3638-KR-M</c:v>
                </c:pt>
                <c:pt idx="2259">
                  <c:v>JNE3753-KR-L</c:v>
                </c:pt>
                <c:pt idx="2260">
                  <c:v>JNE3738-KR-M</c:v>
                </c:pt>
                <c:pt idx="2261">
                  <c:v>JNE3675-TU-XXXL</c:v>
                </c:pt>
                <c:pt idx="2262">
                  <c:v>JNE3756-KR-XXL</c:v>
                </c:pt>
                <c:pt idx="2263">
                  <c:v>JNE3639-TP-N-S</c:v>
                </c:pt>
                <c:pt idx="2264">
                  <c:v>JNE3783-KR-L</c:v>
                </c:pt>
                <c:pt idx="2265">
                  <c:v>JNE3782-KR-XXL</c:v>
                </c:pt>
                <c:pt idx="2266">
                  <c:v>JNE3648-TP-N-XL</c:v>
                </c:pt>
                <c:pt idx="2267">
                  <c:v>JNE3701-KR-XL</c:v>
                </c:pt>
                <c:pt idx="2268">
                  <c:v>JNE3748-KR-XXXL</c:v>
                </c:pt>
                <c:pt idx="2269">
                  <c:v>JNE3660-TP-N-XXL</c:v>
                </c:pt>
                <c:pt idx="2270">
                  <c:v>JNE3880-DR-L</c:v>
                </c:pt>
                <c:pt idx="2271">
                  <c:v>JNE3822-KR-S</c:v>
                </c:pt>
                <c:pt idx="2272">
                  <c:v>JNE3836-KR-S</c:v>
                </c:pt>
                <c:pt idx="2273">
                  <c:v>JNE3798-KR-A-XXL</c:v>
                </c:pt>
                <c:pt idx="2274">
                  <c:v>NW002-TP-PJ-L</c:v>
                </c:pt>
                <c:pt idx="2275">
                  <c:v>MEN5006-KR-XXXL</c:v>
                </c:pt>
                <c:pt idx="2276">
                  <c:v>NW029-ST-SR-M</c:v>
                </c:pt>
                <c:pt idx="2277">
                  <c:v>NW015-TP-PJ-S</c:v>
                </c:pt>
                <c:pt idx="2278">
                  <c:v>MEN5007-KR-XXL</c:v>
                </c:pt>
                <c:pt idx="2279">
                  <c:v>NW034-TP-PJ-M</c:v>
                </c:pt>
                <c:pt idx="2280">
                  <c:v>MEN5014-KR-M</c:v>
                </c:pt>
                <c:pt idx="2281">
                  <c:v>JNE3817-KR-S</c:v>
                </c:pt>
                <c:pt idx="2282">
                  <c:v>MEN5008-KR-S</c:v>
                </c:pt>
                <c:pt idx="2283">
                  <c:v>JNE3870-DR-XS</c:v>
                </c:pt>
                <c:pt idx="2284">
                  <c:v>JNE3838-KR-XS</c:v>
                </c:pt>
                <c:pt idx="2285">
                  <c:v>JNE3837-KR-XS</c:v>
                </c:pt>
                <c:pt idx="2286">
                  <c:v>MEN5031-KR-XXL</c:v>
                </c:pt>
                <c:pt idx="2287">
                  <c:v>NW029-ST-SR-XS</c:v>
                </c:pt>
                <c:pt idx="2288">
                  <c:v>MEN5031-KR-XL</c:v>
                </c:pt>
                <c:pt idx="2289">
                  <c:v>JNE3810-KR-XS</c:v>
                </c:pt>
                <c:pt idx="2290">
                  <c:v>NW004-TP-PJ-XXL</c:v>
                </c:pt>
                <c:pt idx="2291">
                  <c:v>MEN5026-KR-L</c:v>
                </c:pt>
                <c:pt idx="2292">
                  <c:v>JNE3894-TP-XXL</c:v>
                </c:pt>
                <c:pt idx="2293">
                  <c:v>SET229-KR-PP-M</c:v>
                </c:pt>
                <c:pt idx="2294">
                  <c:v>SET192-KR-NP-L</c:v>
                </c:pt>
                <c:pt idx="2295">
                  <c:v>SET247-KR-SHA-XL</c:v>
                </c:pt>
                <c:pt idx="2296">
                  <c:v>SET171-KR-NP-XS</c:v>
                </c:pt>
                <c:pt idx="2297">
                  <c:v>SET239-KR-NP-XXXL</c:v>
                </c:pt>
                <c:pt idx="2298">
                  <c:v>SET246-KR-PP-XXL</c:v>
                </c:pt>
                <c:pt idx="2299">
                  <c:v>SET183-KR-DH-XXL</c:v>
                </c:pt>
                <c:pt idx="2300">
                  <c:v>SET158-KR-PP-XXXL</c:v>
                </c:pt>
                <c:pt idx="2301">
                  <c:v>SET192-KR-NP-XXXL</c:v>
                </c:pt>
                <c:pt idx="2302">
                  <c:v>SET130-KR-NP-XXL</c:v>
                </c:pt>
                <c:pt idx="2303">
                  <c:v>PJNE3291-KR-4XL</c:v>
                </c:pt>
                <c:pt idx="2304">
                  <c:v>SET073-KR-SHA-XL</c:v>
                </c:pt>
                <c:pt idx="2305">
                  <c:v>NW039-TP-SR-M</c:v>
                </c:pt>
                <c:pt idx="2306">
                  <c:v>SET246-KR-PP-XL</c:v>
                </c:pt>
                <c:pt idx="2307">
                  <c:v>SET055-KR-NP-M</c:v>
                </c:pt>
                <c:pt idx="2308">
                  <c:v>SET408-KR-NP-L</c:v>
                </c:pt>
                <c:pt idx="2309">
                  <c:v>SET340-KR-NP-XXXL</c:v>
                </c:pt>
                <c:pt idx="2310">
                  <c:v>SET375-KR-NP-XXL</c:v>
                </c:pt>
                <c:pt idx="2311">
                  <c:v>SET395-KR-NP-XXXL</c:v>
                </c:pt>
                <c:pt idx="2312">
                  <c:v>SET369-KR-NP-L</c:v>
                </c:pt>
                <c:pt idx="2313">
                  <c:v>SET380-KR-NP-XXL</c:v>
                </c:pt>
                <c:pt idx="2314">
                  <c:v>SET361-KR-NP-M</c:v>
                </c:pt>
                <c:pt idx="2315">
                  <c:v>SET355-KR-PP-L</c:v>
                </c:pt>
                <c:pt idx="2316">
                  <c:v>SET360-KR-NP-M</c:v>
                </c:pt>
                <c:pt idx="2317">
                  <c:v>SET302-KR-PP-L</c:v>
                </c:pt>
                <c:pt idx="2318">
                  <c:v>SET335-KR-NP-XXXL</c:v>
                </c:pt>
                <c:pt idx="2319">
                  <c:v>SET395-KR-NP-M</c:v>
                </c:pt>
                <c:pt idx="2320">
                  <c:v>SET334-KR-NP-S</c:v>
                </c:pt>
                <c:pt idx="2321">
                  <c:v>SET295-KR-NP-S</c:v>
                </c:pt>
                <c:pt idx="2322">
                  <c:v>SET388-KR-NP-L</c:v>
                </c:pt>
                <c:pt idx="2323">
                  <c:v>SET347-KR-NP-XXXL</c:v>
                </c:pt>
                <c:pt idx="2324">
                  <c:v>SET366-KR-NP-XXXL</c:v>
                </c:pt>
                <c:pt idx="2325">
                  <c:v>SET351-KR-NP-XXL</c:v>
                </c:pt>
                <c:pt idx="2326">
                  <c:v>SET281-KR-PP-M</c:v>
                </c:pt>
                <c:pt idx="2327">
                  <c:v>SET413-KR-NP-S</c:v>
                </c:pt>
                <c:pt idx="2328">
                  <c:v>SET359-KR-NP-XXL</c:v>
                </c:pt>
                <c:pt idx="2329">
                  <c:v>SET444-KR-SH-XXXL</c:v>
                </c:pt>
                <c:pt idx="2330">
                  <c:v>SET272-KR-PP-XL</c:v>
                </c:pt>
                <c:pt idx="2331">
                  <c:v>SET343-KR-NP-S</c:v>
                </c:pt>
                <c:pt idx="2332">
                  <c:v>SET384-KR-NP-XL</c:v>
                </c:pt>
                <c:pt idx="2333">
                  <c:v>SET335-KR-NP-L</c:v>
                </c:pt>
                <c:pt idx="2334">
                  <c:v>SET369-KR-NP-M</c:v>
                </c:pt>
                <c:pt idx="2335">
                  <c:v>J0122-TP-XL</c:v>
                </c:pt>
                <c:pt idx="2336">
                  <c:v>J0083-KR-XL</c:v>
                </c:pt>
                <c:pt idx="2337">
                  <c:v>J0135-SET-XS</c:v>
                </c:pt>
                <c:pt idx="2338">
                  <c:v>J0112-TP-XL</c:v>
                </c:pt>
                <c:pt idx="2339">
                  <c:v>BL110-L</c:v>
                </c:pt>
                <c:pt idx="2340">
                  <c:v>J0091-TP-XL</c:v>
                </c:pt>
                <c:pt idx="2341">
                  <c:v>J0104-KR-M</c:v>
                </c:pt>
                <c:pt idx="2342">
                  <c:v>J0124-TP-XL</c:v>
                </c:pt>
                <c:pt idx="2343">
                  <c:v>J0132-KR-XL</c:v>
                </c:pt>
                <c:pt idx="2344">
                  <c:v>J0132-KR-XXL</c:v>
                </c:pt>
                <c:pt idx="2345">
                  <c:v>J0014-LCD-XS</c:v>
                </c:pt>
                <c:pt idx="2346">
                  <c:v>J0248-KR-DPT-XXL</c:v>
                </c:pt>
                <c:pt idx="2347">
                  <c:v>J0167-KR-XL</c:v>
                </c:pt>
                <c:pt idx="2348">
                  <c:v>J0248-KR-DPT-L</c:v>
                </c:pt>
                <c:pt idx="2349">
                  <c:v>J0245-SKD-L</c:v>
                </c:pt>
                <c:pt idx="2350">
                  <c:v>J0151-KR-L</c:v>
                </c:pt>
                <c:pt idx="2351">
                  <c:v>J0329-KR-XXXL</c:v>
                </c:pt>
                <c:pt idx="2352">
                  <c:v>J0139-KR-XL</c:v>
                </c:pt>
                <c:pt idx="2353">
                  <c:v>J0297-TP-XS</c:v>
                </c:pt>
                <c:pt idx="2354">
                  <c:v>J0199-SET-XXXL</c:v>
                </c:pt>
                <c:pt idx="2355">
                  <c:v>J0233-SKD-XXXL</c:v>
                </c:pt>
                <c:pt idx="2356">
                  <c:v>J0336-TP-S</c:v>
                </c:pt>
                <c:pt idx="2357">
                  <c:v>J0215-BL-XL</c:v>
                </c:pt>
                <c:pt idx="2358">
                  <c:v>J0150-KR-XS</c:v>
                </c:pt>
                <c:pt idx="2359">
                  <c:v>J0340-TP-XXXL</c:v>
                </c:pt>
                <c:pt idx="2360">
                  <c:v>J0205-TP-XL</c:v>
                </c:pt>
                <c:pt idx="2361">
                  <c:v>J0332-DR-M</c:v>
                </c:pt>
                <c:pt idx="2362">
                  <c:v>JNE3371-KR-XL</c:v>
                </c:pt>
                <c:pt idx="2363">
                  <c:v>J0398-DR-XXL</c:v>
                </c:pt>
                <c:pt idx="2364">
                  <c:v>JNE3384-KR-M</c:v>
                </c:pt>
                <c:pt idx="2365">
                  <c:v>JNE2266-KR-490-A-XL</c:v>
                </c:pt>
                <c:pt idx="2366">
                  <c:v>J0386-KR-S</c:v>
                </c:pt>
                <c:pt idx="2367">
                  <c:v>JNE2265-KR-501-L</c:v>
                </c:pt>
                <c:pt idx="2368">
                  <c:v>JNE3261-KR-S</c:v>
                </c:pt>
                <c:pt idx="2369">
                  <c:v>JNE2153-KR-278-A-XXL</c:v>
                </c:pt>
                <c:pt idx="2370">
                  <c:v>J0400-DR-M</c:v>
                </c:pt>
                <c:pt idx="2371">
                  <c:v>JNE2032-KR-205-XL</c:v>
                </c:pt>
                <c:pt idx="2372">
                  <c:v>J0396-DR-M</c:v>
                </c:pt>
                <c:pt idx="2373">
                  <c:v>JNE3311-KR-XS</c:v>
                </c:pt>
                <c:pt idx="2374">
                  <c:v>J0381-SKD-XL</c:v>
                </c:pt>
                <c:pt idx="2375">
                  <c:v>JNE1234-MULTI-KR-032-M</c:v>
                </c:pt>
                <c:pt idx="2376">
                  <c:v>JNE3365-KR-1052-L</c:v>
                </c:pt>
                <c:pt idx="2377">
                  <c:v>JNE3294-KR-XS</c:v>
                </c:pt>
                <c:pt idx="2378">
                  <c:v>JNE3365-KR-1052-A-L</c:v>
                </c:pt>
                <c:pt idx="2379">
                  <c:v>J0351-SET-XL</c:v>
                </c:pt>
                <c:pt idx="2380">
                  <c:v>JNE3564-KR-L</c:v>
                </c:pt>
                <c:pt idx="2381">
                  <c:v>JNE3479-KR-L</c:v>
                </c:pt>
                <c:pt idx="2382">
                  <c:v>JNE3404-KR-M</c:v>
                </c:pt>
                <c:pt idx="2383">
                  <c:v>JNE3431-KR-XS</c:v>
                </c:pt>
                <c:pt idx="2384">
                  <c:v>JNE3396-KR-S</c:v>
                </c:pt>
                <c:pt idx="2385">
                  <c:v>JNE3616-KR-XL</c:v>
                </c:pt>
                <c:pt idx="2386">
                  <c:v>JNE3608-KR-M</c:v>
                </c:pt>
                <c:pt idx="2387">
                  <c:v>JNE3454-KR-XL</c:v>
                </c:pt>
                <c:pt idx="2388">
                  <c:v>JNE3506-KR-M</c:v>
                </c:pt>
                <c:pt idx="2389">
                  <c:v>JNE3500-KR-XS</c:v>
                </c:pt>
                <c:pt idx="2390">
                  <c:v>JNE3579-KR-S</c:v>
                </c:pt>
                <c:pt idx="2391">
                  <c:v>JNE3605-KR-XXXL</c:v>
                </c:pt>
                <c:pt idx="2392">
                  <c:v>JNE3515-KR-XXXL</c:v>
                </c:pt>
                <c:pt idx="2393">
                  <c:v>JNE3454-KR-XXXL</c:v>
                </c:pt>
                <c:pt idx="2394">
                  <c:v>JNE3605-KR-XXL</c:v>
                </c:pt>
                <c:pt idx="2395">
                  <c:v>JNE3603-KR-XL</c:v>
                </c:pt>
                <c:pt idx="2396">
                  <c:v>JNE3412-KR-S</c:v>
                </c:pt>
                <c:pt idx="2397">
                  <c:v>JNE3489-KR-L</c:v>
                </c:pt>
                <c:pt idx="2398">
                  <c:v>JNE3638-KR-S</c:v>
                </c:pt>
                <c:pt idx="2399">
                  <c:v>JNE3689-TU-S</c:v>
                </c:pt>
                <c:pt idx="2400">
                  <c:v>JNE3689-TU-XXXL</c:v>
                </c:pt>
                <c:pt idx="2401">
                  <c:v>JNE3745-KR-XXL</c:v>
                </c:pt>
                <c:pt idx="2402">
                  <c:v>JNE3790-KR-M</c:v>
                </c:pt>
                <c:pt idx="2403">
                  <c:v>JNE3778-KR-XXL</c:v>
                </c:pt>
                <c:pt idx="2404">
                  <c:v>JNE3671-TU-L</c:v>
                </c:pt>
                <c:pt idx="2405">
                  <c:v>JNE3749-KR-S</c:v>
                </c:pt>
                <c:pt idx="2406">
                  <c:v>JNE3776-KR-L</c:v>
                </c:pt>
                <c:pt idx="2407">
                  <c:v>JNE3680-TU-XXXL</c:v>
                </c:pt>
                <c:pt idx="2408">
                  <c:v>JNE3756-KR-L</c:v>
                </c:pt>
                <c:pt idx="2409">
                  <c:v>JNE3735-KR-M</c:v>
                </c:pt>
                <c:pt idx="2410">
                  <c:v>JNE3707-DR-M</c:v>
                </c:pt>
                <c:pt idx="2411">
                  <c:v>JNE3783-KR-XXL</c:v>
                </c:pt>
                <c:pt idx="2412">
                  <c:v>JNE3707-DR-XXXL</c:v>
                </c:pt>
                <c:pt idx="2413">
                  <c:v>JNE3732-KR-XXL</c:v>
                </c:pt>
                <c:pt idx="2414">
                  <c:v>JNE3669-TU-XXL</c:v>
                </c:pt>
                <c:pt idx="2415">
                  <c:v>JNE3742-KR-XXL</c:v>
                </c:pt>
                <c:pt idx="2416">
                  <c:v>JNE3702-KR-XL</c:v>
                </c:pt>
                <c:pt idx="2417">
                  <c:v>JNE3730-KR-XXL</c:v>
                </c:pt>
                <c:pt idx="2418">
                  <c:v>JNE3689-TU-XL</c:v>
                </c:pt>
                <c:pt idx="2419">
                  <c:v>JNE3778-KR-M</c:v>
                </c:pt>
                <c:pt idx="2420">
                  <c:v>JNE3775-KR-XXL</c:v>
                </c:pt>
                <c:pt idx="2421">
                  <c:v>JNE3730-KR-S</c:v>
                </c:pt>
                <c:pt idx="2422">
                  <c:v>JNE3627-KR-XL</c:v>
                </c:pt>
                <c:pt idx="2423">
                  <c:v>JNE3640-TP-N-XS</c:v>
                </c:pt>
                <c:pt idx="2424">
                  <c:v>JNE3708-TU-XS</c:v>
                </c:pt>
                <c:pt idx="2425">
                  <c:v>JNE3818-KR-XXXL</c:v>
                </c:pt>
                <c:pt idx="2426">
                  <c:v>JNE3803-KR-XL</c:v>
                </c:pt>
                <c:pt idx="2427">
                  <c:v>NW003-TP-PJ-XXL</c:v>
                </c:pt>
                <c:pt idx="2428">
                  <c:v>JNE3880-DR-XL</c:v>
                </c:pt>
                <c:pt idx="2429">
                  <c:v>MEN5001-KR-XL</c:v>
                </c:pt>
                <c:pt idx="2430">
                  <c:v>JNE3880-DR-M</c:v>
                </c:pt>
                <c:pt idx="2431">
                  <c:v>NW004-TP-PJ-XL</c:v>
                </c:pt>
                <c:pt idx="2432">
                  <c:v>JNE3879-DR-M</c:v>
                </c:pt>
                <c:pt idx="2433">
                  <c:v>NW024-TP-PJ-XXL</c:v>
                </c:pt>
                <c:pt idx="2434">
                  <c:v>JNE3878-KR-M</c:v>
                </c:pt>
                <c:pt idx="2435">
                  <c:v>NW022-TP-PJ-XS</c:v>
                </c:pt>
                <c:pt idx="2436">
                  <c:v>NW014-ST-SR-S</c:v>
                </c:pt>
                <c:pt idx="2437">
                  <c:v>NW005-ST-PJ-S</c:v>
                </c:pt>
                <c:pt idx="2438">
                  <c:v>MEN5024-KR-S</c:v>
                </c:pt>
                <c:pt idx="2439">
                  <c:v>JNE3817-KR-XS</c:v>
                </c:pt>
                <c:pt idx="2440">
                  <c:v>NW037-TP-SR-S</c:v>
                </c:pt>
                <c:pt idx="2441">
                  <c:v>JNE3811-KR-XL</c:v>
                </c:pt>
                <c:pt idx="2442">
                  <c:v>NW013-ST-SR-S</c:v>
                </c:pt>
                <c:pt idx="2443">
                  <c:v>NW003-TP-PJ-XL</c:v>
                </c:pt>
                <c:pt idx="2444">
                  <c:v>JNE3862-TU-XXXL</c:v>
                </c:pt>
                <c:pt idx="2445">
                  <c:v>JNE3804-KR-S</c:v>
                </c:pt>
                <c:pt idx="2446">
                  <c:v>NW009-ST-CP-L</c:v>
                </c:pt>
                <c:pt idx="2447">
                  <c:v>NW001-TP-PJ-S</c:v>
                </c:pt>
                <c:pt idx="2448">
                  <c:v>NW008-ST-CP-XXXL</c:v>
                </c:pt>
                <c:pt idx="2449">
                  <c:v>MEN5003-KR-XXL</c:v>
                </c:pt>
                <c:pt idx="2450">
                  <c:v>MEN5018-KR-XL</c:v>
                </c:pt>
                <c:pt idx="2451">
                  <c:v>JNE3798-KR-A-XXXL</c:v>
                </c:pt>
                <c:pt idx="2452">
                  <c:v>JNE3905-DR-XS</c:v>
                </c:pt>
                <c:pt idx="2453">
                  <c:v>JNE3836-KR-XXXL</c:v>
                </c:pt>
                <c:pt idx="2454">
                  <c:v>NW039-TP-SR-XXXL</c:v>
                </c:pt>
                <c:pt idx="2455">
                  <c:v>SET196-KR-NP-XL</c:v>
                </c:pt>
                <c:pt idx="2456">
                  <c:v>SET200-KR-NP-A-XXXL</c:v>
                </c:pt>
                <c:pt idx="2457">
                  <c:v>SET219-KR-PP-XL</c:v>
                </c:pt>
                <c:pt idx="2458">
                  <c:v>PJNE3405-KR-N-5XL</c:v>
                </c:pt>
                <c:pt idx="2459">
                  <c:v>SET254-KR-NP-XS</c:v>
                </c:pt>
                <c:pt idx="2460">
                  <c:v>SET229-KR-PP-XL</c:v>
                </c:pt>
                <c:pt idx="2461">
                  <c:v>SET266-KR-NP-M</c:v>
                </c:pt>
                <c:pt idx="2462">
                  <c:v>SAR069</c:v>
                </c:pt>
                <c:pt idx="2463">
                  <c:v>SET098-KR-PP-XL</c:v>
                </c:pt>
                <c:pt idx="2464">
                  <c:v>SET194-KR-NP-XXL</c:v>
                </c:pt>
                <c:pt idx="2465">
                  <c:v>SET204-KR-DPT-XXL</c:v>
                </c:pt>
                <c:pt idx="2466">
                  <c:v>PJNE3364-KR-5XL</c:v>
                </c:pt>
                <c:pt idx="2467">
                  <c:v>SET250-KR-SHA-M</c:v>
                </c:pt>
                <c:pt idx="2468">
                  <c:v>SET204-KR-DPT-XS</c:v>
                </c:pt>
                <c:pt idx="2469">
                  <c:v>SET201-KR-NP-A-XXL</c:v>
                </c:pt>
                <c:pt idx="2470">
                  <c:v>SET325-KR-NP-XS</c:v>
                </c:pt>
                <c:pt idx="2471">
                  <c:v>SET295-KR-NP-XXL</c:v>
                </c:pt>
                <c:pt idx="2472">
                  <c:v>SET401-KR-NP-S</c:v>
                </c:pt>
                <c:pt idx="2473">
                  <c:v>SET335-KR-NP-XL</c:v>
                </c:pt>
                <c:pt idx="2474">
                  <c:v>SET378-KR-NP-XXXL</c:v>
                </c:pt>
                <c:pt idx="2475">
                  <c:v>SET433-KR-NP-XXXL</c:v>
                </c:pt>
                <c:pt idx="2476">
                  <c:v>SET279-LC-XXL</c:v>
                </c:pt>
                <c:pt idx="2477">
                  <c:v>SET413-KR-NP-XS</c:v>
                </c:pt>
                <c:pt idx="2478">
                  <c:v>SET433-KR-NP-L</c:v>
                </c:pt>
                <c:pt idx="2479">
                  <c:v>SET413-KR-NP-XL</c:v>
                </c:pt>
                <c:pt idx="2480">
                  <c:v>SET408-KR-NP-S</c:v>
                </c:pt>
                <c:pt idx="2481">
                  <c:v>SET290-KR-DPT-S</c:v>
                </c:pt>
                <c:pt idx="2482">
                  <c:v>SET386-KR-NP-XS</c:v>
                </c:pt>
                <c:pt idx="2483">
                  <c:v>SET433-KR-NP-XS</c:v>
                </c:pt>
                <c:pt idx="2484">
                  <c:v>SET377-KR-NP-M</c:v>
                </c:pt>
                <c:pt idx="2485">
                  <c:v>SET358-KR-NP-S</c:v>
                </c:pt>
                <c:pt idx="2486">
                  <c:v>SET317-KR-PP-XXXL</c:v>
                </c:pt>
                <c:pt idx="2487">
                  <c:v>SET287-KR-NP-S</c:v>
                </c:pt>
                <c:pt idx="2488">
                  <c:v>SET300-KR-NP-M</c:v>
                </c:pt>
                <c:pt idx="2489">
                  <c:v>SET286-KR-NP-XXL</c:v>
                </c:pt>
                <c:pt idx="2490">
                  <c:v>SET340-KR-NP-L</c:v>
                </c:pt>
                <c:pt idx="2491">
                  <c:v>SET285-KR-SHA-XXXL</c:v>
                </c:pt>
                <c:pt idx="2492">
                  <c:v>SET436-KR-NP-XL</c:v>
                </c:pt>
                <c:pt idx="2493">
                  <c:v>SET365-KR-NP-S</c:v>
                </c:pt>
                <c:pt idx="2494">
                  <c:v>SET340-KR-NP-XXL</c:v>
                </c:pt>
                <c:pt idx="2495">
                  <c:v>SET267-KR-NP-XL</c:v>
                </c:pt>
                <c:pt idx="2496">
                  <c:v>SET272-KR-PP-S</c:v>
                </c:pt>
                <c:pt idx="2497">
                  <c:v>J0127-SKD-S</c:v>
                </c:pt>
                <c:pt idx="2498">
                  <c:v>J0104-KR-XS</c:v>
                </c:pt>
                <c:pt idx="2499">
                  <c:v>J0103-SKD-XXXL</c:v>
                </c:pt>
                <c:pt idx="2500">
                  <c:v>J0077-SKD-XS</c:v>
                </c:pt>
                <c:pt idx="2501">
                  <c:v>J0135-SET-S</c:v>
                </c:pt>
                <c:pt idx="2502">
                  <c:v>J0094-KR-S</c:v>
                </c:pt>
                <c:pt idx="2503">
                  <c:v>J0106-KR-M</c:v>
                </c:pt>
                <c:pt idx="2504">
                  <c:v>BL013-62BLACK</c:v>
                </c:pt>
                <c:pt idx="2505">
                  <c:v>J0126-SKD-XXXL</c:v>
                </c:pt>
                <c:pt idx="2506">
                  <c:v>J0094-KR-L</c:v>
                </c:pt>
                <c:pt idx="2507">
                  <c:v>J0005-DR-M</c:v>
                </c:pt>
                <c:pt idx="2508">
                  <c:v>J0023-TP-XXXL</c:v>
                </c:pt>
                <c:pt idx="2509">
                  <c:v>J0106-KR-S</c:v>
                </c:pt>
                <c:pt idx="2510">
                  <c:v>J0011-LCD-XL</c:v>
                </c:pt>
                <c:pt idx="2511">
                  <c:v>J0181-TP-XXL</c:v>
                </c:pt>
                <c:pt idx="2512">
                  <c:v>J0249-SKD-L</c:v>
                </c:pt>
                <c:pt idx="2513">
                  <c:v>J0306-DR-XS</c:v>
                </c:pt>
                <c:pt idx="2514">
                  <c:v>J0228-SKD-M</c:v>
                </c:pt>
                <c:pt idx="2515">
                  <c:v>J0148-SET-L</c:v>
                </c:pt>
                <c:pt idx="2516">
                  <c:v>J0299-KR-S</c:v>
                </c:pt>
                <c:pt idx="2517">
                  <c:v>J0239-SKD-L</c:v>
                </c:pt>
                <c:pt idx="2518">
                  <c:v>J0207-DR-L</c:v>
                </c:pt>
                <c:pt idx="2519">
                  <c:v>J0247-SKD-S</c:v>
                </c:pt>
                <c:pt idx="2520">
                  <c:v>J0204-TP-XXXL</c:v>
                </c:pt>
                <c:pt idx="2521">
                  <c:v>J0233-SKD-S</c:v>
                </c:pt>
                <c:pt idx="2522">
                  <c:v>J0201-TP-XXXL</c:v>
                </c:pt>
                <c:pt idx="2523">
                  <c:v>J0196-TP-XXL</c:v>
                </c:pt>
                <c:pt idx="2524">
                  <c:v>J0233-SKD-M</c:v>
                </c:pt>
                <c:pt idx="2525">
                  <c:v>J0373-KR-S</c:v>
                </c:pt>
                <c:pt idx="2526">
                  <c:v>JNE3364-KR-1051-A-XXL</c:v>
                </c:pt>
                <c:pt idx="2527">
                  <c:v>J0415-DR-M</c:v>
                </c:pt>
                <c:pt idx="2528">
                  <c:v>JNE1977-KR-237-XS</c:v>
                </c:pt>
                <c:pt idx="2529">
                  <c:v>JNE3371-KR-S</c:v>
                </c:pt>
                <c:pt idx="2530">
                  <c:v>JNE2265-KR-501-XS</c:v>
                </c:pt>
                <c:pt idx="2531">
                  <c:v>J0348-SET-XL</c:v>
                </c:pt>
                <c:pt idx="2532">
                  <c:v>J0399-DR-M</c:v>
                </c:pt>
                <c:pt idx="2533">
                  <c:v>JNE3068-KR-A-XL</c:v>
                </c:pt>
                <c:pt idx="2534">
                  <c:v>JNE1525-KR-UDF19-A-L</c:v>
                </c:pt>
                <c:pt idx="2535">
                  <c:v>JNE3261-KR-XXXL</c:v>
                </c:pt>
                <c:pt idx="2536">
                  <c:v>JNE2032-KR-205-L</c:v>
                </c:pt>
                <c:pt idx="2537">
                  <c:v>JNE1998-KR-311-M</c:v>
                </c:pt>
                <c:pt idx="2538">
                  <c:v>J0391-TP-XL</c:v>
                </c:pt>
                <c:pt idx="2539">
                  <c:v>J0373-KR-L</c:v>
                </c:pt>
                <c:pt idx="2540">
                  <c:v>JNE3376-KR-S</c:v>
                </c:pt>
                <c:pt idx="2541">
                  <c:v>J0385-KR-XL</c:v>
                </c:pt>
                <c:pt idx="2542">
                  <c:v>JNE3384-KR-XL</c:v>
                </c:pt>
                <c:pt idx="2543">
                  <c:v>J0348-SET-M</c:v>
                </c:pt>
                <c:pt idx="2544">
                  <c:v>JNE3384-KR-S</c:v>
                </c:pt>
                <c:pt idx="2545">
                  <c:v>J0413-DR-XXL</c:v>
                </c:pt>
                <c:pt idx="2546">
                  <c:v>JNE3510-KR-XXXL</c:v>
                </c:pt>
                <c:pt idx="2547">
                  <c:v>JNE3459-KR-XXXL</c:v>
                </c:pt>
                <c:pt idx="2548">
                  <c:v>JNE3549-KR-XXXL</c:v>
                </c:pt>
                <c:pt idx="2549">
                  <c:v>JNE3421-KR-L</c:v>
                </c:pt>
                <c:pt idx="2550">
                  <c:v>JNE3605-KR-L</c:v>
                </c:pt>
                <c:pt idx="2551">
                  <c:v>JNE3459-KR-M</c:v>
                </c:pt>
                <c:pt idx="2552">
                  <c:v>JNE3601-KR-XXL</c:v>
                </c:pt>
                <c:pt idx="2553">
                  <c:v>JNE3603-KR-M</c:v>
                </c:pt>
                <c:pt idx="2554">
                  <c:v>JNE3422-KR-XL</c:v>
                </c:pt>
                <c:pt idx="2555">
                  <c:v>JNE3606-KR-S</c:v>
                </c:pt>
                <c:pt idx="2556">
                  <c:v>JNE3421-KR-N-M</c:v>
                </c:pt>
                <c:pt idx="2557">
                  <c:v>JNE3548-KR-L</c:v>
                </c:pt>
                <c:pt idx="2558">
                  <c:v>JNE3466-KR-XXL</c:v>
                </c:pt>
                <c:pt idx="2559">
                  <c:v>JNE3560-KR-XS</c:v>
                </c:pt>
                <c:pt idx="2560">
                  <c:v>JNE3518-KR-XS</c:v>
                </c:pt>
                <c:pt idx="2561">
                  <c:v>JNE3466-KR-L</c:v>
                </c:pt>
                <c:pt idx="2562">
                  <c:v>JNE3429-KR-M</c:v>
                </c:pt>
                <c:pt idx="2563">
                  <c:v>JNE3400-KR-L</c:v>
                </c:pt>
                <c:pt idx="2564">
                  <c:v>JNE3458-KR-S</c:v>
                </c:pt>
                <c:pt idx="2565">
                  <c:v>JNE3665-TP-XS</c:v>
                </c:pt>
                <c:pt idx="2566">
                  <c:v>JNE3691-TU-XXXL</c:v>
                </c:pt>
                <c:pt idx="2567">
                  <c:v>JNE3644-TP-N-XXL</c:v>
                </c:pt>
                <c:pt idx="2568">
                  <c:v>JNE3730-KR-M</c:v>
                </c:pt>
                <c:pt idx="2569">
                  <c:v>JNE3734-KR-XXXL</c:v>
                </c:pt>
                <c:pt idx="2570">
                  <c:v>JNE3773-KR-M</c:v>
                </c:pt>
                <c:pt idx="2571">
                  <c:v>JNE3756-KR-XL</c:v>
                </c:pt>
                <c:pt idx="2572">
                  <c:v>JNE3686-TU-XL</c:v>
                </c:pt>
                <c:pt idx="2573">
                  <c:v>JNE3720-KR-XS</c:v>
                </c:pt>
                <c:pt idx="2574">
                  <c:v>JNE3757-KR-S</c:v>
                </c:pt>
                <c:pt idx="2575">
                  <c:v>JNE3720-KR-M</c:v>
                </c:pt>
                <c:pt idx="2576">
                  <c:v>JNE3758-KR-S</c:v>
                </c:pt>
                <c:pt idx="2577">
                  <c:v>JNE3675-TU-S</c:v>
                </c:pt>
                <c:pt idx="2578">
                  <c:v>JNE3763-KR-L</c:v>
                </c:pt>
                <c:pt idx="2579">
                  <c:v>JNE3744-TU-XS</c:v>
                </c:pt>
                <c:pt idx="2580">
                  <c:v>JNE3712-TP-N-S</c:v>
                </c:pt>
                <c:pt idx="2581">
                  <c:v>JNE3778-KR-L</c:v>
                </c:pt>
                <c:pt idx="2582">
                  <c:v>JNE3671-TU-XS</c:v>
                </c:pt>
                <c:pt idx="2583">
                  <c:v>JNE3642-TP-XXL</c:v>
                </c:pt>
                <c:pt idx="2584">
                  <c:v>JNE3745-KR-S</c:v>
                </c:pt>
                <c:pt idx="2585">
                  <c:v>JNE3703-KR-XS</c:v>
                </c:pt>
                <c:pt idx="2586">
                  <c:v>JNE3742-KR-L</c:v>
                </c:pt>
                <c:pt idx="2587">
                  <c:v>JNE3782-KR-L</c:v>
                </c:pt>
                <c:pt idx="2588">
                  <c:v>JNE3778-KR-XL</c:v>
                </c:pt>
                <c:pt idx="2589">
                  <c:v>JNE3660-TP-N-M</c:v>
                </c:pt>
                <c:pt idx="2590">
                  <c:v>JNE3637-KR-L</c:v>
                </c:pt>
                <c:pt idx="2591">
                  <c:v>JNE3735-KR-XL</c:v>
                </c:pt>
                <c:pt idx="2592">
                  <c:v>JNE3763-KR-XL</c:v>
                </c:pt>
                <c:pt idx="2593">
                  <c:v>JNE3707-DR-XL</c:v>
                </c:pt>
                <c:pt idx="2594">
                  <c:v>NW014-ST-SR-XXL</c:v>
                </c:pt>
                <c:pt idx="2595">
                  <c:v>MEN5002-KR-S</c:v>
                </c:pt>
                <c:pt idx="2596">
                  <c:v>MEN5003-KR-XXXL</c:v>
                </c:pt>
                <c:pt idx="2597">
                  <c:v>JNE3807-KR-XL</c:v>
                </c:pt>
                <c:pt idx="2598">
                  <c:v>MEN5018-KR-XXXL</c:v>
                </c:pt>
                <c:pt idx="2599">
                  <c:v>MEN5017-KR-L</c:v>
                </c:pt>
                <c:pt idx="2600">
                  <c:v>MEN5011-KR-S</c:v>
                </c:pt>
                <c:pt idx="2601">
                  <c:v>JNE3888-KR-XL</c:v>
                </c:pt>
                <c:pt idx="2602">
                  <c:v>MEN5024-KR-XL</c:v>
                </c:pt>
                <c:pt idx="2603">
                  <c:v>MEN5007-KR-XL</c:v>
                </c:pt>
                <c:pt idx="2604">
                  <c:v>MEN5026-KR-XXXL</c:v>
                </c:pt>
                <c:pt idx="2605">
                  <c:v>NW012-TP-PJ-S</c:v>
                </c:pt>
                <c:pt idx="2606">
                  <c:v>JNE3798-KR-A-S</c:v>
                </c:pt>
                <c:pt idx="2607">
                  <c:v>JNE3835-KR-S</c:v>
                </c:pt>
                <c:pt idx="2608">
                  <c:v>JNE3885-KR-XL</c:v>
                </c:pt>
                <c:pt idx="2609">
                  <c:v>JNE3791-DR-XXL</c:v>
                </c:pt>
                <c:pt idx="2610">
                  <c:v>SET196-KR-NP-L</c:v>
                </c:pt>
                <c:pt idx="2611">
                  <c:v>NW039-TP-SR-S</c:v>
                </c:pt>
                <c:pt idx="2612">
                  <c:v>PJNE2171-KR-N-4XL</c:v>
                </c:pt>
                <c:pt idx="2613">
                  <c:v>SET252-KR-PP-L</c:v>
                </c:pt>
                <c:pt idx="2614">
                  <c:v>SET249-KR-NP-S</c:v>
                </c:pt>
                <c:pt idx="2615">
                  <c:v>SET209-KR-PP-XL</c:v>
                </c:pt>
                <c:pt idx="2616">
                  <c:v>SET258-KR-PP-XXL</c:v>
                </c:pt>
                <c:pt idx="2617">
                  <c:v>SET249-KR-NP-M</c:v>
                </c:pt>
                <c:pt idx="2618">
                  <c:v>SET240-KR-PP-M</c:v>
                </c:pt>
                <c:pt idx="2619">
                  <c:v>SET131-KR-NP-A-XXL</c:v>
                </c:pt>
                <c:pt idx="2620">
                  <c:v>SET154-KR-NP-XXXL</c:v>
                </c:pt>
                <c:pt idx="2621">
                  <c:v>SET130-KR-NP-S</c:v>
                </c:pt>
                <c:pt idx="2622">
                  <c:v>PJNE3568-KR-N-5XL</c:v>
                </c:pt>
                <c:pt idx="2623">
                  <c:v>SET116-KR-NP-XXXL</c:v>
                </c:pt>
                <c:pt idx="2624">
                  <c:v>PJNE3373-KR-N-5XL</c:v>
                </c:pt>
                <c:pt idx="2625">
                  <c:v>SET116-KR-NP-XS</c:v>
                </c:pt>
                <c:pt idx="2626">
                  <c:v>SET246-KR-PP-M</c:v>
                </c:pt>
                <c:pt idx="2627">
                  <c:v>SET110-KR-PP-XXXL</c:v>
                </c:pt>
                <c:pt idx="2628">
                  <c:v>SET240-KR-PP-S</c:v>
                </c:pt>
                <c:pt idx="2629">
                  <c:v>SET258-KR-PP-XS</c:v>
                </c:pt>
                <c:pt idx="2630">
                  <c:v>NW039-TP-SR-XL</c:v>
                </c:pt>
                <c:pt idx="2631">
                  <c:v>SET249-KR-NP-XL</c:v>
                </c:pt>
                <c:pt idx="2632">
                  <c:v>SET220-KR-PP-S</c:v>
                </c:pt>
                <c:pt idx="2633">
                  <c:v>SET038-KR-PP-XXL</c:v>
                </c:pt>
                <c:pt idx="2634">
                  <c:v>SET287-KR-NP-XXXL</c:v>
                </c:pt>
                <c:pt idx="2635">
                  <c:v>SET323-KR-NP-XXXL</c:v>
                </c:pt>
                <c:pt idx="2636">
                  <c:v>SET380-KR-NP-XL</c:v>
                </c:pt>
                <c:pt idx="2637">
                  <c:v>SET305-KR-DPT-S</c:v>
                </c:pt>
                <c:pt idx="2638">
                  <c:v>SET334-KR-NP-XS</c:v>
                </c:pt>
                <c:pt idx="2639">
                  <c:v>SET325-KR-NP-L</c:v>
                </c:pt>
                <c:pt idx="2640">
                  <c:v>SET270-KR-PP-XXL</c:v>
                </c:pt>
                <c:pt idx="2641">
                  <c:v>SET358-KR-NP-XS</c:v>
                </c:pt>
                <c:pt idx="2642">
                  <c:v>SET285-KR-SHA-XXL</c:v>
                </c:pt>
                <c:pt idx="2643">
                  <c:v>SET380-KR-NP-L</c:v>
                </c:pt>
                <c:pt idx="2644">
                  <c:v>SET317-KR-PP-XS</c:v>
                </c:pt>
                <c:pt idx="2645">
                  <c:v>SET400-KR-NP-S</c:v>
                </c:pt>
                <c:pt idx="2646">
                  <c:v>SET376-KR-NP-L</c:v>
                </c:pt>
                <c:pt idx="2647">
                  <c:v>SET351-KR-NP-XXXL</c:v>
                </c:pt>
                <c:pt idx="2648">
                  <c:v>SET396-KR-PP-XS</c:v>
                </c:pt>
                <c:pt idx="2649">
                  <c:v>SET332-KR-PP-XS</c:v>
                </c:pt>
                <c:pt idx="2650">
                  <c:v>SET287-KR-NP-XXL</c:v>
                </c:pt>
                <c:pt idx="2651">
                  <c:v>SET332-KR-PP-XL</c:v>
                </c:pt>
                <c:pt idx="2652">
                  <c:v>SET302-KR-PP-M</c:v>
                </c:pt>
                <c:pt idx="2653">
                  <c:v>SET366-KR-NP-M</c:v>
                </c:pt>
                <c:pt idx="2654">
                  <c:v>SET364-KR-NP-XS</c:v>
                </c:pt>
                <c:pt idx="2655">
                  <c:v>SET384-KR-NP-M</c:v>
                </c:pt>
                <c:pt idx="2656">
                  <c:v>SET334-KR-NP-M</c:v>
                </c:pt>
                <c:pt idx="2657">
                  <c:v>SET316-KR-DPT-S</c:v>
                </c:pt>
                <c:pt idx="2658">
                  <c:v>SET316-KR-DPT-L</c:v>
                </c:pt>
                <c:pt idx="2659">
                  <c:v>SET376-KR-NP-M</c:v>
                </c:pt>
                <c:pt idx="2660">
                  <c:v>J0011-LCD-XXXL</c:v>
                </c:pt>
                <c:pt idx="2661">
                  <c:v>BL104-L</c:v>
                </c:pt>
                <c:pt idx="2662">
                  <c:v>J0034-SET-L</c:v>
                </c:pt>
                <c:pt idx="2663">
                  <c:v>J0105-KR-M</c:v>
                </c:pt>
                <c:pt idx="2664">
                  <c:v>J0092-SET-M</c:v>
                </c:pt>
                <c:pt idx="2665">
                  <c:v>J0090-TP-L</c:v>
                </c:pt>
                <c:pt idx="2666">
                  <c:v>J0135-SET-XXXL</c:v>
                </c:pt>
                <c:pt idx="2667">
                  <c:v>J0106-KR-XL</c:v>
                </c:pt>
                <c:pt idx="2668">
                  <c:v>J0001-DR-XXXL</c:v>
                </c:pt>
                <c:pt idx="2669">
                  <c:v>J0112-TP-L</c:v>
                </c:pt>
                <c:pt idx="2670">
                  <c:v>BL103-XXL</c:v>
                </c:pt>
                <c:pt idx="2671">
                  <c:v>J0096-KR-S</c:v>
                </c:pt>
                <c:pt idx="2672">
                  <c:v>J0088-TP-M</c:v>
                </c:pt>
                <c:pt idx="2673">
                  <c:v>J0090-TP-S</c:v>
                </c:pt>
                <c:pt idx="2674">
                  <c:v>J0252-SKD-XL</c:v>
                </c:pt>
                <c:pt idx="2675">
                  <c:v>J0189-TP-L</c:v>
                </c:pt>
                <c:pt idx="2676">
                  <c:v>J0151-KR-XS</c:v>
                </c:pt>
                <c:pt idx="2677">
                  <c:v>J0231-SKD-M</c:v>
                </c:pt>
                <c:pt idx="2678">
                  <c:v>J0176-TP-XL</c:v>
                </c:pt>
                <c:pt idx="2679">
                  <c:v>J0212-DR-M</c:v>
                </c:pt>
                <c:pt idx="2680">
                  <c:v>J0154-DR-XXL</c:v>
                </c:pt>
                <c:pt idx="2681">
                  <c:v>J0207-DR-XXL</c:v>
                </c:pt>
                <c:pt idx="2682">
                  <c:v>J0283-SET-S</c:v>
                </c:pt>
                <c:pt idx="2683">
                  <c:v>J0292-TP-XS</c:v>
                </c:pt>
                <c:pt idx="2684">
                  <c:v>J0233-SKD-L</c:v>
                </c:pt>
                <c:pt idx="2685">
                  <c:v>J0328-KR-XXXL</c:v>
                </c:pt>
                <c:pt idx="2686">
                  <c:v>J0167-KR-M</c:v>
                </c:pt>
                <c:pt idx="2687">
                  <c:v>J0241-SKD-XL</c:v>
                </c:pt>
                <c:pt idx="2688">
                  <c:v>J0220-BL-M</c:v>
                </c:pt>
                <c:pt idx="2689">
                  <c:v>J0228-SKD-XXXL</c:v>
                </c:pt>
                <c:pt idx="2690">
                  <c:v>J0153-DR-XXXL</c:v>
                </c:pt>
                <c:pt idx="2691">
                  <c:v>J0201-TP-XXL</c:v>
                </c:pt>
                <c:pt idx="2692">
                  <c:v>J0333-DR-XL</c:v>
                </c:pt>
                <c:pt idx="2693">
                  <c:v>J0239-SKD-XS</c:v>
                </c:pt>
                <c:pt idx="2694">
                  <c:v>J0228-SKD-XL</c:v>
                </c:pt>
                <c:pt idx="2695">
                  <c:v>J0189-TP-M</c:v>
                </c:pt>
                <c:pt idx="2696">
                  <c:v>JNE3252-KR-XXL</c:v>
                </c:pt>
                <c:pt idx="2697">
                  <c:v>J0382-SKD-XXL</c:v>
                </c:pt>
                <c:pt idx="2698">
                  <c:v>JNE3160-KR-XS</c:v>
                </c:pt>
                <c:pt idx="2699">
                  <c:v>JNE3313-KR-A-XXL</c:v>
                </c:pt>
                <c:pt idx="2700">
                  <c:v>JNE2049-KR-351-XL</c:v>
                </c:pt>
                <c:pt idx="2701">
                  <c:v>JNE2270-KR-487-A-XS</c:v>
                </c:pt>
                <c:pt idx="2702">
                  <c:v>J0348-SET-XS</c:v>
                </c:pt>
                <c:pt idx="2703">
                  <c:v>JNE3376-KR-XXXL</c:v>
                </c:pt>
                <c:pt idx="2704">
                  <c:v>J0395-DR-XL</c:v>
                </c:pt>
                <c:pt idx="2705">
                  <c:v>JNE3311-KR-XXXL</c:v>
                </c:pt>
                <c:pt idx="2706">
                  <c:v>JNE2291-KR-602-XXXL</c:v>
                </c:pt>
                <c:pt idx="2707">
                  <c:v>JNE1906-KR-031-XL</c:v>
                </c:pt>
                <c:pt idx="2708">
                  <c:v>J0369-SKD-M</c:v>
                </c:pt>
                <c:pt idx="2709">
                  <c:v>JNE1525-KR-UDF19BLACK-XL</c:v>
                </c:pt>
                <c:pt idx="2710">
                  <c:v>J0402-DR-XL</c:v>
                </c:pt>
                <c:pt idx="2711">
                  <c:v>JNE3364-KR-1051-A-S</c:v>
                </c:pt>
                <c:pt idx="2712">
                  <c:v>J0401-DR-M</c:v>
                </c:pt>
                <c:pt idx="2713">
                  <c:v>JNE3311-KR-M</c:v>
                </c:pt>
                <c:pt idx="2714">
                  <c:v>J0395-DR-XXL</c:v>
                </c:pt>
                <c:pt idx="2715">
                  <c:v>JNE1234-MULTI-KR-032-S</c:v>
                </c:pt>
                <c:pt idx="2716">
                  <c:v>JNE3376-KR-XS</c:v>
                </c:pt>
                <c:pt idx="2717">
                  <c:v>JNE1234-MULTI-KR-032-L</c:v>
                </c:pt>
                <c:pt idx="2718">
                  <c:v>J0381-SKD-XXXL</c:v>
                </c:pt>
                <c:pt idx="2719">
                  <c:v>JNE1233-BLUE-KR-031-M</c:v>
                </c:pt>
                <c:pt idx="2720">
                  <c:v>JNE3256-KR-XL</c:v>
                </c:pt>
                <c:pt idx="2721">
                  <c:v>J0418-TP-XS</c:v>
                </c:pt>
                <c:pt idx="2722">
                  <c:v>J0370-SKD-XXXL</c:v>
                </c:pt>
                <c:pt idx="2723">
                  <c:v>JNE3391-KR-S</c:v>
                </c:pt>
                <c:pt idx="2724">
                  <c:v>J0355-KR-XL</c:v>
                </c:pt>
                <c:pt idx="2725">
                  <c:v>JNE2265-KR-501-XL</c:v>
                </c:pt>
                <c:pt idx="2726">
                  <c:v>J0414-DR-XXXL</c:v>
                </c:pt>
                <c:pt idx="2727">
                  <c:v>JNE3384-KR-XS</c:v>
                </c:pt>
                <c:pt idx="2728">
                  <c:v>JNE3476-KR-S</c:v>
                </c:pt>
                <c:pt idx="2729">
                  <c:v>JNE3562-KR-M</c:v>
                </c:pt>
                <c:pt idx="2730">
                  <c:v>JNE3549-KR-XL</c:v>
                </c:pt>
                <c:pt idx="2731">
                  <c:v>JNE3571-KR-XXL</c:v>
                </c:pt>
                <c:pt idx="2732">
                  <c:v>JNE3573-KR-XS</c:v>
                </c:pt>
                <c:pt idx="2733">
                  <c:v>JNE3421-KR-XXL</c:v>
                </c:pt>
                <c:pt idx="2734">
                  <c:v>JNE3617-KR-XXL</c:v>
                </c:pt>
                <c:pt idx="2735">
                  <c:v>JNE3566-KR-XXL</c:v>
                </c:pt>
                <c:pt idx="2736">
                  <c:v>JNE3396-KR-M</c:v>
                </c:pt>
                <c:pt idx="2737">
                  <c:v>JNE3404-KR-XXL</c:v>
                </c:pt>
                <c:pt idx="2738">
                  <c:v>JNE3457-KR-M</c:v>
                </c:pt>
                <c:pt idx="2739">
                  <c:v>JNE3548-KR-XL</c:v>
                </c:pt>
                <c:pt idx="2740">
                  <c:v>JNE3515-KR-XS</c:v>
                </c:pt>
                <c:pt idx="2741">
                  <c:v>JNE3606-KR-XXXL</c:v>
                </c:pt>
                <c:pt idx="2742">
                  <c:v>JNE3554-KR-L</c:v>
                </c:pt>
                <c:pt idx="2743">
                  <c:v>JNE3482-KR-M</c:v>
                </c:pt>
                <c:pt idx="2744">
                  <c:v>JNE3564-KR-XXL</c:v>
                </c:pt>
                <c:pt idx="2745">
                  <c:v>JNE3420-KR-S</c:v>
                </c:pt>
                <c:pt idx="2746">
                  <c:v>JNE3609-KR-XS</c:v>
                </c:pt>
                <c:pt idx="2747">
                  <c:v>JNE3601-KR-XS</c:v>
                </c:pt>
                <c:pt idx="2748">
                  <c:v>JNE3445-KR-M</c:v>
                </c:pt>
                <c:pt idx="2749">
                  <c:v>JNE3616-KR-M</c:v>
                </c:pt>
                <c:pt idx="2750">
                  <c:v>JNE3500-KR-M</c:v>
                </c:pt>
                <c:pt idx="2751">
                  <c:v>JNE3778-KR-S</c:v>
                </c:pt>
                <c:pt idx="2752">
                  <c:v>JNE3635-KR-XXL</c:v>
                </c:pt>
                <c:pt idx="2753">
                  <c:v>JNE3734-KR-XL</c:v>
                </c:pt>
                <c:pt idx="2754">
                  <c:v>JNE3759-KR-S</c:v>
                </c:pt>
                <c:pt idx="2755">
                  <c:v>JNE3622-KR-L</c:v>
                </c:pt>
                <c:pt idx="2756">
                  <c:v>JNE3722-KR-M</c:v>
                </c:pt>
                <c:pt idx="2757">
                  <c:v>JNE3708-TU-XL</c:v>
                </c:pt>
                <c:pt idx="2758">
                  <c:v>JNE3745-KR-L</c:v>
                </c:pt>
                <c:pt idx="2759">
                  <c:v>JNE3636-KR-S</c:v>
                </c:pt>
                <c:pt idx="2760">
                  <c:v>JNE3783-KR-XL</c:v>
                </c:pt>
                <c:pt idx="2761">
                  <c:v>JNE3702-KR-M</c:v>
                </c:pt>
                <c:pt idx="2762">
                  <c:v>JNE3674-TU-XL</c:v>
                </c:pt>
                <c:pt idx="2763">
                  <c:v>JNE3709-DR-XXXL</c:v>
                </c:pt>
                <c:pt idx="2764">
                  <c:v>JNE3674-TU-M</c:v>
                </c:pt>
                <c:pt idx="2765">
                  <c:v>JNE3643-TP-N-XL</c:v>
                </c:pt>
                <c:pt idx="2766">
                  <c:v>JNE3742-KR-XXXL</c:v>
                </c:pt>
                <c:pt idx="2767">
                  <c:v>JNE3751-KR-XS</c:v>
                </c:pt>
                <c:pt idx="2768">
                  <c:v>JNE3742-KR-XL</c:v>
                </c:pt>
                <c:pt idx="2769">
                  <c:v>JNE3704-KR-L</c:v>
                </c:pt>
                <c:pt idx="2770">
                  <c:v>JNE3665-TP-L</c:v>
                </c:pt>
                <c:pt idx="2771">
                  <c:v>JNE3732-KR-XXXL</c:v>
                </c:pt>
                <c:pt idx="2772">
                  <c:v>JNE3662-TP-XS</c:v>
                </c:pt>
                <c:pt idx="2773">
                  <c:v>JNE3635-KR-L</c:v>
                </c:pt>
                <c:pt idx="2774">
                  <c:v>JNE3714-KR-S</c:v>
                </c:pt>
                <c:pt idx="2775">
                  <c:v>JNE3786-KR-S</c:v>
                </c:pt>
                <c:pt idx="2776">
                  <c:v>JNE3701-KR-L</c:v>
                </c:pt>
                <c:pt idx="2777">
                  <c:v>JNE3771-KR-L</c:v>
                </c:pt>
                <c:pt idx="2778">
                  <c:v>JNE3656-TP-N-M</c:v>
                </c:pt>
                <c:pt idx="2779">
                  <c:v>MEN5003-KR-L</c:v>
                </c:pt>
                <c:pt idx="2780">
                  <c:v>JNE3881-DR-XXXL</c:v>
                </c:pt>
                <c:pt idx="2781">
                  <c:v>JNE3800-KR-A-XS</c:v>
                </c:pt>
                <c:pt idx="2782">
                  <c:v>JNE3881-DR-L</c:v>
                </c:pt>
                <c:pt idx="2783">
                  <c:v>MEN5028-KR-XXXL</c:v>
                </c:pt>
                <c:pt idx="2784">
                  <c:v>MEN5017-KR-S</c:v>
                </c:pt>
                <c:pt idx="2785">
                  <c:v>JNE3863-TU-XXXL</c:v>
                </c:pt>
                <c:pt idx="2786">
                  <c:v>MEN5008-KR-XXXL</c:v>
                </c:pt>
                <c:pt idx="2787">
                  <c:v>MEN5031-KR-L</c:v>
                </c:pt>
                <c:pt idx="2788">
                  <c:v>MEN5017-KR-M</c:v>
                </c:pt>
                <c:pt idx="2789">
                  <c:v>NW020-ST-SR-S</c:v>
                </c:pt>
                <c:pt idx="2790">
                  <c:v>JNE3892-TP-XL</c:v>
                </c:pt>
                <c:pt idx="2791">
                  <c:v>MEN5003-KR-M</c:v>
                </c:pt>
                <c:pt idx="2792">
                  <c:v>MEN5007-KR-L</c:v>
                </c:pt>
                <c:pt idx="2793">
                  <c:v>MEN5031-KR-XXXL</c:v>
                </c:pt>
                <c:pt idx="2794">
                  <c:v>MEN5014-KR-XL</c:v>
                </c:pt>
                <c:pt idx="2795">
                  <c:v>MEN5031-KR-M</c:v>
                </c:pt>
                <c:pt idx="2796">
                  <c:v>NW029-ST-SR-XL</c:v>
                </c:pt>
                <c:pt idx="2797">
                  <c:v>JNE3875-KR-XXXL</c:v>
                </c:pt>
                <c:pt idx="2798">
                  <c:v>JNE3791-DR-XXXL</c:v>
                </c:pt>
                <c:pt idx="2799">
                  <c:v>JNE3862-TU-L</c:v>
                </c:pt>
                <c:pt idx="2800">
                  <c:v>JNE3802-KR-XXL</c:v>
                </c:pt>
                <c:pt idx="2801">
                  <c:v>JNE3881-DR-XXL</c:v>
                </c:pt>
                <c:pt idx="2802">
                  <c:v>MEN5013-KR-XXXL</c:v>
                </c:pt>
                <c:pt idx="2803">
                  <c:v>NW016-ST-SR-XXXL</c:v>
                </c:pt>
                <c:pt idx="2804">
                  <c:v>NW014-ST-SR-XL</c:v>
                </c:pt>
                <c:pt idx="2805">
                  <c:v>JNE3881-DR-XL</c:v>
                </c:pt>
                <c:pt idx="2806">
                  <c:v>JNE3864-TU-XXL</c:v>
                </c:pt>
                <c:pt idx="2807">
                  <c:v>JNE3836-KR-XL</c:v>
                </c:pt>
                <c:pt idx="2808">
                  <c:v>JNE3820-KR-S</c:v>
                </c:pt>
                <c:pt idx="2809">
                  <c:v>PJNE3568-KR-N-4XL</c:v>
                </c:pt>
                <c:pt idx="2810">
                  <c:v>NW039-TP-SR-L</c:v>
                </c:pt>
                <c:pt idx="2811">
                  <c:v>PJNE1906-KR-N-4XL</c:v>
                </c:pt>
                <c:pt idx="2812">
                  <c:v>SET230-KR-PP-XS</c:v>
                </c:pt>
                <c:pt idx="2813">
                  <c:v>SET004-KR-SP-A-XXXL</c:v>
                </c:pt>
                <c:pt idx="2814">
                  <c:v>SET205-KR-DPT-A-XXXL</c:v>
                </c:pt>
                <c:pt idx="2815">
                  <c:v>SET227-KR-PP-A-XS</c:v>
                </c:pt>
                <c:pt idx="2816">
                  <c:v>SET264-KR-NP-XS</c:v>
                </c:pt>
                <c:pt idx="2817">
                  <c:v>SET128-KR-DH-XXL</c:v>
                </c:pt>
                <c:pt idx="2818">
                  <c:v>SET087-KR-PP-XL</c:v>
                </c:pt>
                <c:pt idx="2819">
                  <c:v>SET240-KR-PP-XXL</c:v>
                </c:pt>
                <c:pt idx="2820">
                  <c:v>NW037-TP-SR-XS</c:v>
                </c:pt>
                <c:pt idx="2821">
                  <c:v>SET196-KR-NP-XXL</c:v>
                </c:pt>
                <c:pt idx="2822">
                  <c:v>SET156-KR-NP-L</c:v>
                </c:pt>
                <c:pt idx="2823">
                  <c:v>PJNE3421-KR-N-6XL</c:v>
                </c:pt>
                <c:pt idx="2824">
                  <c:v>SET185-KR-NP-M</c:v>
                </c:pt>
                <c:pt idx="2825">
                  <c:v>SET223-KR-NP-XXXL</c:v>
                </c:pt>
                <c:pt idx="2826">
                  <c:v>SET138-KR-PP-M</c:v>
                </c:pt>
                <c:pt idx="2827">
                  <c:v>PJ0096-KR-N-6XL</c:v>
                </c:pt>
                <c:pt idx="2828">
                  <c:v>SET210-KR-PP-XL</c:v>
                </c:pt>
                <c:pt idx="2829">
                  <c:v>SET321-KR-DPT-M</c:v>
                </c:pt>
                <c:pt idx="2830">
                  <c:v>SET394-KR-NP-XXXL</c:v>
                </c:pt>
                <c:pt idx="2831">
                  <c:v>SET330-KR-PP-XS</c:v>
                </c:pt>
                <c:pt idx="2832">
                  <c:v>SET415-KR-NP-L</c:v>
                </c:pt>
                <c:pt idx="2833">
                  <c:v>SET341-KR-NP-XS</c:v>
                </c:pt>
                <c:pt idx="2834">
                  <c:v>SET414-KR-NP-XL</c:v>
                </c:pt>
                <c:pt idx="2835">
                  <c:v>SET384-KR-NP-XXL</c:v>
                </c:pt>
                <c:pt idx="2836">
                  <c:v>SET369-KR-NP-XL</c:v>
                </c:pt>
                <c:pt idx="2837">
                  <c:v>SET332-KR-PP-S</c:v>
                </c:pt>
                <c:pt idx="2838">
                  <c:v>SET302-KR-PP-XXL</c:v>
                </c:pt>
                <c:pt idx="2839">
                  <c:v>SET280-KR-PP-M</c:v>
                </c:pt>
                <c:pt idx="2840">
                  <c:v>SET375-KR-NP-XS</c:v>
                </c:pt>
                <c:pt idx="2841">
                  <c:v>SET279-LC-XL</c:v>
                </c:pt>
                <c:pt idx="2842">
                  <c:v>SET335-KR-NP-S</c:v>
                </c:pt>
                <c:pt idx="2843">
                  <c:v>SET273-KR-NP-XL</c:v>
                </c:pt>
                <c:pt idx="2844">
                  <c:v>SET408-KR-NP-XXL</c:v>
                </c:pt>
                <c:pt idx="2845">
                  <c:v>SET300-KR-NP-XL</c:v>
                </c:pt>
                <c:pt idx="2846">
                  <c:v>SET433-KR-NP-S</c:v>
                </c:pt>
                <c:pt idx="2847">
                  <c:v>SET409-KR-NP-M</c:v>
                </c:pt>
                <c:pt idx="2848">
                  <c:v>SET335-KR-NP-XS</c:v>
                </c:pt>
                <c:pt idx="2849">
                  <c:v>SET318-KR-SHA-M</c:v>
                </c:pt>
                <c:pt idx="2850">
                  <c:v>SET444-KR-SH-XL</c:v>
                </c:pt>
                <c:pt idx="2851">
                  <c:v>SET384-KR-NP-S</c:v>
                </c:pt>
                <c:pt idx="2852">
                  <c:v>SET325-KR-NP-S</c:v>
                </c:pt>
                <c:pt idx="2853">
                  <c:v>SET287-KR-NP-XS</c:v>
                </c:pt>
                <c:pt idx="2854">
                  <c:v>SET321-KR-DPT-XL</c:v>
                </c:pt>
                <c:pt idx="2855">
                  <c:v>SET383-KR-NP-S</c:v>
                </c:pt>
                <c:pt idx="2856">
                  <c:v>SET275-KR-NP-S</c:v>
                </c:pt>
                <c:pt idx="2857">
                  <c:v>SET273-KR-NP-XXL</c:v>
                </c:pt>
                <c:pt idx="2858">
                  <c:v>SET302-KR-PP-S</c:v>
                </c:pt>
                <c:pt idx="2859">
                  <c:v>SET340-KR-NP-M</c:v>
                </c:pt>
                <c:pt idx="2860">
                  <c:v>SET307-KR-DPT-L</c:v>
                </c:pt>
                <c:pt idx="2861">
                  <c:v>SET436-KR-NP-XXL</c:v>
                </c:pt>
                <c:pt idx="2862">
                  <c:v>J0014-LCD-L</c:v>
                </c:pt>
                <c:pt idx="2863">
                  <c:v>J0135-SET-XXL</c:v>
                </c:pt>
                <c:pt idx="2864">
                  <c:v>J0085-TP-XL</c:v>
                </c:pt>
                <c:pt idx="2865">
                  <c:v>J0126-SKD-M</c:v>
                </c:pt>
                <c:pt idx="2866">
                  <c:v>J0081-DR-XXL</c:v>
                </c:pt>
                <c:pt idx="2867">
                  <c:v>J0098-TP-M</c:v>
                </c:pt>
                <c:pt idx="2868">
                  <c:v>J0091-TP-XXXL</c:v>
                </c:pt>
                <c:pt idx="2869">
                  <c:v>J0089-TP-XXL</c:v>
                </c:pt>
                <c:pt idx="2870">
                  <c:v>J0134-SET-L</c:v>
                </c:pt>
                <c:pt idx="2871">
                  <c:v>J0007-SKD-S</c:v>
                </c:pt>
                <c:pt idx="2872">
                  <c:v>J0083-KR-XXXL</c:v>
                </c:pt>
                <c:pt idx="2873">
                  <c:v>J0098-TP-XXL</c:v>
                </c:pt>
                <c:pt idx="2874">
                  <c:v>BL103-XL</c:v>
                </c:pt>
                <c:pt idx="2875">
                  <c:v>BL036-176GOLD</c:v>
                </c:pt>
                <c:pt idx="2876">
                  <c:v>J0103-SKD-L</c:v>
                </c:pt>
                <c:pt idx="2877">
                  <c:v>J0207-DR-XXXL</c:v>
                </c:pt>
                <c:pt idx="2878">
                  <c:v>J0147-SET-XXL</c:v>
                </c:pt>
                <c:pt idx="2879">
                  <c:v>J0244-SKD-XXL</c:v>
                </c:pt>
                <c:pt idx="2880">
                  <c:v>J0331-KR-L</c:v>
                </c:pt>
                <c:pt idx="2881">
                  <c:v>J0248-KR-DPT-M</c:v>
                </c:pt>
                <c:pt idx="2882">
                  <c:v>J0243-DR-XXL</c:v>
                </c:pt>
                <c:pt idx="2883">
                  <c:v>J0333-DR-XXL</c:v>
                </c:pt>
                <c:pt idx="2884">
                  <c:v>J0207-DR-XL</c:v>
                </c:pt>
                <c:pt idx="2885">
                  <c:v>J0197-TP-M</c:v>
                </c:pt>
                <c:pt idx="2886">
                  <c:v>J0179-KR-S</c:v>
                </c:pt>
                <c:pt idx="2887">
                  <c:v>J0205-TP-S</c:v>
                </c:pt>
                <c:pt idx="2888">
                  <c:v>J0239-SKD-XXL</c:v>
                </c:pt>
                <c:pt idx="2889">
                  <c:v>J0201-TP-L</c:v>
                </c:pt>
                <c:pt idx="2890">
                  <c:v>J0220-BL-XXL</c:v>
                </c:pt>
                <c:pt idx="2891">
                  <c:v>J0198-TP-XXXL</c:v>
                </c:pt>
                <c:pt idx="2892">
                  <c:v>J0284-SKD-XXXL</c:v>
                </c:pt>
                <c:pt idx="2893">
                  <c:v>J0197-TP-XXL</c:v>
                </c:pt>
                <c:pt idx="2894">
                  <c:v>J0165-TP-L</c:v>
                </c:pt>
                <c:pt idx="2895">
                  <c:v>J0148-SET-XS</c:v>
                </c:pt>
                <c:pt idx="2896">
                  <c:v>J0164-DR-XS</c:v>
                </c:pt>
                <c:pt idx="2897">
                  <c:v>J0282-SET-XXXL</c:v>
                </c:pt>
                <c:pt idx="2898">
                  <c:v>J0293-DR-S</c:v>
                </c:pt>
                <c:pt idx="2899">
                  <c:v>J0144-SET-XS</c:v>
                </c:pt>
                <c:pt idx="2900">
                  <c:v>J0162-SKD-XXXL</c:v>
                </c:pt>
                <c:pt idx="2901">
                  <c:v>J0139-KR-XS</c:v>
                </c:pt>
                <c:pt idx="2902">
                  <c:v>J0201-TP-XL</c:v>
                </c:pt>
                <c:pt idx="2903">
                  <c:v>J0204-TP-XXL</c:v>
                </c:pt>
                <c:pt idx="2904">
                  <c:v>J0402-DR-S</c:v>
                </c:pt>
                <c:pt idx="2905">
                  <c:v>J0375-SKD-XL</c:v>
                </c:pt>
                <c:pt idx="2906">
                  <c:v>J0380-SKD-S</c:v>
                </c:pt>
                <c:pt idx="2907">
                  <c:v>JNE3363-KR-1032-XS</c:v>
                </c:pt>
                <c:pt idx="2908">
                  <c:v>J0372-SKD-XXL</c:v>
                </c:pt>
                <c:pt idx="2909">
                  <c:v>JNE1525-KR-UDF19BLACK-XS</c:v>
                </c:pt>
                <c:pt idx="2910">
                  <c:v>JNE3348-KR-L</c:v>
                </c:pt>
                <c:pt idx="2911">
                  <c:v>JNE1906-KR-031-XS</c:v>
                </c:pt>
                <c:pt idx="2912">
                  <c:v>JNE2100-KR-144-XXXL</c:v>
                </c:pt>
                <c:pt idx="2913">
                  <c:v>JNE2205-KR-467-A-XL</c:v>
                </c:pt>
                <c:pt idx="2914">
                  <c:v>JNE3256-KR-S</c:v>
                </c:pt>
                <c:pt idx="2915">
                  <c:v>J0396-DR-S</c:v>
                </c:pt>
                <c:pt idx="2916">
                  <c:v>JNE2265-KR-501-M</c:v>
                </c:pt>
                <c:pt idx="2917">
                  <c:v>J0396-DR-L</c:v>
                </c:pt>
                <c:pt idx="2918">
                  <c:v>JNE1408-GREY-KR-UDF19-L</c:v>
                </c:pt>
                <c:pt idx="2919">
                  <c:v>JNE1233-BLUE-KR-031-S</c:v>
                </c:pt>
                <c:pt idx="2920">
                  <c:v>J0380-SKD-XXL</c:v>
                </c:pt>
                <c:pt idx="2921">
                  <c:v>JNE2032-KR-205-M</c:v>
                </c:pt>
                <c:pt idx="2922">
                  <c:v>JNE1408-KR-UDF19-A-XXXL</c:v>
                </c:pt>
                <c:pt idx="2923">
                  <c:v>J0391-TP-XXL</c:v>
                </c:pt>
                <c:pt idx="2924">
                  <c:v>JNE3366-KR-1053-XS</c:v>
                </c:pt>
                <c:pt idx="2925">
                  <c:v>JNE2171-KR-437-XXL</c:v>
                </c:pt>
                <c:pt idx="2926">
                  <c:v>J0415-DR-L</c:v>
                </c:pt>
                <c:pt idx="2927">
                  <c:v>J0386-KR-M</c:v>
                </c:pt>
                <c:pt idx="2928">
                  <c:v>JNE1408-KR-UDF19-A-M</c:v>
                </c:pt>
                <c:pt idx="2929">
                  <c:v>JNE3273-KR-XL</c:v>
                </c:pt>
                <c:pt idx="2930">
                  <c:v>JNE2265-KR-501-S</c:v>
                </c:pt>
                <c:pt idx="2931">
                  <c:v>J0385-KR-XXXL</c:v>
                </c:pt>
                <c:pt idx="2932">
                  <c:v>JNE1408-KR-UDF19-A-L</c:v>
                </c:pt>
                <c:pt idx="2933">
                  <c:v>JNE1233-BLUE-KR-031-L</c:v>
                </c:pt>
                <c:pt idx="2934">
                  <c:v>JNE2049-KR-351-S</c:v>
                </c:pt>
                <c:pt idx="2935">
                  <c:v>JNE1525-KR-UDF19BLACK-XXXL</c:v>
                </c:pt>
                <c:pt idx="2936">
                  <c:v>JNE1525-KR-UDF19BLACK-L</c:v>
                </c:pt>
                <c:pt idx="2937">
                  <c:v>J0400-DR-XXXL</c:v>
                </c:pt>
                <c:pt idx="2938">
                  <c:v>JNE3454-KR-L</c:v>
                </c:pt>
                <c:pt idx="2939">
                  <c:v>JNE3412-KR-XS</c:v>
                </c:pt>
                <c:pt idx="2940">
                  <c:v>JNE3429-KR-XL</c:v>
                </c:pt>
                <c:pt idx="2941">
                  <c:v>JNE3614-KR-S</c:v>
                </c:pt>
                <c:pt idx="2942">
                  <c:v>JNE3457-KR-XXL</c:v>
                </c:pt>
                <c:pt idx="2943">
                  <c:v>JNE3506-KR-S</c:v>
                </c:pt>
                <c:pt idx="2944">
                  <c:v>JNE3452-KR-L</c:v>
                </c:pt>
                <c:pt idx="2945">
                  <c:v>JNE3504-KR-XS</c:v>
                </c:pt>
                <c:pt idx="2946">
                  <c:v>JNE3421-KR-N-XL</c:v>
                </c:pt>
                <c:pt idx="2947">
                  <c:v>JNE3608-KR-XL</c:v>
                </c:pt>
                <c:pt idx="2948">
                  <c:v>JNE3403-KR-XS</c:v>
                </c:pt>
                <c:pt idx="2949">
                  <c:v>JNE3473-KR-XXXL</c:v>
                </c:pt>
                <c:pt idx="2950">
                  <c:v>JNE3456-KR-S</c:v>
                </c:pt>
                <c:pt idx="2951">
                  <c:v>JNE3473-KR-XL</c:v>
                </c:pt>
                <c:pt idx="2952">
                  <c:v>JNE3452-KR-XS</c:v>
                </c:pt>
                <c:pt idx="2953">
                  <c:v>JNE3606-KR-XXL</c:v>
                </c:pt>
                <c:pt idx="2954">
                  <c:v>JNE3617-KR-S</c:v>
                </c:pt>
                <c:pt idx="2955">
                  <c:v>JNE3466-KR-M</c:v>
                </c:pt>
                <c:pt idx="2956">
                  <c:v>JNE3429-KR-S</c:v>
                </c:pt>
                <c:pt idx="2957">
                  <c:v>JNE3605-KR-XL</c:v>
                </c:pt>
                <c:pt idx="2958">
                  <c:v>JNE3421-KR-N-S</c:v>
                </c:pt>
                <c:pt idx="2959">
                  <c:v>JNE3579-KR-XL</c:v>
                </c:pt>
                <c:pt idx="2960">
                  <c:v>JNE3408-KR-XXL</c:v>
                </c:pt>
                <c:pt idx="2961">
                  <c:v>JNE3611-KR-XS</c:v>
                </c:pt>
                <c:pt idx="2962">
                  <c:v>JNE3401-KR-L</c:v>
                </c:pt>
                <c:pt idx="2963">
                  <c:v>JNE3554-KR-S</c:v>
                </c:pt>
                <c:pt idx="2964">
                  <c:v>JNE3459-KR-XXL</c:v>
                </c:pt>
                <c:pt idx="2965">
                  <c:v>JNE3628-KR-XXXL</c:v>
                </c:pt>
                <c:pt idx="2966">
                  <c:v>JNE3768-KR-XXL</c:v>
                </c:pt>
                <c:pt idx="2967">
                  <c:v>JNE3738-KR-S</c:v>
                </c:pt>
                <c:pt idx="2968">
                  <c:v>JNE3684-TU-XS</c:v>
                </c:pt>
                <c:pt idx="2969">
                  <c:v>JNE3637-KR-M</c:v>
                </c:pt>
                <c:pt idx="2970">
                  <c:v>JNE3698-KR-S</c:v>
                </c:pt>
                <c:pt idx="2971">
                  <c:v>JNE3763-KR-XXXL</c:v>
                </c:pt>
                <c:pt idx="2972">
                  <c:v>JNE3675-TU-XL</c:v>
                </c:pt>
                <c:pt idx="2973">
                  <c:v>JNE3642-TP-XS</c:v>
                </c:pt>
                <c:pt idx="2974">
                  <c:v>JNE3720-KR-L</c:v>
                </c:pt>
                <c:pt idx="2975">
                  <c:v>JNE3706-DR-XS</c:v>
                </c:pt>
                <c:pt idx="2976">
                  <c:v>JNE3744-TU-S</c:v>
                </c:pt>
                <c:pt idx="2977">
                  <c:v>JNE3734-KR-L</c:v>
                </c:pt>
                <c:pt idx="2978">
                  <c:v>JNE3728-KR-S</c:v>
                </c:pt>
                <c:pt idx="2979">
                  <c:v>JNE3655-TP-M</c:v>
                </c:pt>
                <c:pt idx="2980">
                  <c:v>JNE3673-TU-M</c:v>
                </c:pt>
                <c:pt idx="2981">
                  <c:v>JNE3756-KR-M</c:v>
                </c:pt>
                <c:pt idx="2982">
                  <c:v>JNE3691-TU-XS</c:v>
                </c:pt>
                <c:pt idx="2983">
                  <c:v>JNE3709-DR-XS</c:v>
                </c:pt>
                <c:pt idx="2984">
                  <c:v>JNE3742-KR-S</c:v>
                </c:pt>
                <c:pt idx="2985">
                  <c:v>JNE3786-KR-XL</c:v>
                </c:pt>
                <c:pt idx="2986">
                  <c:v>JNE3714-KR-XS</c:v>
                </c:pt>
                <c:pt idx="2987">
                  <c:v>JNE3748-KR-L</c:v>
                </c:pt>
                <c:pt idx="2988">
                  <c:v>JNE3768-KR-M</c:v>
                </c:pt>
                <c:pt idx="2989">
                  <c:v>JNE3698-KR-XL</c:v>
                </c:pt>
                <c:pt idx="2990">
                  <c:v>JNE3662-TP-S</c:v>
                </c:pt>
                <c:pt idx="2991">
                  <c:v>JNE3704-KR-M</c:v>
                </c:pt>
                <c:pt idx="2992">
                  <c:v>JNE3724-KR-S</c:v>
                </c:pt>
                <c:pt idx="2993">
                  <c:v>JNE3701-KR-XXXL</c:v>
                </c:pt>
                <c:pt idx="2994">
                  <c:v>JNE3756-KR-XXXL</c:v>
                </c:pt>
                <c:pt idx="2995">
                  <c:v>JNE3627-KR-M</c:v>
                </c:pt>
                <c:pt idx="2996">
                  <c:v>JNE3658-TP-M</c:v>
                </c:pt>
                <c:pt idx="2997">
                  <c:v>JNE3738-KR-XXXL</c:v>
                </c:pt>
                <c:pt idx="2998">
                  <c:v>NW003-TP-PJ-XXXL</c:v>
                </c:pt>
                <c:pt idx="2999">
                  <c:v>MEN5030-KR-XXXL</c:v>
                </c:pt>
                <c:pt idx="3000">
                  <c:v>NW001-TP-PJ-XXXL</c:v>
                </c:pt>
                <c:pt idx="3001">
                  <c:v>JNE3864-TU-L</c:v>
                </c:pt>
                <c:pt idx="3002">
                  <c:v>JNE3792-KR-XXXL</c:v>
                </c:pt>
                <c:pt idx="3003">
                  <c:v>NW009-ST-CP-XXL</c:v>
                </c:pt>
                <c:pt idx="3004">
                  <c:v>MEN5007-KR-XXXL</c:v>
                </c:pt>
                <c:pt idx="3005">
                  <c:v>NW008-ST-CP-XXL</c:v>
                </c:pt>
                <c:pt idx="3006">
                  <c:v>NW031-TP-PJ-XXL</c:v>
                </c:pt>
                <c:pt idx="3007">
                  <c:v>NW005-ST-PJ-XS</c:v>
                </c:pt>
                <c:pt idx="3008">
                  <c:v>JNE3904-DR-XXL</c:v>
                </c:pt>
                <c:pt idx="3009">
                  <c:v>JNE3888-KR-XXL</c:v>
                </c:pt>
                <c:pt idx="3010">
                  <c:v>MEN5010-KR-M</c:v>
                </c:pt>
                <c:pt idx="3011">
                  <c:v>JNE3835-KR-XL</c:v>
                </c:pt>
                <c:pt idx="3012">
                  <c:v>NW002-TP-PJ-XXXL</c:v>
                </c:pt>
                <c:pt idx="3013">
                  <c:v>JNE3835-KR-M</c:v>
                </c:pt>
                <c:pt idx="3014">
                  <c:v>JNE3805-KR-XS</c:v>
                </c:pt>
                <c:pt idx="3015">
                  <c:v>NW027-TP-PJ-XXL</c:v>
                </c:pt>
                <c:pt idx="3016">
                  <c:v>NW024-TP-PJ-S</c:v>
                </c:pt>
                <c:pt idx="3017">
                  <c:v>JNE3818-KR-S</c:v>
                </c:pt>
                <c:pt idx="3018">
                  <c:v>NW022-TP-PJ-XXL</c:v>
                </c:pt>
                <c:pt idx="3019">
                  <c:v>MEN5026-KR-XXL</c:v>
                </c:pt>
                <c:pt idx="3020">
                  <c:v>MEN5029-KR-S</c:v>
                </c:pt>
                <c:pt idx="3021">
                  <c:v>JNE3791-DR-XL</c:v>
                </c:pt>
                <c:pt idx="3022">
                  <c:v>JNE3796-KR-L</c:v>
                </c:pt>
                <c:pt idx="3023">
                  <c:v>JNE3791-DR-L</c:v>
                </c:pt>
                <c:pt idx="3024">
                  <c:v>JNE3811-KR-L</c:v>
                </c:pt>
                <c:pt idx="3025">
                  <c:v>JNE3813-KR-XXXL</c:v>
                </c:pt>
                <c:pt idx="3026">
                  <c:v>SET048-KR-NP-XXXL</c:v>
                </c:pt>
                <c:pt idx="3027">
                  <c:v>PJNE1906-KR-N-5XL</c:v>
                </c:pt>
                <c:pt idx="3028">
                  <c:v>SET246-KR-PP-L</c:v>
                </c:pt>
                <c:pt idx="3029">
                  <c:v>SET258-KR-PP-L</c:v>
                </c:pt>
                <c:pt idx="3030">
                  <c:v>NW038-ST-SR-XL</c:v>
                </c:pt>
                <c:pt idx="3031">
                  <c:v>SET205-KR-DPT-A-XXL</c:v>
                </c:pt>
                <c:pt idx="3032">
                  <c:v>SET223-KR-NP-S</c:v>
                </c:pt>
                <c:pt idx="3033">
                  <c:v>SET209-KR-PP-S</c:v>
                </c:pt>
                <c:pt idx="3034">
                  <c:v>SET130-KR-NP-M</c:v>
                </c:pt>
                <c:pt idx="3035">
                  <c:v>SET158-KR-PP-L</c:v>
                </c:pt>
                <c:pt idx="3036">
                  <c:v>SET258-KR-PP-S</c:v>
                </c:pt>
                <c:pt idx="3037">
                  <c:v>SET224-KR-NP-S</c:v>
                </c:pt>
                <c:pt idx="3038">
                  <c:v>SET147-KR-NP-XL</c:v>
                </c:pt>
                <c:pt idx="3039">
                  <c:v>SET249-KR-NP-XXXL</c:v>
                </c:pt>
                <c:pt idx="3040">
                  <c:v>SET244-KR-NP-M</c:v>
                </c:pt>
                <c:pt idx="3041">
                  <c:v>SET128-KR-DH-M</c:v>
                </c:pt>
                <c:pt idx="3042">
                  <c:v>SET232-KR-PP-L</c:v>
                </c:pt>
                <c:pt idx="3043">
                  <c:v>SET248-KR-NP-XXXL</c:v>
                </c:pt>
                <c:pt idx="3044">
                  <c:v>SET258-KR-PP-M</c:v>
                </c:pt>
                <c:pt idx="3045">
                  <c:v>SET250-KR-SHA-L</c:v>
                </c:pt>
                <c:pt idx="3046">
                  <c:v>SET171-KR-NP-XXL</c:v>
                </c:pt>
                <c:pt idx="3047">
                  <c:v>SET254-KR-NP-M</c:v>
                </c:pt>
                <c:pt idx="3048">
                  <c:v>SET249-KR-NP-L</c:v>
                </c:pt>
                <c:pt idx="3049">
                  <c:v>SET154-KR-NP-L</c:v>
                </c:pt>
                <c:pt idx="3050">
                  <c:v>PJNE3423-KR-N-4XL</c:v>
                </c:pt>
                <c:pt idx="3051">
                  <c:v>SET198-KR-NP-A-S</c:v>
                </c:pt>
                <c:pt idx="3052">
                  <c:v>SET182-KR-DH-XXXL</c:v>
                </c:pt>
                <c:pt idx="3053">
                  <c:v>SET037-KR-NP-XXXL</c:v>
                </c:pt>
                <c:pt idx="3054">
                  <c:v>SET240-KR-PP-XXXL</c:v>
                </c:pt>
                <c:pt idx="3055">
                  <c:v>SET228-KR-PP-A-XL</c:v>
                </c:pt>
                <c:pt idx="3056">
                  <c:v>SET351-KR-NP-XS</c:v>
                </c:pt>
                <c:pt idx="3057">
                  <c:v>SET353-KR-NP-L</c:v>
                </c:pt>
                <c:pt idx="3058">
                  <c:v>SET378-KR-NP-XL</c:v>
                </c:pt>
                <c:pt idx="3059">
                  <c:v>SET352-KR-NP-XXXL</c:v>
                </c:pt>
                <c:pt idx="3060">
                  <c:v>SET385-KR-NP-S</c:v>
                </c:pt>
                <c:pt idx="3061">
                  <c:v>SET300-KR-NP-XXXL</c:v>
                </c:pt>
                <c:pt idx="3062">
                  <c:v>SET436-KR-NP-XS</c:v>
                </c:pt>
                <c:pt idx="3063">
                  <c:v>SET335-KR-NP-XXL</c:v>
                </c:pt>
                <c:pt idx="3064">
                  <c:v>SET340-KR-NP-XL</c:v>
                </c:pt>
                <c:pt idx="3065">
                  <c:v>SET308-KR-PP-XXXL</c:v>
                </c:pt>
                <c:pt idx="3066">
                  <c:v>SET444-KR-SH-L</c:v>
                </c:pt>
                <c:pt idx="3067">
                  <c:v>SET300-KR-NP-L</c:v>
                </c:pt>
                <c:pt idx="3068">
                  <c:v>SET305-KR-DPT-XXXL</c:v>
                </c:pt>
                <c:pt idx="3069">
                  <c:v>SET275-KR-NP-XL</c:v>
                </c:pt>
                <c:pt idx="3070">
                  <c:v>SET397-KR-NP-L</c:v>
                </c:pt>
                <c:pt idx="3071">
                  <c:v>SET308-KR-PP-S</c:v>
                </c:pt>
                <c:pt idx="3072">
                  <c:v>SET316-KR-DPT-XL</c:v>
                </c:pt>
                <c:pt idx="3073">
                  <c:v>SET307-KR-DPT-XXXL</c:v>
                </c:pt>
                <c:pt idx="3074">
                  <c:v>SET316-KR-DPT-M</c:v>
                </c:pt>
                <c:pt idx="3075">
                  <c:v>SET410-KR-NP-L</c:v>
                </c:pt>
                <c:pt idx="3076">
                  <c:v>SET444-KR-SH-S</c:v>
                </c:pt>
                <c:pt idx="3077">
                  <c:v>SET376-KR-NP-S</c:v>
                </c:pt>
                <c:pt idx="3078">
                  <c:v>SET394-KR-NP-XXL</c:v>
                </c:pt>
                <c:pt idx="3079">
                  <c:v>SET306-KR-PP-XXXL</c:v>
                </c:pt>
                <c:pt idx="3080">
                  <c:v>SET289-KR-NP-XL</c:v>
                </c:pt>
                <c:pt idx="3081">
                  <c:v>SET287-KR-NP-XL</c:v>
                </c:pt>
                <c:pt idx="3082">
                  <c:v>SET390-KR-NP-XXXL</c:v>
                </c:pt>
                <c:pt idx="3083">
                  <c:v>SET325-KR-NP-XL</c:v>
                </c:pt>
                <c:pt idx="3084">
                  <c:v>J0124-TP-M</c:v>
                </c:pt>
                <c:pt idx="3085">
                  <c:v>J0011-LCD-XXL</c:v>
                </c:pt>
                <c:pt idx="3086">
                  <c:v>BL109-L</c:v>
                </c:pt>
                <c:pt idx="3087">
                  <c:v>J0010-LCD-XL</c:v>
                </c:pt>
                <c:pt idx="3088">
                  <c:v>J0124-TP-S</c:v>
                </c:pt>
                <c:pt idx="3089">
                  <c:v>J0090-TP-XXXL</c:v>
                </c:pt>
                <c:pt idx="3090">
                  <c:v>BTM032-NP-S</c:v>
                </c:pt>
                <c:pt idx="3091">
                  <c:v>J0088-TP-XXL</c:v>
                </c:pt>
                <c:pt idx="3092">
                  <c:v>J0081-DR-M</c:v>
                </c:pt>
                <c:pt idx="3093">
                  <c:v>J0132-KR-XS</c:v>
                </c:pt>
                <c:pt idx="3094">
                  <c:v>J0096-KR-XS</c:v>
                </c:pt>
                <c:pt idx="3095">
                  <c:v>J0091-TP-XXL</c:v>
                </c:pt>
                <c:pt idx="3096">
                  <c:v>J0048-TP-XXL</c:v>
                </c:pt>
                <c:pt idx="3097">
                  <c:v>J0023-TP-XS</c:v>
                </c:pt>
                <c:pt idx="3098">
                  <c:v>J0001-DR-S</c:v>
                </c:pt>
                <c:pt idx="3099">
                  <c:v>J0108-SKD-XXL</c:v>
                </c:pt>
                <c:pt idx="3100">
                  <c:v>J0131-KR-XXL</c:v>
                </c:pt>
                <c:pt idx="3101">
                  <c:v>J0122-TP-M</c:v>
                </c:pt>
                <c:pt idx="3102">
                  <c:v>J0081-DR-XL</c:v>
                </c:pt>
                <c:pt idx="3103">
                  <c:v>J0134-SET-XXL</c:v>
                </c:pt>
                <c:pt idx="3104">
                  <c:v>J0094-KR-XS</c:v>
                </c:pt>
                <c:pt idx="3105">
                  <c:v>J0104-KR-XXL</c:v>
                </c:pt>
                <c:pt idx="3106">
                  <c:v>J0088-TP-XXXL</c:v>
                </c:pt>
                <c:pt idx="3107">
                  <c:v>J0082-TP-XL</c:v>
                </c:pt>
                <c:pt idx="3108">
                  <c:v>J0106-KR-XXL</c:v>
                </c:pt>
                <c:pt idx="3109">
                  <c:v>J0134-SET-M</c:v>
                </c:pt>
                <c:pt idx="3110">
                  <c:v>AN213-BROWN-S</c:v>
                </c:pt>
                <c:pt idx="3111">
                  <c:v>J0041-SET-XXL</c:v>
                </c:pt>
                <c:pt idx="3112">
                  <c:v>J0181-TP-L</c:v>
                </c:pt>
                <c:pt idx="3113">
                  <c:v>J0196-TP-L</c:v>
                </c:pt>
                <c:pt idx="3114">
                  <c:v>J0153-DR-XS</c:v>
                </c:pt>
                <c:pt idx="3115">
                  <c:v>J0331-KR-M</c:v>
                </c:pt>
                <c:pt idx="3116">
                  <c:v>J0233-SKD-XL</c:v>
                </c:pt>
                <c:pt idx="3117">
                  <c:v>J0247-SKD-XS</c:v>
                </c:pt>
                <c:pt idx="3118">
                  <c:v>J0328-KR-XS</c:v>
                </c:pt>
                <c:pt idx="3119">
                  <c:v>J0165-TP-M</c:v>
                </c:pt>
                <c:pt idx="3120">
                  <c:v>J0220-BL-S</c:v>
                </c:pt>
                <c:pt idx="3121">
                  <c:v>J0281-SKD-M</c:v>
                </c:pt>
                <c:pt idx="3122">
                  <c:v>J0148-SET-XXXL</c:v>
                </c:pt>
                <c:pt idx="3123">
                  <c:v>J0228-SKD-S</c:v>
                </c:pt>
                <c:pt idx="3124">
                  <c:v>J0148-SET-M</c:v>
                </c:pt>
                <c:pt idx="3125">
                  <c:v>J0201-TP-M</c:v>
                </c:pt>
                <c:pt idx="3126">
                  <c:v>J0142-KR-M</c:v>
                </c:pt>
                <c:pt idx="3127">
                  <c:v>J0329-KR-XXL</c:v>
                </c:pt>
                <c:pt idx="3128">
                  <c:v>J0153-DR-XXL</c:v>
                </c:pt>
                <c:pt idx="3129">
                  <c:v>J0162-SKD-XXL</c:v>
                </c:pt>
                <c:pt idx="3130">
                  <c:v>J0250-SKD-L</c:v>
                </c:pt>
                <c:pt idx="3131">
                  <c:v>J0161-DR-XS</c:v>
                </c:pt>
                <c:pt idx="3132">
                  <c:v>J0244-SKD-XS</c:v>
                </c:pt>
                <c:pt idx="3133">
                  <c:v>J0159-DR-XXL</c:v>
                </c:pt>
                <c:pt idx="3134">
                  <c:v>J0239-SKD-S</c:v>
                </c:pt>
                <c:pt idx="3135">
                  <c:v>J0159-DR-S</c:v>
                </c:pt>
                <c:pt idx="3136">
                  <c:v>J0248-KR-DPT-XXXL</c:v>
                </c:pt>
                <c:pt idx="3137">
                  <c:v>J0334-TP-XXXL</c:v>
                </c:pt>
                <c:pt idx="3138">
                  <c:v>J0181-TP-XXXL</c:v>
                </c:pt>
                <c:pt idx="3139">
                  <c:v>J0158-DR-XS</c:v>
                </c:pt>
                <c:pt idx="3140">
                  <c:v>J0300-TP-XXL</c:v>
                </c:pt>
                <c:pt idx="3141">
                  <c:v>J0342-TP-XL</c:v>
                </c:pt>
                <c:pt idx="3142">
                  <c:v>J0331-KR-XL</c:v>
                </c:pt>
                <c:pt idx="3143">
                  <c:v>J0250-SKD-XXXL</c:v>
                </c:pt>
                <c:pt idx="3144">
                  <c:v>J0333-DR-M</c:v>
                </c:pt>
                <c:pt idx="3145">
                  <c:v>J0198-TP-S</c:v>
                </c:pt>
                <c:pt idx="3146">
                  <c:v>J0176-TP-M</c:v>
                </c:pt>
                <c:pt idx="3147">
                  <c:v>J0284-SKD-L</c:v>
                </c:pt>
                <c:pt idx="3148">
                  <c:v>J0204-TP-S</c:v>
                </c:pt>
                <c:pt idx="3149">
                  <c:v>J0416-DR-XS</c:v>
                </c:pt>
                <c:pt idx="3150">
                  <c:v>J0369-SKD-S</c:v>
                </c:pt>
                <c:pt idx="3151">
                  <c:v>JNE1951-KR-155-XL</c:v>
                </c:pt>
                <c:pt idx="3152">
                  <c:v>JNE2205-KR-467-A-XXXL</c:v>
                </c:pt>
                <c:pt idx="3153">
                  <c:v>JNE3371-KR-XXXL</c:v>
                </c:pt>
                <c:pt idx="3154">
                  <c:v>J0382-SKD-XXXL</c:v>
                </c:pt>
                <c:pt idx="3155">
                  <c:v>J0414-DR-M</c:v>
                </c:pt>
                <c:pt idx="3156">
                  <c:v>JNE2205-KR-467-A-XXL</c:v>
                </c:pt>
                <c:pt idx="3157">
                  <c:v>JNE3256-KR-M</c:v>
                </c:pt>
                <c:pt idx="3158">
                  <c:v>JNE3270-KR-XS</c:v>
                </c:pt>
                <c:pt idx="3159">
                  <c:v>J0386-KR-XXL</c:v>
                </c:pt>
                <c:pt idx="3160">
                  <c:v>JNE1408-GREY-KR-UDF19-XXL</c:v>
                </c:pt>
                <c:pt idx="3161">
                  <c:v>J0351-SET-XXL</c:v>
                </c:pt>
                <c:pt idx="3162">
                  <c:v>J0415-DR-S</c:v>
                </c:pt>
                <c:pt idx="3163">
                  <c:v>JNE2291-KR-602-XS</c:v>
                </c:pt>
                <c:pt idx="3164">
                  <c:v>J0381-SKD-S</c:v>
                </c:pt>
                <c:pt idx="3165">
                  <c:v>JNE1233-BLUE-KR-031-XS</c:v>
                </c:pt>
                <c:pt idx="3166">
                  <c:v>JNE3391-KR-XXXL</c:v>
                </c:pt>
                <c:pt idx="3167">
                  <c:v>JNE1408-KR-UDF19-A-XS</c:v>
                </c:pt>
                <c:pt idx="3168">
                  <c:v>J0345-SET-L</c:v>
                </c:pt>
                <c:pt idx="3169">
                  <c:v>J0390-TP-M</c:v>
                </c:pt>
                <c:pt idx="3170">
                  <c:v>JNE3288-KR-L</c:v>
                </c:pt>
                <c:pt idx="3171">
                  <c:v>J0389-TP-M</c:v>
                </c:pt>
                <c:pt idx="3172">
                  <c:v>J0378-SKD-XL</c:v>
                </c:pt>
                <c:pt idx="3173">
                  <c:v>JNE3369-KR-XXL</c:v>
                </c:pt>
                <c:pt idx="3174">
                  <c:v>JNE2153-KR-278-A-XL</c:v>
                </c:pt>
                <c:pt idx="3175">
                  <c:v>JNE2009-KR-310-M</c:v>
                </c:pt>
                <c:pt idx="3176">
                  <c:v>JNE2113-KR-381-XXL</c:v>
                </c:pt>
                <c:pt idx="3177">
                  <c:v>JNE2049-KR-351-M</c:v>
                </c:pt>
                <c:pt idx="3178">
                  <c:v>JNE2205-KR-467-A-L</c:v>
                </c:pt>
                <c:pt idx="3179">
                  <c:v>JNE3160-KR-XXXL</c:v>
                </c:pt>
                <c:pt idx="3180">
                  <c:v>JNE3313-KR-A-XXXL</c:v>
                </c:pt>
                <c:pt idx="3181">
                  <c:v>J0385-KR-XXL</c:v>
                </c:pt>
                <c:pt idx="3182">
                  <c:v>JNE1525-KR-UDF19-A-S</c:v>
                </c:pt>
                <c:pt idx="3183">
                  <c:v>J0400-DR-XS</c:v>
                </c:pt>
                <c:pt idx="3184">
                  <c:v>JNE2205-KR-467-A-S</c:v>
                </c:pt>
                <c:pt idx="3185">
                  <c:v>JNE3470-KR-L</c:v>
                </c:pt>
                <c:pt idx="3186">
                  <c:v>JNE3504-KR-XXL</c:v>
                </c:pt>
                <c:pt idx="3187">
                  <c:v>JNE3445-KR-XXL</c:v>
                </c:pt>
                <c:pt idx="3188">
                  <c:v>JNE3612-KR-M</c:v>
                </c:pt>
                <c:pt idx="3189">
                  <c:v>JNE3471-KR-XL</c:v>
                </c:pt>
                <c:pt idx="3190">
                  <c:v>JNE3609-KR-S</c:v>
                </c:pt>
                <c:pt idx="3191">
                  <c:v>JNE3564-KR-M</c:v>
                </c:pt>
                <c:pt idx="3192">
                  <c:v>JNE3571-KR-XL</c:v>
                </c:pt>
                <c:pt idx="3193">
                  <c:v>JNE3434-KR-M</c:v>
                </c:pt>
                <c:pt idx="3194">
                  <c:v>JNE3400-KR-XL</c:v>
                </c:pt>
                <c:pt idx="3195">
                  <c:v>JNE3542-KR-XL</c:v>
                </c:pt>
                <c:pt idx="3196">
                  <c:v>JNE3459-KR-XS</c:v>
                </c:pt>
                <c:pt idx="3197">
                  <c:v>JNE3470-KR-M</c:v>
                </c:pt>
                <c:pt idx="3198">
                  <c:v>JNE3459-KR-XL</c:v>
                </c:pt>
                <c:pt idx="3199">
                  <c:v>JNE3530-KR-XXL</c:v>
                </c:pt>
                <c:pt idx="3200">
                  <c:v>JNE3459-KR-S</c:v>
                </c:pt>
                <c:pt idx="3201">
                  <c:v>JNE3476-KR-L</c:v>
                </c:pt>
                <c:pt idx="3202">
                  <c:v>JNE3458-KR-XS</c:v>
                </c:pt>
                <c:pt idx="3203">
                  <c:v>JNE3545-KR-S</c:v>
                </c:pt>
                <c:pt idx="3204">
                  <c:v>JNE3488-KR-XS</c:v>
                </c:pt>
                <c:pt idx="3205">
                  <c:v>JNE3543-KR-XXXL</c:v>
                </c:pt>
                <c:pt idx="3206">
                  <c:v>JNE3608-KR-XXL</c:v>
                </c:pt>
                <c:pt idx="3207">
                  <c:v>JNE3516-KR-E-XL</c:v>
                </c:pt>
                <c:pt idx="3208">
                  <c:v>JNE3578-KR-XL</c:v>
                </c:pt>
                <c:pt idx="3209">
                  <c:v>JNE3422-KR-S</c:v>
                </c:pt>
                <c:pt idx="3210">
                  <c:v>JNE3456-KR-XS</c:v>
                </c:pt>
                <c:pt idx="3211">
                  <c:v>JNE3470-KR-XS</c:v>
                </c:pt>
                <c:pt idx="3212">
                  <c:v>JNE3607-KR-XS</c:v>
                </c:pt>
                <c:pt idx="3213">
                  <c:v>JNE3534-KR-XXXL</c:v>
                </c:pt>
                <c:pt idx="3214">
                  <c:v>JNE3566-KR-S</c:v>
                </c:pt>
                <c:pt idx="3215">
                  <c:v>JNE3407-KR-XXL</c:v>
                </c:pt>
                <c:pt idx="3216">
                  <c:v>JNE3565-KR-S</c:v>
                </c:pt>
                <c:pt idx="3217">
                  <c:v>JNE3503-KR-XXXL</c:v>
                </c:pt>
                <c:pt idx="3218">
                  <c:v>JNE3612-KR-S</c:v>
                </c:pt>
                <c:pt idx="3219">
                  <c:v>JNE3501-KR-XS</c:v>
                </c:pt>
                <c:pt idx="3220">
                  <c:v>JNE3449-KR-L</c:v>
                </c:pt>
                <c:pt idx="3221">
                  <c:v>JNE3605-KR-M</c:v>
                </c:pt>
                <c:pt idx="3222">
                  <c:v>JNE3775-KR-S</c:v>
                </c:pt>
                <c:pt idx="3223">
                  <c:v>JNE3672-TU-XXXL</c:v>
                </c:pt>
                <c:pt idx="3224">
                  <c:v>JNE3751-KR-S</c:v>
                </c:pt>
                <c:pt idx="3225">
                  <c:v>JNE3669-TU-S</c:v>
                </c:pt>
                <c:pt idx="3226">
                  <c:v>JNE3709-DR-L</c:v>
                </c:pt>
                <c:pt idx="3227">
                  <c:v>JNE3764-KR-XS</c:v>
                </c:pt>
                <c:pt idx="3228">
                  <c:v>JNE3671-TU-M</c:v>
                </c:pt>
                <c:pt idx="3229">
                  <c:v>JNE3665-TP-S</c:v>
                </c:pt>
                <c:pt idx="3230">
                  <c:v>JNE3715-KR-XL</c:v>
                </c:pt>
                <c:pt idx="3231">
                  <c:v>JNE3680-TU-XL</c:v>
                </c:pt>
                <c:pt idx="3232">
                  <c:v>JNE3647-TP-N-XS</c:v>
                </c:pt>
                <c:pt idx="3233">
                  <c:v>JNE3789-KR-XXXL</c:v>
                </c:pt>
                <c:pt idx="3234">
                  <c:v>JNE3786-KR-XS</c:v>
                </c:pt>
                <c:pt idx="3235">
                  <c:v>JNE3745-KR-M</c:v>
                </c:pt>
                <c:pt idx="3236">
                  <c:v>JNE3706-DR-S</c:v>
                </c:pt>
                <c:pt idx="3237">
                  <c:v>JNE3771-KR-XXXL</c:v>
                </c:pt>
                <c:pt idx="3238">
                  <c:v>JNE3766-KR-XXL</c:v>
                </c:pt>
                <c:pt idx="3239">
                  <c:v>JNE3771-KR-XXL</c:v>
                </c:pt>
                <c:pt idx="3240">
                  <c:v>JNE3751-KR-L</c:v>
                </c:pt>
                <c:pt idx="3241">
                  <c:v>JNE3771-KR-M</c:v>
                </c:pt>
                <c:pt idx="3242">
                  <c:v>JNE3622-KR-XXL</c:v>
                </c:pt>
                <c:pt idx="3243">
                  <c:v>JNE3730-KR-L</c:v>
                </c:pt>
                <c:pt idx="3244">
                  <c:v>JNE3709-DR-XL</c:v>
                </c:pt>
                <c:pt idx="3245">
                  <c:v>JNE3779-KR-L</c:v>
                </c:pt>
                <c:pt idx="3246">
                  <c:v>JNE3709-DR-M</c:v>
                </c:pt>
                <c:pt idx="3247">
                  <c:v>JNE3679-TU-L</c:v>
                </c:pt>
                <c:pt idx="3248">
                  <c:v>JNE3708-TU-XXXL</c:v>
                </c:pt>
                <c:pt idx="3249">
                  <c:v>JNE3674-TU-S</c:v>
                </c:pt>
                <c:pt idx="3250">
                  <c:v>JNE3752-KR-L</c:v>
                </c:pt>
                <c:pt idx="3251">
                  <c:v>JNE3654-TP-XS</c:v>
                </c:pt>
                <c:pt idx="3252">
                  <c:v>JNE3671-TU-XL</c:v>
                </c:pt>
                <c:pt idx="3253">
                  <c:v>JNE3712-TP-N-XXL</c:v>
                </c:pt>
                <c:pt idx="3254">
                  <c:v>JNE3704-KR-XXXL</c:v>
                </c:pt>
                <c:pt idx="3255">
                  <c:v>JNE3727-KR-L</c:v>
                </c:pt>
                <c:pt idx="3256">
                  <c:v>JNE3742-KR-M</c:v>
                </c:pt>
                <c:pt idx="3257">
                  <c:v>JNE3789-KR-XS</c:v>
                </c:pt>
                <c:pt idx="3258">
                  <c:v>JNE3688-TU-XL</c:v>
                </c:pt>
                <c:pt idx="3259">
                  <c:v>JNE3712-TP-N-L</c:v>
                </c:pt>
                <c:pt idx="3260">
                  <c:v>JNE3732-KR-L</c:v>
                </c:pt>
                <c:pt idx="3261">
                  <c:v>JNE3726-KR-XXXL</c:v>
                </c:pt>
                <c:pt idx="3262">
                  <c:v>JNE3702-KR-S</c:v>
                </c:pt>
                <c:pt idx="3263">
                  <c:v>JNE3651-TP-N-XXL</c:v>
                </c:pt>
                <c:pt idx="3264">
                  <c:v>JNE3687-TU-L</c:v>
                </c:pt>
                <c:pt idx="3265">
                  <c:v>JNE3763-KR-M</c:v>
                </c:pt>
                <c:pt idx="3266">
                  <c:v>JNE3621-KR-XXL</c:v>
                </c:pt>
                <c:pt idx="3267">
                  <c:v>JNE3775-KR-L</c:v>
                </c:pt>
                <c:pt idx="3268">
                  <c:v>JNE3643-TP-N-L</c:v>
                </c:pt>
                <c:pt idx="3269">
                  <c:v>JNE3892-TP-L</c:v>
                </c:pt>
                <c:pt idx="3270">
                  <c:v>MEN5016-KR-XXXL</c:v>
                </c:pt>
                <c:pt idx="3271">
                  <c:v>MEN5018-KR-M</c:v>
                </c:pt>
                <c:pt idx="3272">
                  <c:v>JNE3880-DR-S</c:v>
                </c:pt>
                <c:pt idx="3273">
                  <c:v>NW035-ST-CP-XXXL</c:v>
                </c:pt>
                <c:pt idx="3274">
                  <c:v>JNE3885-KR-XXXL</c:v>
                </c:pt>
                <c:pt idx="3275">
                  <c:v>JNE3804-KR-L</c:v>
                </c:pt>
                <c:pt idx="3276">
                  <c:v>MEN5012-KR-XXXL</c:v>
                </c:pt>
                <c:pt idx="3277">
                  <c:v>JNE3910-KR-S</c:v>
                </c:pt>
                <c:pt idx="3278">
                  <c:v>JNE3864-TU-M</c:v>
                </c:pt>
                <c:pt idx="3279">
                  <c:v>JNE3904-DR-S</c:v>
                </c:pt>
                <c:pt idx="3280">
                  <c:v>JNE3866-KR-XL</c:v>
                </c:pt>
                <c:pt idx="3281">
                  <c:v>NW002-TP-PJ-M</c:v>
                </c:pt>
                <c:pt idx="3282">
                  <c:v>JNE3817-KR-L</c:v>
                </c:pt>
                <c:pt idx="3283">
                  <c:v>NW024-TP-PJ-XL</c:v>
                </c:pt>
                <c:pt idx="3284">
                  <c:v>MEN5021-KR-S</c:v>
                </c:pt>
                <c:pt idx="3285">
                  <c:v>JNE3803-KR-XS</c:v>
                </c:pt>
                <c:pt idx="3286">
                  <c:v>MEN5010-KR-XXXL</c:v>
                </c:pt>
                <c:pt idx="3287">
                  <c:v>NW022-TP-PJ-XL</c:v>
                </c:pt>
                <c:pt idx="3288">
                  <c:v>JNE3888-KR-S</c:v>
                </c:pt>
                <c:pt idx="3289">
                  <c:v>JNE3798-KR-A-XS</c:v>
                </c:pt>
                <c:pt idx="3290">
                  <c:v>JNE3807-KR-M</c:v>
                </c:pt>
                <c:pt idx="3291">
                  <c:v>JNE3888-KR-XXXL</c:v>
                </c:pt>
                <c:pt idx="3292">
                  <c:v>NW030-TP-PJ-XXXL</c:v>
                </c:pt>
                <c:pt idx="3293">
                  <c:v>NW036-ST-SR-S</c:v>
                </c:pt>
                <c:pt idx="3294">
                  <c:v>NW003-TP-PJ-S</c:v>
                </c:pt>
                <c:pt idx="3295">
                  <c:v>JNE3892-TP-M</c:v>
                </c:pt>
                <c:pt idx="3296">
                  <c:v>JNE3864-TU-XXXL</c:v>
                </c:pt>
                <c:pt idx="3297">
                  <c:v>SET075-KR-DH-L</c:v>
                </c:pt>
                <c:pt idx="3298">
                  <c:v>SET250-KR-SHA-XXXL</c:v>
                </c:pt>
                <c:pt idx="3299">
                  <c:v>NW038-ST-SR-XXL</c:v>
                </c:pt>
                <c:pt idx="3300">
                  <c:v>SET038-KR-PP-L</c:v>
                </c:pt>
                <c:pt idx="3301">
                  <c:v>SET247-KR-SHA-L</c:v>
                </c:pt>
                <c:pt idx="3302">
                  <c:v>SET210-KR-PP-M</c:v>
                </c:pt>
                <c:pt idx="3303">
                  <c:v>SET252-KR-PP-XL</c:v>
                </c:pt>
                <c:pt idx="3304">
                  <c:v>SET037-KR-NP-XL</c:v>
                </c:pt>
                <c:pt idx="3305">
                  <c:v>SET253-KR-NP-XXXL</c:v>
                </c:pt>
                <c:pt idx="3306">
                  <c:v>SET156-KR-NP-M</c:v>
                </c:pt>
                <c:pt idx="3307">
                  <c:v>NW037-TP-SR-XXXL</c:v>
                </c:pt>
                <c:pt idx="3308">
                  <c:v>SET204-KR-DPT-S</c:v>
                </c:pt>
                <c:pt idx="3309">
                  <c:v>SET246-KR-PP-XXXL</c:v>
                </c:pt>
                <c:pt idx="3310">
                  <c:v>SET014-KR-PP-M</c:v>
                </c:pt>
                <c:pt idx="3311">
                  <c:v>SET200-KR-NP-A-L</c:v>
                </c:pt>
                <c:pt idx="3312">
                  <c:v>SET098-KR-PP-XXL</c:v>
                </c:pt>
                <c:pt idx="3313">
                  <c:v>SET219-KR-PP-XXL</c:v>
                </c:pt>
                <c:pt idx="3314">
                  <c:v>SET132-KR-NP-XXL</c:v>
                </c:pt>
                <c:pt idx="3315">
                  <c:v>SET217-KR-PP-XS</c:v>
                </c:pt>
                <c:pt idx="3316">
                  <c:v>SET196-KR-NP-XXXL</c:v>
                </c:pt>
                <c:pt idx="3317">
                  <c:v>SET253-KR-NP-XXL</c:v>
                </c:pt>
                <c:pt idx="3318">
                  <c:v>SET058-KR-NP-XXXL</c:v>
                </c:pt>
                <c:pt idx="3319">
                  <c:v>SET250-KR-SHA-XS</c:v>
                </c:pt>
                <c:pt idx="3320">
                  <c:v>SET246-KR-PP-S</c:v>
                </c:pt>
                <c:pt idx="3321">
                  <c:v>SET130-KR-NP-XS</c:v>
                </c:pt>
                <c:pt idx="3322">
                  <c:v>SET229-KR-PP-XS</c:v>
                </c:pt>
                <c:pt idx="3323">
                  <c:v>SET240-KR-PP-L</c:v>
                </c:pt>
                <c:pt idx="3324">
                  <c:v>SET196-KR-NP-M</c:v>
                </c:pt>
                <c:pt idx="3325">
                  <c:v>SET244-KR-NP-XL</c:v>
                </c:pt>
                <c:pt idx="3326">
                  <c:v>SET194-KR-NP-XL</c:v>
                </c:pt>
                <c:pt idx="3327">
                  <c:v>NW039-TP-SR-XXL</c:v>
                </c:pt>
                <c:pt idx="3328">
                  <c:v>SET254-KR-NP-S</c:v>
                </c:pt>
                <c:pt idx="3329">
                  <c:v>SET128-KR-DH-XL</c:v>
                </c:pt>
                <c:pt idx="3330">
                  <c:v>PJNE3421-KR-N-5XL</c:v>
                </c:pt>
                <c:pt idx="3331">
                  <c:v>SET253-KR-NP-L</c:v>
                </c:pt>
                <c:pt idx="3332">
                  <c:v>SET193-KR-NP-A-M</c:v>
                </c:pt>
                <c:pt idx="3333">
                  <c:v>SET334-KR-NP-XL</c:v>
                </c:pt>
                <c:pt idx="3334">
                  <c:v>SET384-KR-NP-L</c:v>
                </c:pt>
                <c:pt idx="3335">
                  <c:v>SET413-KR-NP-XXL</c:v>
                </c:pt>
                <c:pt idx="3336">
                  <c:v>SET444-KR-SH-XXL</c:v>
                </c:pt>
                <c:pt idx="3337">
                  <c:v>SET435-KR-NP-S</c:v>
                </c:pt>
                <c:pt idx="3338">
                  <c:v>SET376-KR-NP-XXXL</c:v>
                </c:pt>
                <c:pt idx="3339">
                  <c:v>SET332-KR-PP-M</c:v>
                </c:pt>
                <c:pt idx="3340">
                  <c:v>SET318-KR-SHA-L</c:v>
                </c:pt>
                <c:pt idx="3341">
                  <c:v>SET277-KR-NP-XS</c:v>
                </c:pt>
                <c:pt idx="3342">
                  <c:v>SET316-KR-DPT-XS</c:v>
                </c:pt>
                <c:pt idx="3343">
                  <c:v>SET302-KR-PP-XL</c:v>
                </c:pt>
                <c:pt idx="3344">
                  <c:v>SET415-KR-NP-XXXL</c:v>
                </c:pt>
                <c:pt idx="3345">
                  <c:v>SET334-KR-NP-XXL</c:v>
                </c:pt>
                <c:pt idx="3346">
                  <c:v>SET365-KR-NP-XXXL</c:v>
                </c:pt>
                <c:pt idx="3347">
                  <c:v>SET415-KR-NP-M</c:v>
                </c:pt>
                <c:pt idx="3348">
                  <c:v>SET436-KR-NP-L</c:v>
                </c:pt>
                <c:pt idx="3349">
                  <c:v>SET413-KR-NP-XXXL</c:v>
                </c:pt>
                <c:pt idx="3350">
                  <c:v>SET337-KR-NP-M</c:v>
                </c:pt>
                <c:pt idx="3351">
                  <c:v>SET330-KR-PP-XXL</c:v>
                </c:pt>
                <c:pt idx="3352">
                  <c:v>SET435-KR-NP-XXXL</c:v>
                </c:pt>
                <c:pt idx="3353">
                  <c:v>SET275-KR-NP-XXXL</c:v>
                </c:pt>
                <c:pt idx="3354">
                  <c:v>SET337-KR-NP-L</c:v>
                </c:pt>
                <c:pt idx="3355">
                  <c:v>SET302-KR-PP-XS</c:v>
                </c:pt>
                <c:pt idx="3356">
                  <c:v>SET267-KR-NP-XS</c:v>
                </c:pt>
                <c:pt idx="3357">
                  <c:v>J0041-SET-XXXL</c:v>
                </c:pt>
                <c:pt idx="3358">
                  <c:v>J0109-SKD-XL</c:v>
                </c:pt>
                <c:pt idx="3359">
                  <c:v>J0085-TP-S</c:v>
                </c:pt>
                <c:pt idx="3360">
                  <c:v>J0130-SET-XXXL</c:v>
                </c:pt>
                <c:pt idx="3361">
                  <c:v>J0057-DR-XS</c:v>
                </c:pt>
                <c:pt idx="3362">
                  <c:v>J0010-LCD-XXL</c:v>
                </c:pt>
                <c:pt idx="3363">
                  <c:v>J0103-SKD-S</c:v>
                </c:pt>
                <c:pt idx="3364">
                  <c:v>J0081-DR-L</c:v>
                </c:pt>
                <c:pt idx="3365">
                  <c:v>J0126-SKD-L</c:v>
                </c:pt>
                <c:pt idx="3366">
                  <c:v>BTM039-PP-XXXL</c:v>
                </c:pt>
                <c:pt idx="3367">
                  <c:v>J0004-SKD-XS</c:v>
                </c:pt>
                <c:pt idx="3368">
                  <c:v>J0026-KR-S</c:v>
                </c:pt>
                <c:pt idx="3369">
                  <c:v>J0104-KR-S</c:v>
                </c:pt>
                <c:pt idx="3370">
                  <c:v>J0114-TP-M</c:v>
                </c:pt>
                <c:pt idx="3371">
                  <c:v>J0118-TP-XS</c:v>
                </c:pt>
                <c:pt idx="3372">
                  <c:v>BL109-M</c:v>
                </c:pt>
                <c:pt idx="3373">
                  <c:v>J0080-TP-S</c:v>
                </c:pt>
                <c:pt idx="3374">
                  <c:v>J0130-SET-XS</c:v>
                </c:pt>
                <c:pt idx="3375">
                  <c:v>J0278-SET-M</c:v>
                </c:pt>
                <c:pt idx="3376">
                  <c:v>J0240-SKD-M</c:v>
                </c:pt>
                <c:pt idx="3377">
                  <c:v>J0137-SET-L</c:v>
                </c:pt>
                <c:pt idx="3378">
                  <c:v>J0190-TP-S</c:v>
                </c:pt>
                <c:pt idx="3379">
                  <c:v>J0283-SET-XS</c:v>
                </c:pt>
                <c:pt idx="3380">
                  <c:v>J0277-SKD-XS</c:v>
                </c:pt>
                <c:pt idx="3381">
                  <c:v>J0158-DR-M</c:v>
                </c:pt>
                <c:pt idx="3382">
                  <c:v>J0231-SKD-L</c:v>
                </c:pt>
                <c:pt idx="3383">
                  <c:v>J0249-SKD-XL</c:v>
                </c:pt>
                <c:pt idx="3384">
                  <c:v>J0186-SET-L</c:v>
                </c:pt>
                <c:pt idx="3385">
                  <c:v>J0201-TP-XS</c:v>
                </c:pt>
                <c:pt idx="3386">
                  <c:v>J0331-KR-XXL</c:v>
                </c:pt>
                <c:pt idx="3387">
                  <c:v>J0278-SET-XXXL</c:v>
                </c:pt>
                <c:pt idx="3388">
                  <c:v>J0245-SKD-XXXL</c:v>
                </c:pt>
                <c:pt idx="3389">
                  <c:v>J0291-JS-S</c:v>
                </c:pt>
                <c:pt idx="3390">
                  <c:v>J0176-TP-L</c:v>
                </c:pt>
                <c:pt idx="3391">
                  <c:v>J0233-SKD-XXL</c:v>
                </c:pt>
                <c:pt idx="3392">
                  <c:v>J0209-DR-XL</c:v>
                </c:pt>
                <c:pt idx="3393">
                  <c:v>J0153-DR-L</c:v>
                </c:pt>
                <c:pt idx="3394">
                  <c:v>J0209-DR-M</c:v>
                </c:pt>
                <c:pt idx="3395">
                  <c:v>J0136-KR-XXXL</c:v>
                </c:pt>
                <c:pt idx="3396">
                  <c:v>J0336-TP-XS</c:v>
                </c:pt>
                <c:pt idx="3397">
                  <c:v>J0220-BL-L</c:v>
                </c:pt>
                <c:pt idx="3398">
                  <c:v>J0162-SKD-XL</c:v>
                </c:pt>
                <c:pt idx="3399">
                  <c:v>J0245-SKD-XL</c:v>
                </c:pt>
                <c:pt idx="3400">
                  <c:v>J0162-SKD-L</c:v>
                </c:pt>
                <c:pt idx="3401">
                  <c:v>J0245-SKD-S</c:v>
                </c:pt>
                <c:pt idx="3402">
                  <c:v>J0207-DR-S</c:v>
                </c:pt>
                <c:pt idx="3403">
                  <c:v>J0248-KR-DPT-XL</c:v>
                </c:pt>
                <c:pt idx="3404">
                  <c:v>J0139-KR-S</c:v>
                </c:pt>
                <c:pt idx="3405">
                  <c:v>J0140-SET-XL</c:v>
                </c:pt>
                <c:pt idx="3406">
                  <c:v>J0297-TP-XXXL</c:v>
                </c:pt>
                <c:pt idx="3407">
                  <c:v>J0196-TP-XXXL</c:v>
                </c:pt>
                <c:pt idx="3408">
                  <c:v>JNE3252-KR-L</c:v>
                </c:pt>
                <c:pt idx="3409">
                  <c:v>JNE3311-KR-S</c:v>
                </c:pt>
                <c:pt idx="3410">
                  <c:v>JNE1951-KR-155-L</c:v>
                </c:pt>
                <c:pt idx="3411">
                  <c:v>J0397-DR-XL</c:v>
                </c:pt>
                <c:pt idx="3412">
                  <c:v>JNE3042-KR-S</c:v>
                </c:pt>
                <c:pt idx="3413">
                  <c:v>J0396-DR-XS</c:v>
                </c:pt>
                <c:pt idx="3414">
                  <c:v>J0350-SET-XXL</c:v>
                </c:pt>
                <c:pt idx="3415">
                  <c:v>J0380-SKD-M</c:v>
                </c:pt>
                <c:pt idx="3416">
                  <c:v>JNE2032-KR-205-S</c:v>
                </c:pt>
                <c:pt idx="3417">
                  <c:v>JNE1951-KR-155-XXXL</c:v>
                </c:pt>
                <c:pt idx="3418">
                  <c:v>JNE2266-KR-490-A-XS</c:v>
                </c:pt>
                <c:pt idx="3419">
                  <c:v>JNE3265-KR-S</c:v>
                </c:pt>
                <c:pt idx="3420">
                  <c:v>J0352-KR-M</c:v>
                </c:pt>
                <c:pt idx="3421">
                  <c:v>JNE2171-KR-437-XXXL</c:v>
                </c:pt>
                <c:pt idx="3422">
                  <c:v>J0351-SET-XS</c:v>
                </c:pt>
                <c:pt idx="3423">
                  <c:v>JNE3313-KR-A-L</c:v>
                </c:pt>
                <c:pt idx="3424">
                  <c:v>JNE2049-KR-351-L</c:v>
                </c:pt>
                <c:pt idx="3425">
                  <c:v>J0402-DR-XS</c:v>
                </c:pt>
                <c:pt idx="3426">
                  <c:v>J0347-SET-XXXL</c:v>
                </c:pt>
                <c:pt idx="3427">
                  <c:v>J0434-DR-L</c:v>
                </c:pt>
                <c:pt idx="3428">
                  <c:v>J0415-DR-XL</c:v>
                </c:pt>
                <c:pt idx="3429">
                  <c:v>J0395-DR-S</c:v>
                </c:pt>
                <c:pt idx="3430">
                  <c:v>JNE3030-KR-XL</c:v>
                </c:pt>
                <c:pt idx="3431">
                  <c:v>JNE3365-KR-1052-A-XS</c:v>
                </c:pt>
                <c:pt idx="3432">
                  <c:v>J0400-DR-XL</c:v>
                </c:pt>
                <c:pt idx="3433">
                  <c:v>JNE3391-KR-M</c:v>
                </c:pt>
                <c:pt idx="3434">
                  <c:v>J0352-KR-XL</c:v>
                </c:pt>
                <c:pt idx="3435">
                  <c:v>J0402-DR-M</c:v>
                </c:pt>
                <c:pt idx="3436">
                  <c:v>J0352-KR-L</c:v>
                </c:pt>
                <c:pt idx="3437">
                  <c:v>J0390-TP-XS</c:v>
                </c:pt>
                <c:pt idx="3438">
                  <c:v>J0400-DR-S</c:v>
                </c:pt>
                <c:pt idx="3439">
                  <c:v>JNE2049-KR-351-XXL</c:v>
                </c:pt>
                <c:pt idx="3440">
                  <c:v>JNE1951-KR-155-M</c:v>
                </c:pt>
                <c:pt idx="3441">
                  <c:v>JNE3359-KR-XXL</c:v>
                </c:pt>
                <c:pt idx="3442">
                  <c:v>JNE3270-KR-XXXL</c:v>
                </c:pt>
                <c:pt idx="3443">
                  <c:v>J0416-DR-M</c:v>
                </c:pt>
                <c:pt idx="3444">
                  <c:v>JNE3288-KR-M</c:v>
                </c:pt>
                <c:pt idx="3445">
                  <c:v>JNE1234-MULTI-KR-032-XXXL</c:v>
                </c:pt>
                <c:pt idx="3446">
                  <c:v>JNE3364-KR-1051-XXXL</c:v>
                </c:pt>
                <c:pt idx="3447">
                  <c:v>J0386-KR-XL</c:v>
                </c:pt>
                <c:pt idx="3448">
                  <c:v>J0381-SKD-XS</c:v>
                </c:pt>
                <c:pt idx="3449">
                  <c:v>J0370-SKD-XL</c:v>
                </c:pt>
                <c:pt idx="3450">
                  <c:v>J0345-SET-XXL</c:v>
                </c:pt>
                <c:pt idx="3451">
                  <c:v>JNE2171-KR-437-XS</c:v>
                </c:pt>
                <c:pt idx="3452">
                  <c:v>JNE3068-KR-A-S</c:v>
                </c:pt>
                <c:pt idx="3453">
                  <c:v>JNE3421-KR-XL</c:v>
                </c:pt>
                <c:pt idx="3454">
                  <c:v>JNE3476-KR-XS</c:v>
                </c:pt>
                <c:pt idx="3455">
                  <c:v>JNE3449-KR-XXXL</c:v>
                </c:pt>
                <c:pt idx="3456">
                  <c:v>JNE3563-KR-XS</c:v>
                </c:pt>
                <c:pt idx="3457">
                  <c:v>JNE3431-KR-S</c:v>
                </c:pt>
                <c:pt idx="3458">
                  <c:v>JNE3571-KR-S</c:v>
                </c:pt>
                <c:pt idx="3459">
                  <c:v>JNE3516-KR-E-S</c:v>
                </c:pt>
                <c:pt idx="3460">
                  <c:v>JNE3606-KR-XL</c:v>
                </c:pt>
                <c:pt idx="3461">
                  <c:v>JNE3549-KR-L</c:v>
                </c:pt>
                <c:pt idx="3462">
                  <c:v>JNE3488-KR-S</c:v>
                </c:pt>
                <c:pt idx="3463">
                  <c:v>JNE3578-KR-M</c:v>
                </c:pt>
                <c:pt idx="3464">
                  <c:v>JNE3568-KR-XS</c:v>
                </c:pt>
                <c:pt idx="3465">
                  <c:v>JNE3581-KR-M</c:v>
                </c:pt>
                <c:pt idx="3466">
                  <c:v>JNE3515-KR-S</c:v>
                </c:pt>
                <c:pt idx="3467">
                  <c:v>JNE3408-KR-L</c:v>
                </c:pt>
                <c:pt idx="3468">
                  <c:v>JNE3608-KR-XS</c:v>
                </c:pt>
                <c:pt idx="3469">
                  <c:v>JNE3451-KR-XXL</c:v>
                </c:pt>
                <c:pt idx="3470">
                  <c:v>JNE3510-KR-XS</c:v>
                </c:pt>
                <c:pt idx="3471">
                  <c:v>JNE3449-KR-M</c:v>
                </c:pt>
                <c:pt idx="3472">
                  <c:v>JNE3575-KR-L</c:v>
                </c:pt>
                <c:pt idx="3473">
                  <c:v>JNE3602-KR-L</c:v>
                </c:pt>
                <c:pt idx="3474">
                  <c:v>JNE3457-KR-XL</c:v>
                </c:pt>
                <c:pt idx="3475">
                  <c:v>JNE3435-KR-XXL</c:v>
                </c:pt>
                <c:pt idx="3476">
                  <c:v>JNE3617-KR-XL</c:v>
                </c:pt>
                <c:pt idx="3477">
                  <c:v>JNE3616-KR-XXXL</c:v>
                </c:pt>
                <c:pt idx="3478">
                  <c:v>JNE3612-KR-XXL</c:v>
                </c:pt>
                <c:pt idx="3479">
                  <c:v>JNE3475-KR-K-XL</c:v>
                </c:pt>
                <c:pt idx="3480">
                  <c:v>JNE3506-KR-XS</c:v>
                </c:pt>
                <c:pt idx="3481">
                  <c:v>JNE3422-KR-L</c:v>
                </c:pt>
                <c:pt idx="3482">
                  <c:v>JNE3454-KR-M</c:v>
                </c:pt>
                <c:pt idx="3483">
                  <c:v>JNE3408-KR-XS</c:v>
                </c:pt>
                <c:pt idx="3484">
                  <c:v>JNE3566-KR-M</c:v>
                </c:pt>
                <c:pt idx="3485">
                  <c:v>JNE3401-KR-S</c:v>
                </c:pt>
                <c:pt idx="3486">
                  <c:v>JNE3452-KR-XXL</c:v>
                </c:pt>
                <c:pt idx="3487">
                  <c:v>JNE3396-KR-XS</c:v>
                </c:pt>
                <c:pt idx="3488">
                  <c:v>JNE3480-KR-XXL</c:v>
                </c:pt>
                <c:pt idx="3489">
                  <c:v>JNE3548-KR-M</c:v>
                </c:pt>
                <c:pt idx="3490">
                  <c:v>JNE3773-KR-L</c:v>
                </c:pt>
                <c:pt idx="3491">
                  <c:v>JNE3629-KR-XL</c:v>
                </c:pt>
                <c:pt idx="3492">
                  <c:v>JNE3702-KR-XS</c:v>
                </c:pt>
                <c:pt idx="3493">
                  <c:v>JNE3644-TP-N-XL</c:v>
                </c:pt>
                <c:pt idx="3494">
                  <c:v>JNE3652-TP-N-XS</c:v>
                </c:pt>
                <c:pt idx="3495">
                  <c:v>JNE3689-TU-XS</c:v>
                </c:pt>
                <c:pt idx="3496">
                  <c:v>JNE3776-KR-S</c:v>
                </c:pt>
                <c:pt idx="3497">
                  <c:v>JNE3715-KR-S</c:v>
                </c:pt>
                <c:pt idx="3498">
                  <c:v>JNE3687-TU-XL</c:v>
                </c:pt>
                <c:pt idx="3499">
                  <c:v>JNE3753-KR-S</c:v>
                </c:pt>
                <c:pt idx="3500">
                  <c:v>JNE3701-KR-M</c:v>
                </c:pt>
                <c:pt idx="3501">
                  <c:v>JNE3672-TU-M</c:v>
                </c:pt>
                <c:pt idx="3502">
                  <c:v>JNE3733-KR-XXL</c:v>
                </c:pt>
                <c:pt idx="3503">
                  <c:v>JNE3779-KR-XL</c:v>
                </c:pt>
                <c:pt idx="3504">
                  <c:v>JNE3688-TU-L</c:v>
                </c:pt>
                <c:pt idx="3505">
                  <c:v>JNE3748-KR-XL</c:v>
                </c:pt>
                <c:pt idx="3506">
                  <c:v>JNE3732-KR-XL</c:v>
                </c:pt>
                <c:pt idx="3507">
                  <c:v>JNE3708-TU-S</c:v>
                </c:pt>
                <c:pt idx="3508">
                  <c:v>JNE3633-KR-XS</c:v>
                </c:pt>
                <c:pt idx="3509">
                  <c:v>JNE3735-KR-XXL</c:v>
                </c:pt>
                <c:pt idx="3510">
                  <c:v>JNE3744-TU-M</c:v>
                </c:pt>
                <c:pt idx="3511">
                  <c:v>JNE3658-TP-S</c:v>
                </c:pt>
                <c:pt idx="3512">
                  <c:v>JNE3740-KR-XXXL</c:v>
                </c:pt>
                <c:pt idx="3513">
                  <c:v>JNE3621-KR-XL</c:v>
                </c:pt>
                <c:pt idx="3514">
                  <c:v>JNE3686-TU-XS</c:v>
                </c:pt>
                <c:pt idx="3515">
                  <c:v>JNE3783-KR-S</c:v>
                </c:pt>
                <c:pt idx="3516">
                  <c:v>JNE3688-TU-XXL</c:v>
                </c:pt>
                <c:pt idx="3517">
                  <c:v>JNE3724-KR-XXL</c:v>
                </c:pt>
                <c:pt idx="3518">
                  <c:v>JNE3688-TU-XS</c:v>
                </c:pt>
                <c:pt idx="3519">
                  <c:v>JNE3766-KR-L</c:v>
                </c:pt>
                <c:pt idx="3520">
                  <c:v>JNE3635-KR-XL</c:v>
                </c:pt>
                <c:pt idx="3521">
                  <c:v>JNE3751-KR-XL</c:v>
                </c:pt>
                <c:pt idx="3522">
                  <c:v>JNE3713-TP-N-XL</c:v>
                </c:pt>
                <c:pt idx="3523">
                  <c:v>JNE3785-KR-XS</c:v>
                </c:pt>
                <c:pt idx="3524">
                  <c:v>JNE3776-KR-M</c:v>
                </c:pt>
                <c:pt idx="3525">
                  <c:v>JNE3734-KR-XXL</c:v>
                </c:pt>
                <c:pt idx="3526">
                  <c:v>JNE3660-TP-N-XS</c:v>
                </c:pt>
                <c:pt idx="3527">
                  <c:v>JNE3638-KR-XS</c:v>
                </c:pt>
                <c:pt idx="3528">
                  <c:v>JNE3748-KR-XXL</c:v>
                </c:pt>
                <c:pt idx="3529">
                  <c:v>JNE3759-KR-M</c:v>
                </c:pt>
                <c:pt idx="3530">
                  <c:v>JNE3769-KR-M</c:v>
                </c:pt>
                <c:pt idx="3531">
                  <c:v>JNE3720-KR-XXL</c:v>
                </c:pt>
                <c:pt idx="3532">
                  <c:v>JNE3768-KR-S</c:v>
                </c:pt>
                <c:pt idx="3533">
                  <c:v>JNE3789-KR-S</c:v>
                </c:pt>
                <c:pt idx="3534">
                  <c:v>JNE3630-KR-XL</c:v>
                </c:pt>
                <c:pt idx="3535">
                  <c:v>JNE3704-KR-XS</c:v>
                </c:pt>
                <c:pt idx="3536">
                  <c:v>JNE3670-TU-S</c:v>
                </c:pt>
                <c:pt idx="3537">
                  <c:v>JNE3738-KR-XS</c:v>
                </c:pt>
                <c:pt idx="3538">
                  <c:v>JNE3670-TU-L</c:v>
                </c:pt>
                <c:pt idx="3539">
                  <c:v>JNE3704-KR-S</c:v>
                </c:pt>
                <c:pt idx="3540">
                  <c:v>JNE3658-TP-XL</c:v>
                </c:pt>
                <c:pt idx="3541">
                  <c:v>JNE3655-TP-XL</c:v>
                </c:pt>
                <c:pt idx="3542">
                  <c:v>JNE3777-KR-XL</c:v>
                </c:pt>
                <c:pt idx="3543">
                  <c:v>JNE3758-KR-XXXL</c:v>
                </c:pt>
                <c:pt idx="3544">
                  <c:v>JNE3670-TU-XXL</c:v>
                </c:pt>
                <c:pt idx="3545">
                  <c:v>JNE3707-DR-S</c:v>
                </c:pt>
                <c:pt idx="3546">
                  <c:v>NW032-ST-CP-XL</c:v>
                </c:pt>
                <c:pt idx="3547">
                  <c:v>MEN5001-KR-XXL</c:v>
                </c:pt>
                <c:pt idx="3548">
                  <c:v>JNE3902-KR-XXXL</c:v>
                </c:pt>
                <c:pt idx="3549">
                  <c:v>NW009-ST-CP-M</c:v>
                </c:pt>
                <c:pt idx="3550">
                  <c:v>JNE3928-KR-XL</c:v>
                </c:pt>
                <c:pt idx="3551">
                  <c:v>NW003-TP-PJ-XS</c:v>
                </c:pt>
                <c:pt idx="3552">
                  <c:v>JNE3862-TU-XL</c:v>
                </c:pt>
                <c:pt idx="3553">
                  <c:v>NW027-TP-PJ-XXXL</c:v>
                </c:pt>
                <c:pt idx="3554">
                  <c:v>NW027-TP-PJ-S</c:v>
                </c:pt>
                <c:pt idx="3555">
                  <c:v>JNE3834-KR-M</c:v>
                </c:pt>
                <c:pt idx="3556">
                  <c:v>NW008-ST-CP-L</c:v>
                </c:pt>
                <c:pt idx="3557">
                  <c:v>MEN5012-KR-M</c:v>
                </c:pt>
                <c:pt idx="3558">
                  <c:v>JNE3823-KR-S</c:v>
                </c:pt>
                <c:pt idx="3559">
                  <c:v>JNE3821-KR-XXL</c:v>
                </c:pt>
                <c:pt idx="3560">
                  <c:v>JNE3811-KR-M</c:v>
                </c:pt>
                <c:pt idx="3561">
                  <c:v>NW009-ST-CP-XXXL</c:v>
                </c:pt>
                <c:pt idx="3562">
                  <c:v>JNE3796-KR-XXXL</c:v>
                </c:pt>
                <c:pt idx="3563">
                  <c:v>JNE3821-KR-S</c:v>
                </c:pt>
                <c:pt idx="3564">
                  <c:v>JNE3894-TP-XL</c:v>
                </c:pt>
                <c:pt idx="3565">
                  <c:v>NW002-TP-PJ-XL</c:v>
                </c:pt>
                <c:pt idx="3566">
                  <c:v>NW035-ST-CP-M</c:v>
                </c:pt>
                <c:pt idx="3567">
                  <c:v>JNE3866-KR-L</c:v>
                </c:pt>
                <c:pt idx="3568">
                  <c:v>MEN5027-KR-S</c:v>
                </c:pt>
                <c:pt idx="3569">
                  <c:v>MEN5019-KR-S</c:v>
                </c:pt>
                <c:pt idx="3570">
                  <c:v>JNE3928-KR-XXXL</c:v>
                </c:pt>
                <c:pt idx="3571">
                  <c:v>NW032-ST-CP-L</c:v>
                </c:pt>
                <c:pt idx="3572">
                  <c:v>JNE3866-KR-M</c:v>
                </c:pt>
                <c:pt idx="3573">
                  <c:v>JNE3864-TU-XL</c:v>
                </c:pt>
                <c:pt idx="3574">
                  <c:v>JNE3905-DR-S</c:v>
                </c:pt>
                <c:pt idx="3575">
                  <c:v>JNE3833-KR-XXXL</c:v>
                </c:pt>
                <c:pt idx="3576">
                  <c:v>NW035-ST-CP-XS</c:v>
                </c:pt>
                <c:pt idx="3577">
                  <c:v>JNE3833-KR-XXL</c:v>
                </c:pt>
                <c:pt idx="3578">
                  <c:v>JNE3904-DR-XS</c:v>
                </c:pt>
                <c:pt idx="3579">
                  <c:v>JNE3817-KR-M</c:v>
                </c:pt>
                <c:pt idx="3580">
                  <c:v>JNE3822-KR-XXXL</c:v>
                </c:pt>
                <c:pt idx="3581">
                  <c:v>MEN5018-KR-XXL</c:v>
                </c:pt>
                <c:pt idx="3582">
                  <c:v>JNE3862-TU-S</c:v>
                </c:pt>
                <c:pt idx="3583">
                  <c:v>JNE3833-KR-L</c:v>
                </c:pt>
                <c:pt idx="3584">
                  <c:v>JNE3894-TP-XXXL</c:v>
                </c:pt>
                <c:pt idx="3585">
                  <c:v>JNE3856-KR-M</c:v>
                </c:pt>
                <c:pt idx="3586">
                  <c:v>JNE3894-TP-L</c:v>
                </c:pt>
                <c:pt idx="3587">
                  <c:v>JNE3816-KR-XXL</c:v>
                </c:pt>
                <c:pt idx="3588">
                  <c:v>NW032-ST-CP-XXL</c:v>
                </c:pt>
                <c:pt idx="3589">
                  <c:v>JNE3806-KR-S</c:v>
                </c:pt>
                <c:pt idx="3590">
                  <c:v>JNE3813-KR-XXL</c:v>
                </c:pt>
                <c:pt idx="3591">
                  <c:v>JNE3811-KR-XXL</c:v>
                </c:pt>
                <c:pt idx="3592">
                  <c:v>SET201-KR-NP-A-S</c:v>
                </c:pt>
                <c:pt idx="3593">
                  <c:v>PJNE3423-KR-N-6XL</c:v>
                </c:pt>
                <c:pt idx="3594">
                  <c:v>SET043-KR-NP-M</c:v>
                </c:pt>
                <c:pt idx="3595">
                  <c:v>PJNE3607-KR-4XL</c:v>
                </c:pt>
                <c:pt idx="3596">
                  <c:v>SAR137</c:v>
                </c:pt>
                <c:pt idx="3597">
                  <c:v>SET198-KR-NP-A-M</c:v>
                </c:pt>
                <c:pt idx="3598">
                  <c:v>SET055-KR-NP-XL</c:v>
                </c:pt>
                <c:pt idx="3599">
                  <c:v>SET192-KR-NP-XXL</c:v>
                </c:pt>
                <c:pt idx="3600">
                  <c:v>SET219-KR-PP-S</c:v>
                </c:pt>
                <c:pt idx="3601">
                  <c:v>SET192-KR-NP-XS</c:v>
                </c:pt>
                <c:pt idx="3602">
                  <c:v>SET243-KR-PP-XXXL</c:v>
                </c:pt>
                <c:pt idx="3603">
                  <c:v>SET192-KR-NP-S</c:v>
                </c:pt>
                <c:pt idx="3604">
                  <c:v>SET219-KR-PP-M</c:v>
                </c:pt>
                <c:pt idx="3605">
                  <c:v>SET218-KR-NP-XXXL</c:v>
                </c:pt>
                <c:pt idx="3606">
                  <c:v>SET186-KR-DH-XL</c:v>
                </c:pt>
                <c:pt idx="3607">
                  <c:v>SET192-KR-NP-M</c:v>
                </c:pt>
                <c:pt idx="3608">
                  <c:v>SET210-KR-PP-S</c:v>
                </c:pt>
                <c:pt idx="3609">
                  <c:v>SET249-KR-NP-XXL</c:v>
                </c:pt>
                <c:pt idx="3610">
                  <c:v>SET131-KR-NP-A-XXXL</c:v>
                </c:pt>
                <c:pt idx="3611">
                  <c:v>SET257-KR-PP-XXXL</c:v>
                </c:pt>
                <c:pt idx="3612">
                  <c:v>SET230-KR-PP-XL</c:v>
                </c:pt>
                <c:pt idx="3613">
                  <c:v>SET218-KR-NP-XL</c:v>
                </c:pt>
                <c:pt idx="3614">
                  <c:v>SET228-KR-PP-A-S</c:v>
                </c:pt>
                <c:pt idx="3615">
                  <c:v>SET228-KR-PP-A-XXL</c:v>
                </c:pt>
                <c:pt idx="3616">
                  <c:v>SET243-KR-PP-L</c:v>
                </c:pt>
                <c:pt idx="3617">
                  <c:v>SET188-KR-NP-XXL</c:v>
                </c:pt>
                <c:pt idx="3618">
                  <c:v>SET087-KR-PP-M</c:v>
                </c:pt>
                <c:pt idx="3619">
                  <c:v>SET188-KR-NP-S</c:v>
                </c:pt>
                <c:pt idx="3620">
                  <c:v>SET185-KR-NP-XL</c:v>
                </c:pt>
                <c:pt idx="3621">
                  <c:v>SET116-KR-NP-XXL</c:v>
                </c:pt>
                <c:pt idx="3622">
                  <c:v>SET251-KR-PP-S</c:v>
                </c:pt>
                <c:pt idx="3623">
                  <c:v>SET188-KR-NP-M</c:v>
                </c:pt>
                <c:pt idx="3624">
                  <c:v>PJNE3421-KR-N-4XL</c:v>
                </c:pt>
                <c:pt idx="3625">
                  <c:v>PJNE2270-KR-N-5XL</c:v>
                </c:pt>
                <c:pt idx="3626">
                  <c:v>SET158-KR-PP-M</c:v>
                </c:pt>
                <c:pt idx="3627">
                  <c:v>PJNE2270-KR-N-4XL</c:v>
                </c:pt>
                <c:pt idx="3628">
                  <c:v>SET154-KR-NP-S</c:v>
                </c:pt>
                <c:pt idx="3629">
                  <c:v>SET087-KR-PP-XXXL</c:v>
                </c:pt>
                <c:pt idx="3630">
                  <c:v>SET185-KR-NP-L</c:v>
                </c:pt>
                <c:pt idx="3631">
                  <c:v>SET062-KR-SP-XXXL</c:v>
                </c:pt>
                <c:pt idx="3632">
                  <c:v>SET094-KR-NP-XXXL</c:v>
                </c:pt>
                <c:pt idx="3633">
                  <c:v>SET053-KR-NP-XXXL</c:v>
                </c:pt>
                <c:pt idx="3634">
                  <c:v>SET182-KR-DH-XL</c:v>
                </c:pt>
                <c:pt idx="3635">
                  <c:v>SET332-KR-PP-XXL</c:v>
                </c:pt>
                <c:pt idx="3636">
                  <c:v>SET358-KR-NP-XXL</c:v>
                </c:pt>
                <c:pt idx="3637">
                  <c:v>SET404-KR-NP-XL</c:v>
                </c:pt>
                <c:pt idx="3638">
                  <c:v>SET307-KR-DPT-XXL</c:v>
                </c:pt>
                <c:pt idx="3639">
                  <c:v>SET320-KR-NP-L</c:v>
                </c:pt>
                <c:pt idx="3640">
                  <c:v>SET306-KR-PP-XL</c:v>
                </c:pt>
                <c:pt idx="3641">
                  <c:v>SET404-KR-NP-XXL</c:v>
                </c:pt>
                <c:pt idx="3642">
                  <c:v>SET306-KR-PP-M</c:v>
                </c:pt>
                <c:pt idx="3643">
                  <c:v>SET346-KR-PP-XXL</c:v>
                </c:pt>
                <c:pt idx="3644">
                  <c:v>SET305-KR-DPT-XS</c:v>
                </c:pt>
                <c:pt idx="3645">
                  <c:v>SET271-KR-NP-S</c:v>
                </c:pt>
                <c:pt idx="3646">
                  <c:v>SET369-KR-NP-XS</c:v>
                </c:pt>
                <c:pt idx="3647">
                  <c:v>SET390-KR-NP-XL</c:v>
                </c:pt>
                <c:pt idx="3648">
                  <c:v>SET303-KR-NP-XS</c:v>
                </c:pt>
                <c:pt idx="3649">
                  <c:v>SET281-KR-PP-S</c:v>
                </c:pt>
                <c:pt idx="3650">
                  <c:v>SET303-KR-NP-M</c:v>
                </c:pt>
                <c:pt idx="3651">
                  <c:v>SET386-KR-NP-XL</c:v>
                </c:pt>
                <c:pt idx="3652">
                  <c:v>SET365-KR-NP-XS</c:v>
                </c:pt>
                <c:pt idx="3653">
                  <c:v>SET279-LC-XXXL</c:v>
                </c:pt>
                <c:pt idx="3654">
                  <c:v>SET299-KR-PP-XXXL</c:v>
                </c:pt>
                <c:pt idx="3655">
                  <c:v>SET395-KR-NP-XS</c:v>
                </c:pt>
                <c:pt idx="3656">
                  <c:v>SET267-KR-NP-XXXL</c:v>
                </c:pt>
                <c:pt idx="3657">
                  <c:v>SET395-KR-NP-XL</c:v>
                </c:pt>
                <c:pt idx="3658">
                  <c:v>SET353-KR-NP-S</c:v>
                </c:pt>
                <c:pt idx="3659">
                  <c:v>SET270-KR-PP-L</c:v>
                </c:pt>
                <c:pt idx="3660">
                  <c:v>SET295-KR-NP-XL</c:v>
                </c:pt>
                <c:pt idx="3661">
                  <c:v>SET267-KR-NP-S</c:v>
                </c:pt>
                <c:pt idx="3662">
                  <c:v>SET289-KR-NP-XXXL</c:v>
                </c:pt>
                <c:pt idx="3663">
                  <c:v>J0033-KR-XXXL</c:v>
                </c:pt>
                <c:pt idx="3664">
                  <c:v>J0109-SKD-L</c:v>
                </c:pt>
                <c:pt idx="3665">
                  <c:v>J0105-KR-XXXL</c:v>
                </c:pt>
                <c:pt idx="3666">
                  <c:v>J0126-SKD-XL</c:v>
                </c:pt>
                <c:pt idx="3667">
                  <c:v>BL006-54BLACK</c:v>
                </c:pt>
                <c:pt idx="3668">
                  <c:v>J0111-TP-S</c:v>
                </c:pt>
                <c:pt idx="3669">
                  <c:v>J0131-KR-XS</c:v>
                </c:pt>
                <c:pt idx="3670">
                  <c:v>J0083-KR-S</c:v>
                </c:pt>
                <c:pt idx="3671">
                  <c:v>J0105-KR-XXL</c:v>
                </c:pt>
                <c:pt idx="3672">
                  <c:v>J0129-SET-XS</c:v>
                </c:pt>
                <c:pt idx="3673">
                  <c:v>J0112-TP-XXL</c:v>
                </c:pt>
                <c:pt idx="3674">
                  <c:v>J0111-TP-L</c:v>
                </c:pt>
                <c:pt idx="3675">
                  <c:v>J0083-KR-XXL</c:v>
                </c:pt>
                <c:pt idx="3676">
                  <c:v>J0127-SKD-XXL</c:v>
                </c:pt>
                <c:pt idx="3677">
                  <c:v>J0029-KR-S</c:v>
                </c:pt>
                <c:pt idx="3678">
                  <c:v>J0089-TP-XXXL</c:v>
                </c:pt>
                <c:pt idx="3679">
                  <c:v>BL104-S</c:v>
                </c:pt>
                <c:pt idx="3680">
                  <c:v>J0092-SET-XS</c:v>
                </c:pt>
                <c:pt idx="3681">
                  <c:v>J0088-TP-S</c:v>
                </c:pt>
                <c:pt idx="3682">
                  <c:v>BTM045-PP-XL</c:v>
                </c:pt>
                <c:pt idx="3683">
                  <c:v>J0087-TP-M</c:v>
                </c:pt>
                <c:pt idx="3684">
                  <c:v>AN211-BLACK-L</c:v>
                </c:pt>
                <c:pt idx="3685">
                  <c:v>J0098-TP-XS</c:v>
                </c:pt>
                <c:pt idx="3686">
                  <c:v>BTM038-PP-XXXL</c:v>
                </c:pt>
                <c:pt idx="3687">
                  <c:v>J0103-SKD-XS</c:v>
                </c:pt>
                <c:pt idx="3688">
                  <c:v>BTM038-PP-S</c:v>
                </c:pt>
                <c:pt idx="3689">
                  <c:v>BL003-50BLACK-B</c:v>
                </c:pt>
                <c:pt idx="3690">
                  <c:v>J0103-SKD-XL</c:v>
                </c:pt>
                <c:pt idx="3691">
                  <c:v>J0117-TP-A-XXXL</c:v>
                </c:pt>
                <c:pt idx="3692">
                  <c:v>BL113-XL</c:v>
                </c:pt>
                <c:pt idx="3693">
                  <c:v>J0112-TP-M</c:v>
                </c:pt>
                <c:pt idx="3694">
                  <c:v>J0147-SET-XXXL</c:v>
                </c:pt>
                <c:pt idx="3695">
                  <c:v>J0167-KR-S</c:v>
                </c:pt>
                <c:pt idx="3696">
                  <c:v>J0247-SKD-L</c:v>
                </c:pt>
                <c:pt idx="3697">
                  <c:v>J0181-TP-XS</c:v>
                </c:pt>
                <c:pt idx="3698">
                  <c:v>J0299-KR-XS</c:v>
                </c:pt>
                <c:pt idx="3699">
                  <c:v>J0293-DR-XS</c:v>
                </c:pt>
                <c:pt idx="3700">
                  <c:v>J0142-KR-XL</c:v>
                </c:pt>
                <c:pt idx="3701">
                  <c:v>J0231-SKD-S</c:v>
                </c:pt>
                <c:pt idx="3702">
                  <c:v>J0175-KR-M</c:v>
                </c:pt>
                <c:pt idx="3703">
                  <c:v>J0329-KR-L</c:v>
                </c:pt>
                <c:pt idx="3704">
                  <c:v>J0208-DR-XXXL</c:v>
                </c:pt>
                <c:pt idx="3705">
                  <c:v>J0299-KR-XXXL</c:v>
                </c:pt>
                <c:pt idx="3706">
                  <c:v>J0333-DR-S</c:v>
                </c:pt>
                <c:pt idx="3707">
                  <c:v>J0136-KR-XXL</c:v>
                </c:pt>
                <c:pt idx="3708">
                  <c:v>J0284-SKD-M</c:v>
                </c:pt>
                <c:pt idx="3709">
                  <c:v>J0237-SKD-XL</c:v>
                </c:pt>
                <c:pt idx="3710">
                  <c:v>J0329-KR-XS</c:v>
                </c:pt>
                <c:pt idx="3711">
                  <c:v>J0196-TP-XL</c:v>
                </c:pt>
                <c:pt idx="3712">
                  <c:v>J0151-KR-XXL</c:v>
                </c:pt>
                <c:pt idx="3713">
                  <c:v>J0242-SKD-L</c:v>
                </c:pt>
                <c:pt idx="3714">
                  <c:v>J0189-TP-XXXL</c:v>
                </c:pt>
                <c:pt idx="3715">
                  <c:v>J0178-TP-XXXL</c:v>
                </c:pt>
                <c:pt idx="3716">
                  <c:v>J0184-KR-XS</c:v>
                </c:pt>
                <c:pt idx="3717">
                  <c:v>J0245-SKD-XXL</c:v>
                </c:pt>
                <c:pt idx="3718">
                  <c:v>J0208-DR-S</c:v>
                </c:pt>
                <c:pt idx="3719">
                  <c:v>J0210-DR-XXXL</c:v>
                </c:pt>
                <c:pt idx="3720">
                  <c:v>J0231-SKD-XXL</c:v>
                </c:pt>
                <c:pt idx="3721">
                  <c:v>J0203-TP-M</c:v>
                </c:pt>
                <c:pt idx="3722">
                  <c:v>J0310-TP-XL</c:v>
                </c:pt>
                <c:pt idx="3723">
                  <c:v>J0203-TP-L</c:v>
                </c:pt>
                <c:pt idx="3724">
                  <c:v>J0292-TP-S</c:v>
                </c:pt>
                <c:pt idx="3725">
                  <c:v>J0250-SKD-XL</c:v>
                </c:pt>
                <c:pt idx="3726">
                  <c:v>J0278-SET-S</c:v>
                </c:pt>
                <c:pt idx="3727">
                  <c:v>J0210-DR-M</c:v>
                </c:pt>
                <c:pt idx="3728">
                  <c:v>J0207-DR-XS</c:v>
                </c:pt>
                <c:pt idx="3729">
                  <c:v>J0202-TP-XXL</c:v>
                </c:pt>
                <c:pt idx="3730">
                  <c:v>J0248-KR-DPT-S</c:v>
                </c:pt>
                <c:pt idx="3731">
                  <c:v>J0238-LCD-XL</c:v>
                </c:pt>
                <c:pt idx="3732">
                  <c:v>J0212-DR-XXL</c:v>
                </c:pt>
                <c:pt idx="3733">
                  <c:v>J0305-DR-XXL</c:v>
                </c:pt>
                <c:pt idx="3734">
                  <c:v>J0161-DR-XL</c:v>
                </c:pt>
                <c:pt idx="3735">
                  <c:v>J0292-TP-XXL</c:v>
                </c:pt>
                <c:pt idx="3736">
                  <c:v>J0228-SKD-XXL</c:v>
                </c:pt>
                <c:pt idx="3737">
                  <c:v>J0204-TP-M</c:v>
                </c:pt>
                <c:pt idx="3738">
                  <c:v>J0247-SKD-XXXL</c:v>
                </c:pt>
                <c:pt idx="3739">
                  <c:v>J0415-DR-XS</c:v>
                </c:pt>
                <c:pt idx="3740">
                  <c:v>J0419-TP-L</c:v>
                </c:pt>
                <c:pt idx="3741">
                  <c:v>J0348-SET-XXXL</c:v>
                </c:pt>
                <c:pt idx="3742">
                  <c:v>JNE3288-KR-XXXL</c:v>
                </c:pt>
                <c:pt idx="3743">
                  <c:v>J0418-TP-S</c:v>
                </c:pt>
                <c:pt idx="3744">
                  <c:v>J0398-DR-M</c:v>
                </c:pt>
                <c:pt idx="3745">
                  <c:v>JNE2266-KR-490-A-M</c:v>
                </c:pt>
                <c:pt idx="3746">
                  <c:v>J0397-DR-XXL</c:v>
                </c:pt>
                <c:pt idx="3747">
                  <c:v>J0431-DR-S</c:v>
                </c:pt>
                <c:pt idx="3748">
                  <c:v>JNE1525-KR-UDF19-A-XL</c:v>
                </c:pt>
                <c:pt idx="3749">
                  <c:v>J0375-SKD-XXXL</c:v>
                </c:pt>
                <c:pt idx="3750">
                  <c:v>J0395-DR-XS</c:v>
                </c:pt>
                <c:pt idx="3751">
                  <c:v>J0372-SKD-S</c:v>
                </c:pt>
                <c:pt idx="3752">
                  <c:v>J0395-DR-M</c:v>
                </c:pt>
                <c:pt idx="3753">
                  <c:v>JNE3255-KR-XL</c:v>
                </c:pt>
                <c:pt idx="3754">
                  <c:v>J0395-DR-L</c:v>
                </c:pt>
                <c:pt idx="3755">
                  <c:v>J0414-DR-XL</c:v>
                </c:pt>
                <c:pt idx="3756">
                  <c:v>JNE1408-KR-UDF19-A-XL</c:v>
                </c:pt>
                <c:pt idx="3757">
                  <c:v>JNE3270-KR-L</c:v>
                </c:pt>
                <c:pt idx="3758">
                  <c:v>J0390-TP-XXXL</c:v>
                </c:pt>
                <c:pt idx="3759">
                  <c:v>J0431-DR-L</c:v>
                </c:pt>
                <c:pt idx="3760">
                  <c:v>J0386-KR-XXXL</c:v>
                </c:pt>
                <c:pt idx="3761">
                  <c:v>JNE3257-KR-XXL</c:v>
                </c:pt>
                <c:pt idx="3762">
                  <c:v>JNE1408-GREY-KR-UDF19-M</c:v>
                </c:pt>
                <c:pt idx="3763">
                  <c:v>JNE3256-KR-XXL</c:v>
                </c:pt>
                <c:pt idx="3764">
                  <c:v>JNE1234-MULTI-KR-032-XXL</c:v>
                </c:pt>
                <c:pt idx="3765">
                  <c:v>J0372-SKD-XXXL</c:v>
                </c:pt>
                <c:pt idx="3766">
                  <c:v>J0385-KR-XS</c:v>
                </c:pt>
                <c:pt idx="3767">
                  <c:v>JNE2009-KR-310-XL</c:v>
                </c:pt>
                <c:pt idx="3768">
                  <c:v>JNE3311-KR-L</c:v>
                </c:pt>
                <c:pt idx="3769">
                  <c:v>J0369-SKD-L</c:v>
                </c:pt>
                <c:pt idx="3770">
                  <c:v>J0381-SKD-XXL</c:v>
                </c:pt>
                <c:pt idx="3771">
                  <c:v>JNE3255-KR-S</c:v>
                </c:pt>
                <c:pt idx="3772">
                  <c:v>JNE2294-KR-A-L</c:v>
                </c:pt>
                <c:pt idx="3773">
                  <c:v>J0353-KR-S</c:v>
                </c:pt>
                <c:pt idx="3774">
                  <c:v>JNE3270-KR-S</c:v>
                </c:pt>
                <c:pt idx="3775">
                  <c:v>J0351-SET-M</c:v>
                </c:pt>
                <c:pt idx="3776">
                  <c:v>J0380-SKD-XXXL</c:v>
                </c:pt>
                <c:pt idx="3777">
                  <c:v>JNE3030-KR-L</c:v>
                </c:pt>
                <c:pt idx="3778">
                  <c:v>JNE09210-PINK-SR-JP8101RNV</c:v>
                </c:pt>
                <c:pt idx="3779">
                  <c:v>JNE3042-KR-XXXL</c:v>
                </c:pt>
                <c:pt idx="3780">
                  <c:v>JNE3504-KR-M</c:v>
                </c:pt>
                <c:pt idx="3781">
                  <c:v>JNE3578-KR-S</c:v>
                </c:pt>
                <c:pt idx="3782">
                  <c:v>JNE3531-KR-XXXL</c:v>
                </c:pt>
                <c:pt idx="3783">
                  <c:v>JNE3443-KR-XL</c:v>
                </c:pt>
                <c:pt idx="3784">
                  <c:v>JNE3472-KR-XS</c:v>
                </c:pt>
                <c:pt idx="3785">
                  <c:v>JNE3443-KR-L</c:v>
                </c:pt>
                <c:pt idx="3786">
                  <c:v>JNE3603-KR-S</c:v>
                </c:pt>
                <c:pt idx="3787">
                  <c:v>JNE3491-KR-L</c:v>
                </c:pt>
                <c:pt idx="3788">
                  <c:v>JNE3470-KR-XL</c:v>
                </c:pt>
                <c:pt idx="3789">
                  <c:v>JNE3602-KR-XXXL</c:v>
                </c:pt>
                <c:pt idx="3790">
                  <c:v>JNE3574-KR-S</c:v>
                </c:pt>
                <c:pt idx="3791">
                  <c:v>JNE3602-KR-XL</c:v>
                </c:pt>
                <c:pt idx="3792">
                  <c:v>JNE3537-KR-XS</c:v>
                </c:pt>
                <c:pt idx="3793">
                  <c:v>JNE3501-KR-S</c:v>
                </c:pt>
                <c:pt idx="3794">
                  <c:v>JNE3471-KR-S</c:v>
                </c:pt>
                <c:pt idx="3795">
                  <c:v>JNE3439-KR-XS</c:v>
                </c:pt>
                <c:pt idx="3796">
                  <c:v>JNE3407-KR-XL</c:v>
                </c:pt>
                <c:pt idx="3797">
                  <c:v>JNE3602-KR-M</c:v>
                </c:pt>
                <c:pt idx="3798">
                  <c:v>JNE3516-KR-E-XXL</c:v>
                </c:pt>
                <c:pt idx="3799">
                  <c:v>JNE3457-KR-L</c:v>
                </c:pt>
                <c:pt idx="3800">
                  <c:v>JNE3401-KR-XS</c:v>
                </c:pt>
                <c:pt idx="3801">
                  <c:v>JNE3438-KR-XL</c:v>
                </c:pt>
                <c:pt idx="3802">
                  <c:v>JNE3479-KR-XS</c:v>
                </c:pt>
                <c:pt idx="3803">
                  <c:v>JNE3576-KR-XXXL</c:v>
                </c:pt>
                <c:pt idx="3804">
                  <c:v>JNE3473-KR-L</c:v>
                </c:pt>
                <c:pt idx="3805">
                  <c:v>JNE3456-KR-XL</c:v>
                </c:pt>
                <c:pt idx="3806">
                  <c:v>JNE3421-KR-M</c:v>
                </c:pt>
                <c:pt idx="3807">
                  <c:v>JNE3434-KR-S</c:v>
                </c:pt>
                <c:pt idx="3808">
                  <c:v>JNE3472-KR-S</c:v>
                </c:pt>
                <c:pt idx="3809">
                  <c:v>JNE3466-KR-S</c:v>
                </c:pt>
                <c:pt idx="3810">
                  <c:v>JNE3408-KR-XXXL</c:v>
                </c:pt>
                <c:pt idx="3811">
                  <c:v>JNE3577-KR-M</c:v>
                </c:pt>
                <c:pt idx="3812">
                  <c:v>JNE3482-KR-XL</c:v>
                </c:pt>
                <c:pt idx="3813">
                  <c:v>JNE3564-KR-S</c:v>
                </c:pt>
                <c:pt idx="3814">
                  <c:v>JNE3471-KR-L</c:v>
                </c:pt>
                <c:pt idx="3815">
                  <c:v>JNE3571-KR-L</c:v>
                </c:pt>
                <c:pt idx="3816">
                  <c:v>JNE3407-KR-S</c:v>
                </c:pt>
                <c:pt idx="3817">
                  <c:v>JNE3475-KR-K-M</c:v>
                </c:pt>
                <c:pt idx="3818">
                  <c:v>JNE3531-KR-S</c:v>
                </c:pt>
                <c:pt idx="3819">
                  <c:v>JNE3562-KR-S</c:v>
                </c:pt>
                <c:pt idx="3820">
                  <c:v>JNE3404-KR-L</c:v>
                </c:pt>
                <c:pt idx="3821">
                  <c:v>JNE3581-KR-L</c:v>
                </c:pt>
                <c:pt idx="3822">
                  <c:v>JNE3403-KR-L</c:v>
                </c:pt>
                <c:pt idx="3823">
                  <c:v>JNE3578-KR-L</c:v>
                </c:pt>
                <c:pt idx="3824">
                  <c:v>JNE3491-KR-XXL</c:v>
                </c:pt>
                <c:pt idx="3825">
                  <c:v>JNE3577-KR-XL</c:v>
                </c:pt>
                <c:pt idx="3826">
                  <c:v>JNE3400-KR-XXL</c:v>
                </c:pt>
                <c:pt idx="3827">
                  <c:v>JNE3615-KR-XL</c:v>
                </c:pt>
                <c:pt idx="3828">
                  <c:v>JNE3565-KR-XS</c:v>
                </c:pt>
                <c:pt idx="3829">
                  <c:v>JNE3615-KR-S</c:v>
                </c:pt>
                <c:pt idx="3830">
                  <c:v>JNE3539-KR-XS</c:v>
                </c:pt>
                <c:pt idx="3831">
                  <c:v>JNE3553-KR-XL</c:v>
                </c:pt>
                <c:pt idx="3832">
                  <c:v>JNE3741-KR-XS</c:v>
                </c:pt>
                <c:pt idx="3833">
                  <c:v>JNE3762-KR-L</c:v>
                </c:pt>
                <c:pt idx="3834">
                  <c:v>JNE3786-KR-L</c:v>
                </c:pt>
                <c:pt idx="3835">
                  <c:v>JNE3760-KR-S</c:v>
                </c:pt>
                <c:pt idx="3836">
                  <c:v>JNE3680-TU-S</c:v>
                </c:pt>
                <c:pt idx="3837">
                  <c:v>JNE3734-KR-S</c:v>
                </c:pt>
                <c:pt idx="3838">
                  <c:v>JNE3644-TP-N-S</c:v>
                </c:pt>
                <c:pt idx="3839">
                  <c:v>JNE3760-KR-L</c:v>
                </c:pt>
                <c:pt idx="3840">
                  <c:v>JNE3752-KR-XXXL</c:v>
                </c:pt>
                <c:pt idx="3841">
                  <c:v>JNE3749-KR-M</c:v>
                </c:pt>
                <c:pt idx="3842">
                  <c:v>JNE3761-KR-XS</c:v>
                </c:pt>
                <c:pt idx="3843">
                  <c:v>JNE3782-KR-S</c:v>
                </c:pt>
                <c:pt idx="3844">
                  <c:v>JNE3630-KR-L</c:v>
                </c:pt>
                <c:pt idx="3845">
                  <c:v>JNE3733-KR-L</c:v>
                </c:pt>
                <c:pt idx="3846">
                  <c:v>JNE3720-KR-S</c:v>
                </c:pt>
                <c:pt idx="3847">
                  <c:v>JNE3766-KR-XXXL</c:v>
                </c:pt>
                <c:pt idx="3848">
                  <c:v>JNE3695-KR-M</c:v>
                </c:pt>
                <c:pt idx="3849">
                  <c:v>JNE3732-KR-M</c:v>
                </c:pt>
                <c:pt idx="3850">
                  <c:v>JNE3637-KR-XXXL</c:v>
                </c:pt>
                <c:pt idx="3851">
                  <c:v>JNE3670-TU-XXXL</c:v>
                </c:pt>
                <c:pt idx="3852">
                  <c:v>JNE3752-KR-M</c:v>
                </c:pt>
                <c:pt idx="3853">
                  <c:v>JNE3745-KR-XXXL</c:v>
                </c:pt>
                <c:pt idx="3854">
                  <c:v>JNE3686-TU-XXL</c:v>
                </c:pt>
                <c:pt idx="3855">
                  <c:v>JNE3670-TU-XL</c:v>
                </c:pt>
                <c:pt idx="3856">
                  <c:v>JNE3774-KR-XXXL</c:v>
                </c:pt>
                <c:pt idx="3857">
                  <c:v>JNE3745-KR-XL</c:v>
                </c:pt>
                <c:pt idx="3858">
                  <c:v>JNE3630-KR-XXL</c:v>
                </c:pt>
                <c:pt idx="3859">
                  <c:v>JNE3668-TP-N-S</c:v>
                </c:pt>
                <c:pt idx="3860">
                  <c:v>JNE3623-KR-XXXL</c:v>
                </c:pt>
                <c:pt idx="3861">
                  <c:v>JNE3621-KR-L</c:v>
                </c:pt>
                <c:pt idx="3862">
                  <c:v>JNE3777-KR-XXXL</c:v>
                </c:pt>
                <c:pt idx="3863">
                  <c:v>JNE3728-KR-XL</c:v>
                </c:pt>
                <c:pt idx="3864">
                  <c:v>JNE3780-KR-XXL</c:v>
                </c:pt>
                <c:pt idx="3865">
                  <c:v>JNE3771-KR-XS</c:v>
                </c:pt>
                <c:pt idx="3866">
                  <c:v>JNE3643-TP-N-XS</c:v>
                </c:pt>
                <c:pt idx="3867">
                  <c:v>JNE3661-TP-XL</c:v>
                </c:pt>
                <c:pt idx="3868">
                  <c:v>JNE3741-KR-S</c:v>
                </c:pt>
                <c:pt idx="3869">
                  <c:v>JNE3727-KR-XXXL</c:v>
                </c:pt>
                <c:pt idx="3870">
                  <c:v>JNE3769-KR-XL</c:v>
                </c:pt>
                <c:pt idx="3871">
                  <c:v>JNE3775-KR-XS</c:v>
                </c:pt>
                <c:pt idx="3872">
                  <c:v>JNE3637-KR-XXL</c:v>
                </c:pt>
                <c:pt idx="3873">
                  <c:v>JNE3744-TU-XXL</c:v>
                </c:pt>
                <c:pt idx="3874">
                  <c:v>JNE3636-KR-XS</c:v>
                </c:pt>
                <c:pt idx="3875">
                  <c:v>JNE3658-TP-XXL</c:v>
                </c:pt>
                <c:pt idx="3876">
                  <c:v>JNE3635-KR-XXXL</c:v>
                </c:pt>
                <c:pt idx="3877">
                  <c:v>JNE3658-TP-L</c:v>
                </c:pt>
                <c:pt idx="3878">
                  <c:v>JNE3635-KR-M</c:v>
                </c:pt>
                <c:pt idx="3879">
                  <c:v>JNE3656-TP-N-XL</c:v>
                </c:pt>
                <c:pt idx="3880">
                  <c:v>JNE3776-KR-XS</c:v>
                </c:pt>
                <c:pt idx="3881">
                  <c:v>JNE3655-TP-XXL</c:v>
                </c:pt>
                <c:pt idx="3882">
                  <c:v>JNE3736-KR-XXXL</c:v>
                </c:pt>
                <c:pt idx="3883">
                  <c:v>JNE3725-KR-XXL</c:v>
                </c:pt>
                <c:pt idx="3884">
                  <c:v>JNE3768-KR-XS</c:v>
                </c:pt>
                <c:pt idx="3885">
                  <c:v>JNE3778-KR-XS</c:v>
                </c:pt>
                <c:pt idx="3886">
                  <c:v>JNE3630-KR-XXXL</c:v>
                </c:pt>
                <c:pt idx="3887">
                  <c:v>JNE3653-TP-N-XL</c:v>
                </c:pt>
                <c:pt idx="3888">
                  <c:v>JNE3735-KR-XS</c:v>
                </c:pt>
                <c:pt idx="3889">
                  <c:v>JNE3651-TP-N-S</c:v>
                </c:pt>
                <c:pt idx="3890">
                  <c:v>JNE3676-TU-L</c:v>
                </c:pt>
                <c:pt idx="3891">
                  <c:v>JNE3756-KR-XS</c:v>
                </c:pt>
                <c:pt idx="3892">
                  <c:v>JNE3774-KR-S</c:v>
                </c:pt>
                <c:pt idx="3893">
                  <c:v>JNE3698-KR-L</c:v>
                </c:pt>
                <c:pt idx="3894">
                  <c:v>JNE3769-KR-XXXL</c:v>
                </c:pt>
                <c:pt idx="3895">
                  <c:v>JNE3878-KR-S</c:v>
                </c:pt>
                <c:pt idx="3896">
                  <c:v>JNE3836-KR-XS</c:v>
                </c:pt>
                <c:pt idx="3897">
                  <c:v>JNE3790-KR-XS</c:v>
                </c:pt>
                <c:pt idx="3898">
                  <c:v>JNE3875-KR-XXL</c:v>
                </c:pt>
                <c:pt idx="3899">
                  <c:v>JNE3825-KR-XS</c:v>
                </c:pt>
                <c:pt idx="3900">
                  <c:v>JNE3835-KR-L</c:v>
                </c:pt>
                <c:pt idx="3901">
                  <c:v>JNE3823-KR-XXL</c:v>
                </c:pt>
                <c:pt idx="3902">
                  <c:v>JNE3875-KR-L</c:v>
                </c:pt>
                <c:pt idx="3903">
                  <c:v>MEN5014-KR-S</c:v>
                </c:pt>
                <c:pt idx="3904">
                  <c:v>NW033-ST-CP-XS</c:v>
                </c:pt>
                <c:pt idx="3905">
                  <c:v>NW004-TP-PJ-S</c:v>
                </c:pt>
                <c:pt idx="3906">
                  <c:v>MEN5003-KR-S</c:v>
                </c:pt>
                <c:pt idx="3907">
                  <c:v>JNE3804-KR-XS</c:v>
                </c:pt>
                <c:pt idx="3908">
                  <c:v>NW031-TP-PJ-XS</c:v>
                </c:pt>
                <c:pt idx="3909">
                  <c:v>JNE3895-TP-XXXL</c:v>
                </c:pt>
                <c:pt idx="3910">
                  <c:v>MEN5010-KR-XL</c:v>
                </c:pt>
                <c:pt idx="3911">
                  <c:v>JNE3835-KR-XXL</c:v>
                </c:pt>
                <c:pt idx="3912">
                  <c:v>JNE3834-KR-XS</c:v>
                </c:pt>
                <c:pt idx="3913">
                  <c:v>NW007-ST-CP-XXXL</c:v>
                </c:pt>
                <c:pt idx="3914">
                  <c:v>MEN5031-KR-S</c:v>
                </c:pt>
                <c:pt idx="3915">
                  <c:v>NW008-ST-CP-S</c:v>
                </c:pt>
                <c:pt idx="3916">
                  <c:v>JNE3834-KR-S</c:v>
                </c:pt>
                <c:pt idx="3917">
                  <c:v>NW015-TP-PJ-XL</c:v>
                </c:pt>
                <c:pt idx="3918">
                  <c:v>JNE3820-KR-XL</c:v>
                </c:pt>
                <c:pt idx="3919">
                  <c:v>JNE3865-TP-XS</c:v>
                </c:pt>
                <c:pt idx="3920">
                  <c:v>NW031-TP-PJ-S</c:v>
                </c:pt>
                <c:pt idx="3921">
                  <c:v>NW024-TP-PJ-XS</c:v>
                </c:pt>
                <c:pt idx="3922">
                  <c:v>JNE3862-TU-M</c:v>
                </c:pt>
                <c:pt idx="3923">
                  <c:v>JNE3825-KR-S</c:v>
                </c:pt>
                <c:pt idx="3924">
                  <c:v>JNE3819-KR-M</c:v>
                </c:pt>
                <c:pt idx="3925">
                  <c:v>NW016-ST-SR-XXL</c:v>
                </c:pt>
                <c:pt idx="3926">
                  <c:v>JNE3928-KR-XXL</c:v>
                </c:pt>
                <c:pt idx="3927">
                  <c:v>JNE3895-TP-XXL</c:v>
                </c:pt>
                <c:pt idx="3928">
                  <c:v>JNE3928-KR-XS</c:v>
                </c:pt>
                <c:pt idx="3929">
                  <c:v>JNE3790-KR-S</c:v>
                </c:pt>
                <c:pt idx="3930">
                  <c:v>JNE3819-KR-L</c:v>
                </c:pt>
                <c:pt idx="3931">
                  <c:v>JNE3894-TP-S</c:v>
                </c:pt>
                <c:pt idx="3932">
                  <c:v>JNE3928-KR-M</c:v>
                </c:pt>
                <c:pt idx="3933">
                  <c:v>NW008-ST-CP-XL</c:v>
                </c:pt>
                <c:pt idx="3934">
                  <c:v>NW031-TP-PJ-XXXL</c:v>
                </c:pt>
                <c:pt idx="3935">
                  <c:v>JNE3802-KR-XXXL</c:v>
                </c:pt>
                <c:pt idx="3936">
                  <c:v>NW013-ST-SR-XS</c:v>
                </c:pt>
                <c:pt idx="3937">
                  <c:v>JNE3834-KR-L</c:v>
                </c:pt>
                <c:pt idx="3938">
                  <c:v>MEN5010-KR-XXL</c:v>
                </c:pt>
                <c:pt idx="3939">
                  <c:v>SET228-KR-PP-A-L</c:v>
                </c:pt>
                <c:pt idx="3940">
                  <c:v>SET131-KR-NP-XL</c:v>
                </c:pt>
                <c:pt idx="3941">
                  <c:v>SET266-KR-NP-XL</c:v>
                </c:pt>
                <c:pt idx="3942">
                  <c:v>SET043-KR-NP-XL</c:v>
                </c:pt>
                <c:pt idx="3943">
                  <c:v>PSET043-KR-NP-6XL</c:v>
                </c:pt>
                <c:pt idx="3944">
                  <c:v>SET043-KR-NP-S</c:v>
                </c:pt>
                <c:pt idx="3945">
                  <c:v>SET223-KR-NP-XXL</c:v>
                </c:pt>
                <c:pt idx="3946">
                  <c:v>SET188-KR-NP-XL</c:v>
                </c:pt>
                <c:pt idx="3947">
                  <c:v>SET098-KR-PP-XXXL</c:v>
                </c:pt>
                <c:pt idx="3948">
                  <c:v>SET131-KR-NP-L</c:v>
                </c:pt>
                <c:pt idx="3949">
                  <c:v>SET262-KR-NP-M</c:v>
                </c:pt>
                <c:pt idx="3950">
                  <c:v>SET154-KR-NP-XXL</c:v>
                </c:pt>
                <c:pt idx="3951">
                  <c:v>SET228-KR-PP-A-M</c:v>
                </c:pt>
                <c:pt idx="3952">
                  <c:v>SET248-KR-NP-L</c:v>
                </c:pt>
                <c:pt idx="3953">
                  <c:v>SET232-KR-PP-XL</c:v>
                </c:pt>
                <c:pt idx="3954">
                  <c:v>SET131-KR-NP-A-M</c:v>
                </c:pt>
                <c:pt idx="3955">
                  <c:v>SET250-KR-SHA-XL</c:v>
                </c:pt>
                <c:pt idx="3956">
                  <c:v>PJNE3363-KR-N-6XL</c:v>
                </c:pt>
                <c:pt idx="3957">
                  <c:v>SET266-KR-NP-XXXL</c:v>
                </c:pt>
                <c:pt idx="3958">
                  <c:v>SET085-KR-PT-XS</c:v>
                </c:pt>
                <c:pt idx="3959">
                  <c:v>SET131-KR-NP-XXXL</c:v>
                </c:pt>
                <c:pt idx="3960">
                  <c:v>SET195-KR-NP-A-XL</c:v>
                </c:pt>
                <c:pt idx="3961">
                  <c:v>SET128-KR-DH-S</c:v>
                </c:pt>
                <c:pt idx="3962">
                  <c:v>SET154-KR-NP-M</c:v>
                </c:pt>
                <c:pt idx="3963">
                  <c:v>SET193-KR-NP-A-S</c:v>
                </c:pt>
                <c:pt idx="3964">
                  <c:v>SET252-KR-PP-XXXL</c:v>
                </c:pt>
                <c:pt idx="3965">
                  <c:v>SET249-KR-NP-XS</c:v>
                </c:pt>
                <c:pt idx="3966">
                  <c:v>SET014-KR-PP-L</c:v>
                </c:pt>
                <c:pt idx="3967">
                  <c:v>SET186-KR-DH-XXL</c:v>
                </c:pt>
                <c:pt idx="3968">
                  <c:v>SET187-KR-DH-XXXL</c:v>
                </c:pt>
                <c:pt idx="3969">
                  <c:v>SET116-KR-NP-M</c:v>
                </c:pt>
                <c:pt idx="3970">
                  <c:v>SAR152</c:v>
                </c:pt>
                <c:pt idx="3971">
                  <c:v>SET053-KR-NP-XL</c:v>
                </c:pt>
                <c:pt idx="3972">
                  <c:v>SET245-KR-NP-S</c:v>
                </c:pt>
                <c:pt idx="3973">
                  <c:v>SET201-KR-NP-A-XS</c:v>
                </c:pt>
                <c:pt idx="3974">
                  <c:v>SET130-KR-NP-L</c:v>
                </c:pt>
                <c:pt idx="3975">
                  <c:v>SET243-KR-PP-XL</c:v>
                </c:pt>
                <c:pt idx="3976">
                  <c:v>SET253-KR-NP-XL</c:v>
                </c:pt>
                <c:pt idx="3977">
                  <c:v>NW039-TP-SR-XS</c:v>
                </c:pt>
                <c:pt idx="3978">
                  <c:v>PJNE2270-KR-N-6XL</c:v>
                </c:pt>
                <c:pt idx="3979">
                  <c:v>SET200-KR-NP-A-XXL</c:v>
                </c:pt>
                <c:pt idx="3980">
                  <c:v>SAR062</c:v>
                </c:pt>
                <c:pt idx="3981">
                  <c:v>SET253-KR-NP-S</c:v>
                </c:pt>
                <c:pt idx="3982">
                  <c:v>SET251-KR-PP-XL</c:v>
                </c:pt>
                <c:pt idx="3983">
                  <c:v>SET131-KR-NP-XXL</c:v>
                </c:pt>
                <c:pt idx="3984">
                  <c:v>SET062-KR-SP-M</c:v>
                </c:pt>
                <c:pt idx="3985">
                  <c:v>SET260-KR-PP-S</c:v>
                </c:pt>
                <c:pt idx="3986">
                  <c:v>SET194-KR-NP-L</c:v>
                </c:pt>
                <c:pt idx="3987">
                  <c:v>SET182-KR-DH-XXL</c:v>
                </c:pt>
                <c:pt idx="3988">
                  <c:v>SET404-KR-NP-S</c:v>
                </c:pt>
                <c:pt idx="3989">
                  <c:v>SET273-KR-NP-L</c:v>
                </c:pt>
                <c:pt idx="3990">
                  <c:v>SET276-KR-PP-M</c:v>
                </c:pt>
                <c:pt idx="3991">
                  <c:v>SET299-KR-PP-S</c:v>
                </c:pt>
                <c:pt idx="3992">
                  <c:v>SET403-KR-NP-L</c:v>
                </c:pt>
                <c:pt idx="3993">
                  <c:v>SET305-KR-DPT-XL</c:v>
                </c:pt>
                <c:pt idx="3994">
                  <c:v>SET444-KR-SH-XS</c:v>
                </c:pt>
                <c:pt idx="3995">
                  <c:v>SET390-KR-NP-M</c:v>
                </c:pt>
                <c:pt idx="3996">
                  <c:v>SET318-KR-SHA-S</c:v>
                </c:pt>
                <c:pt idx="3997">
                  <c:v>SET414-KR-NP-XXL</c:v>
                </c:pt>
                <c:pt idx="3998">
                  <c:v>SET270-KR-PP-S</c:v>
                </c:pt>
                <c:pt idx="3999">
                  <c:v>SET359-KR-NP-S</c:v>
                </c:pt>
                <c:pt idx="4000">
                  <c:v>SET325-KR-NP-XXL</c:v>
                </c:pt>
                <c:pt idx="4001">
                  <c:v>SET289-KR-NP-M</c:v>
                </c:pt>
                <c:pt idx="4002">
                  <c:v>SET404-KR-NP-L</c:v>
                </c:pt>
                <c:pt idx="4003">
                  <c:v>SET414-KR-NP-L</c:v>
                </c:pt>
                <c:pt idx="4004">
                  <c:v>SET276-KR-PP-XXL</c:v>
                </c:pt>
                <c:pt idx="4005">
                  <c:v>SET366-KR-NP-XL</c:v>
                </c:pt>
                <c:pt idx="4006">
                  <c:v>SET276-KR-PP-L</c:v>
                </c:pt>
                <c:pt idx="4007">
                  <c:v>SET376-KR-NP-XL</c:v>
                </c:pt>
                <c:pt idx="4008">
                  <c:v>SET346-KR-PP-M</c:v>
                </c:pt>
                <c:pt idx="4009">
                  <c:v>SET410-KR-NP-XXXL</c:v>
                </c:pt>
                <c:pt idx="4010">
                  <c:v>SET272-KR-PP-M</c:v>
                </c:pt>
                <c:pt idx="4011">
                  <c:v>SET435-KR-NP-XXL</c:v>
                </c:pt>
                <c:pt idx="4012">
                  <c:v>SET300-KR-NP-XXL</c:v>
                </c:pt>
                <c:pt idx="4013">
                  <c:v>SET353-KR-NP-XXXL</c:v>
                </c:pt>
                <c:pt idx="4014">
                  <c:v>SET307-KR-DPT-XL</c:v>
                </c:pt>
                <c:pt idx="4015">
                  <c:v>SET303-KR-NP-XXL</c:v>
                </c:pt>
                <c:pt idx="4016">
                  <c:v>BTM039-PP-S</c:v>
                </c:pt>
                <c:pt idx="4017">
                  <c:v>J0090-TP-XL</c:v>
                </c:pt>
                <c:pt idx="4018">
                  <c:v>BL110-S</c:v>
                </c:pt>
                <c:pt idx="4019">
                  <c:v>J0078-SET-S</c:v>
                </c:pt>
                <c:pt idx="4020">
                  <c:v>J0007-SKD-XS</c:v>
                </c:pt>
                <c:pt idx="4021">
                  <c:v>J0073-KR-XXXL</c:v>
                </c:pt>
                <c:pt idx="4022">
                  <c:v>BTM031-NP-XL</c:v>
                </c:pt>
                <c:pt idx="4023">
                  <c:v>J0072-KR-XL</c:v>
                </c:pt>
                <c:pt idx="4024">
                  <c:v>BL041-65RED-A</c:v>
                </c:pt>
                <c:pt idx="4025">
                  <c:v>J0049-TP-XXL</c:v>
                </c:pt>
                <c:pt idx="4026">
                  <c:v>J0090-TP-M</c:v>
                </c:pt>
                <c:pt idx="4027">
                  <c:v>J0130-SET-XXL</c:v>
                </c:pt>
                <c:pt idx="4028">
                  <c:v>J0111-TP-XS</c:v>
                </c:pt>
                <c:pt idx="4029">
                  <c:v>J0038-DR-XS</c:v>
                </c:pt>
                <c:pt idx="4030">
                  <c:v>BTM039-PP-L</c:v>
                </c:pt>
                <c:pt idx="4031">
                  <c:v>J0034-SET-XXL</c:v>
                </c:pt>
                <c:pt idx="4032">
                  <c:v>BTM030-NP-XS</c:v>
                </c:pt>
                <c:pt idx="4033">
                  <c:v>J0034-SET-M</c:v>
                </c:pt>
                <c:pt idx="4034">
                  <c:v>BL103-L</c:v>
                </c:pt>
                <c:pt idx="4035">
                  <c:v>J0033-KR-XXL</c:v>
                </c:pt>
                <c:pt idx="4036">
                  <c:v>BL022-71BEIGE</c:v>
                </c:pt>
                <c:pt idx="4037">
                  <c:v>J0033-KR-S</c:v>
                </c:pt>
                <c:pt idx="4038">
                  <c:v>AN209-BIEGE-XL</c:v>
                </c:pt>
                <c:pt idx="4039">
                  <c:v>J0027-SET-XS</c:v>
                </c:pt>
                <c:pt idx="4040">
                  <c:v>J0089-TP-XL</c:v>
                </c:pt>
                <c:pt idx="4041">
                  <c:v>J0134-SET-XS</c:v>
                </c:pt>
                <c:pt idx="4042">
                  <c:v>J0088-TP-XS</c:v>
                </c:pt>
                <c:pt idx="4043">
                  <c:v>J0109-SKD-XXL</c:v>
                </c:pt>
                <c:pt idx="4044">
                  <c:v>BTM042-PP-L</c:v>
                </c:pt>
                <c:pt idx="4045">
                  <c:v>J0023-TP-XL</c:v>
                </c:pt>
                <c:pt idx="4046">
                  <c:v>BTM039-PP-M</c:v>
                </c:pt>
                <c:pt idx="4047">
                  <c:v>J0106-KR-L</c:v>
                </c:pt>
                <c:pt idx="4048">
                  <c:v>BTM036-PP-XXL</c:v>
                </c:pt>
                <c:pt idx="4049">
                  <c:v>J0108-SKD-XS</c:v>
                </c:pt>
                <c:pt idx="4050">
                  <c:v>BTM030-NP-XXXL</c:v>
                </c:pt>
                <c:pt idx="4051">
                  <c:v>J0014-LCD-XL</c:v>
                </c:pt>
                <c:pt idx="4052">
                  <c:v>BTM002-B-M</c:v>
                </c:pt>
                <c:pt idx="4053">
                  <c:v>J0129-SET-S</c:v>
                </c:pt>
                <c:pt idx="4054">
                  <c:v>BL109-XXL</c:v>
                </c:pt>
                <c:pt idx="4055">
                  <c:v>J0127-SKD-XXXL</c:v>
                </c:pt>
                <c:pt idx="4056">
                  <c:v>BL098-S</c:v>
                </c:pt>
                <c:pt idx="4057">
                  <c:v>J0091-TP-M</c:v>
                </c:pt>
                <c:pt idx="4058">
                  <c:v>BL025-74BLACK-B</c:v>
                </c:pt>
                <c:pt idx="4059">
                  <c:v>J0101-DR-XXL</c:v>
                </c:pt>
                <c:pt idx="4060">
                  <c:v>BL009-61BLACK</c:v>
                </c:pt>
                <c:pt idx="4061">
                  <c:v>J0112-TP-XS</c:v>
                </c:pt>
                <c:pt idx="4062">
                  <c:v>J0126-SKD-S</c:v>
                </c:pt>
                <c:pt idx="4063">
                  <c:v>J0159-DR-L</c:v>
                </c:pt>
                <c:pt idx="4064">
                  <c:v>J0204-TP-XL</c:v>
                </c:pt>
                <c:pt idx="4065">
                  <c:v>J0329-KR-M</c:v>
                </c:pt>
                <c:pt idx="4066">
                  <c:v>J0224-SKD-XXXL</c:v>
                </c:pt>
                <c:pt idx="4067">
                  <c:v>J0211-DR-L</c:v>
                </c:pt>
                <c:pt idx="4068">
                  <c:v>J0199-SET-XXL</c:v>
                </c:pt>
                <c:pt idx="4069">
                  <c:v>J0251-SKD-M</c:v>
                </c:pt>
                <c:pt idx="4070">
                  <c:v>J0241-SKD-XXL</c:v>
                </c:pt>
                <c:pt idx="4071">
                  <c:v>J0145-SET-XS</c:v>
                </c:pt>
                <c:pt idx="4072">
                  <c:v>J0329-KR-S</c:v>
                </c:pt>
                <c:pt idx="4073">
                  <c:v>J0162-SKD-S</c:v>
                </c:pt>
                <c:pt idx="4074">
                  <c:v>J0197-TP-S</c:v>
                </c:pt>
                <c:pt idx="4075">
                  <c:v>J0159-DR-XS</c:v>
                </c:pt>
                <c:pt idx="4076">
                  <c:v>J0234-SKD-XS</c:v>
                </c:pt>
                <c:pt idx="4077">
                  <c:v>J0251-SKD-XXXL</c:v>
                </c:pt>
                <c:pt idx="4078">
                  <c:v>J0245-SKD-M</c:v>
                </c:pt>
                <c:pt idx="4079">
                  <c:v>J0209-DR-XS</c:v>
                </c:pt>
                <c:pt idx="4080">
                  <c:v>J0241-SKD-S</c:v>
                </c:pt>
                <c:pt idx="4081">
                  <c:v>J0205-TP-XS</c:v>
                </c:pt>
                <c:pt idx="4082">
                  <c:v>J0196-TP-M</c:v>
                </c:pt>
                <c:pt idx="4083">
                  <c:v>J0204-TP-XS</c:v>
                </c:pt>
                <c:pt idx="4084">
                  <c:v>J0332-DR-L</c:v>
                </c:pt>
                <c:pt idx="4085">
                  <c:v>J0203-TP-S</c:v>
                </c:pt>
                <c:pt idx="4086">
                  <c:v>J0187-KR-S</c:v>
                </c:pt>
                <c:pt idx="4087">
                  <c:v>J0211-DR-M</c:v>
                </c:pt>
                <c:pt idx="4088">
                  <c:v>J0184-KR-A-S</c:v>
                </c:pt>
                <c:pt idx="4089">
                  <c:v>J0299-KR-M</c:v>
                </c:pt>
                <c:pt idx="4090">
                  <c:v>J0240-SKD-XXXL</c:v>
                </c:pt>
                <c:pt idx="4091">
                  <c:v>J0210-DR-XS</c:v>
                </c:pt>
                <c:pt idx="4092">
                  <c:v>J0331-KR-S</c:v>
                </c:pt>
                <c:pt idx="4093">
                  <c:v>J0252-SKD-L</c:v>
                </c:pt>
                <c:pt idx="4094">
                  <c:v>J0176-TP-XXXL</c:v>
                </c:pt>
                <c:pt idx="4095">
                  <c:v>J0210-DR-L</c:v>
                </c:pt>
                <c:pt idx="4096">
                  <c:v>J0295-DR-XS</c:v>
                </c:pt>
                <c:pt idx="4097">
                  <c:v>J0250-SKD-XXL</c:v>
                </c:pt>
                <c:pt idx="4098">
                  <c:v>J0176-TP-S</c:v>
                </c:pt>
                <c:pt idx="4099">
                  <c:v>J0209-DR-S</c:v>
                </c:pt>
                <c:pt idx="4100">
                  <c:v>J0310-TP-M</c:v>
                </c:pt>
                <c:pt idx="4101">
                  <c:v>J0237-SKD-XXL</c:v>
                </c:pt>
                <c:pt idx="4102">
                  <c:v>J0171-DR-XXL</c:v>
                </c:pt>
                <c:pt idx="4103">
                  <c:v>J0248-KR-DPT-XS</c:v>
                </c:pt>
                <c:pt idx="4104">
                  <c:v>J0232-SKD-XXL</c:v>
                </c:pt>
                <c:pt idx="4105">
                  <c:v>J0144-SET-XXL</c:v>
                </c:pt>
                <c:pt idx="4106">
                  <c:v>J0252-SKD-XS</c:v>
                </c:pt>
                <c:pt idx="4107">
                  <c:v>J0143-SET-A-S</c:v>
                </c:pt>
                <c:pt idx="4108">
                  <c:v>J0307-TP-XXXL</c:v>
                </c:pt>
                <c:pt idx="4109">
                  <c:v>J0203-TP-XS</c:v>
                </c:pt>
                <c:pt idx="4110">
                  <c:v>J0163-SKD-S</c:v>
                </c:pt>
                <c:pt idx="4111">
                  <c:v>J0137-SET-XXL</c:v>
                </c:pt>
                <c:pt idx="4112">
                  <c:v>J0211-DR-XXL</c:v>
                </c:pt>
                <c:pt idx="4113">
                  <c:v>J0232-SKD-XL</c:v>
                </c:pt>
                <c:pt idx="4114">
                  <c:v>JNE2009-KR-310-S</c:v>
                </c:pt>
                <c:pt idx="4115">
                  <c:v>JNE2170-KR-436-XL</c:v>
                </c:pt>
                <c:pt idx="4116">
                  <c:v>JNE1977-KR-237-XL</c:v>
                </c:pt>
                <c:pt idx="4117">
                  <c:v>JNE2266-KR-490-A-XXL</c:v>
                </c:pt>
                <c:pt idx="4118">
                  <c:v>JNE3323-KR-A-XS</c:v>
                </c:pt>
                <c:pt idx="4119">
                  <c:v>J0389-TP-L</c:v>
                </c:pt>
                <c:pt idx="4120">
                  <c:v>J0414-DR-XXL</c:v>
                </c:pt>
                <c:pt idx="4121">
                  <c:v>J0388-TP-XL</c:v>
                </c:pt>
                <c:pt idx="4122">
                  <c:v>J0350-SET-XXXL</c:v>
                </c:pt>
                <c:pt idx="4123">
                  <c:v>J0388-TP-L</c:v>
                </c:pt>
                <c:pt idx="4124">
                  <c:v>J0418-TP-L</c:v>
                </c:pt>
                <c:pt idx="4125">
                  <c:v>JNE2294-KR-A-XL</c:v>
                </c:pt>
                <c:pt idx="4126">
                  <c:v>JNE2132-KR-398-XXL</c:v>
                </c:pt>
                <c:pt idx="4127">
                  <c:v>JNE2032-KR-205-XS</c:v>
                </c:pt>
                <c:pt idx="4128">
                  <c:v>JNE3383-KR-A-XXL</c:v>
                </c:pt>
                <c:pt idx="4129">
                  <c:v>JNE3359-KR-L</c:v>
                </c:pt>
                <c:pt idx="4130">
                  <c:v>JNE3252-KR-M</c:v>
                </c:pt>
                <c:pt idx="4131">
                  <c:v>JNE3273-KR-M</c:v>
                </c:pt>
                <c:pt idx="4132">
                  <c:v>JNE1977-KR-237-S</c:v>
                </c:pt>
                <c:pt idx="4133">
                  <c:v>JNE3348-KR-XXXL</c:v>
                </c:pt>
                <c:pt idx="4134">
                  <c:v>J0390-TP-XL</c:v>
                </c:pt>
                <c:pt idx="4135">
                  <c:v>JNE2199-KR-411-A-XS</c:v>
                </c:pt>
                <c:pt idx="4136">
                  <c:v>JNE3369-KR-XS</c:v>
                </c:pt>
                <c:pt idx="4137">
                  <c:v>JNE3348-KR-XXL</c:v>
                </c:pt>
                <c:pt idx="4138">
                  <c:v>JNE2009-KR-310-XS</c:v>
                </c:pt>
                <c:pt idx="4139">
                  <c:v>JNE3270-KR-XL</c:v>
                </c:pt>
                <c:pt idx="4140">
                  <c:v>J0372-SKD-XL</c:v>
                </c:pt>
                <c:pt idx="4141">
                  <c:v>JNE3348-KR-XL</c:v>
                </c:pt>
                <c:pt idx="4142">
                  <c:v>JNE3256-KR-L</c:v>
                </c:pt>
                <c:pt idx="4143">
                  <c:v>JNE2251-KR-537-XXL</c:v>
                </c:pt>
                <c:pt idx="4144">
                  <c:v>JNE3288-KR-XL</c:v>
                </c:pt>
                <c:pt idx="4145">
                  <c:v>J0397-DR-M</c:v>
                </c:pt>
                <c:pt idx="4146">
                  <c:v>JNE3065-KR-XXL</c:v>
                </c:pt>
                <c:pt idx="4147">
                  <c:v>J0380-SKD-XL</c:v>
                </c:pt>
                <c:pt idx="4148">
                  <c:v>J0414-DR-S</c:v>
                </c:pt>
                <c:pt idx="4149">
                  <c:v>JNE2100-KR-144-XS</c:v>
                </c:pt>
                <c:pt idx="4150">
                  <c:v>J0414-DR-L</c:v>
                </c:pt>
                <c:pt idx="4151">
                  <c:v>JNE3339-KR-XS</c:v>
                </c:pt>
                <c:pt idx="4152">
                  <c:v>JNE3366-KR-1053-A-XXXL</c:v>
                </c:pt>
                <c:pt idx="4153">
                  <c:v>J0378-SKD-XXL</c:v>
                </c:pt>
                <c:pt idx="4154">
                  <c:v>JNE3383-KR-A-XXXL</c:v>
                </c:pt>
                <c:pt idx="4155">
                  <c:v>J0378-SKD-M</c:v>
                </c:pt>
                <c:pt idx="4156">
                  <c:v>JNE3369-KR-L</c:v>
                </c:pt>
                <c:pt idx="4157">
                  <c:v>J0419-TP-S</c:v>
                </c:pt>
                <c:pt idx="4158">
                  <c:v>J0348-SET-XXL</c:v>
                </c:pt>
                <c:pt idx="4159">
                  <c:v>JNE3391-KR-XS</c:v>
                </c:pt>
                <c:pt idx="4160">
                  <c:v>J0347-SET-L</c:v>
                </c:pt>
                <c:pt idx="4161">
                  <c:v>JNE3336-KR-XS</c:v>
                </c:pt>
                <c:pt idx="4162">
                  <c:v>J0374-KR-XXL</c:v>
                </c:pt>
                <c:pt idx="4163">
                  <c:v>JNE3427-KR-XL</c:v>
                </c:pt>
                <c:pt idx="4164">
                  <c:v>JNE3610-KR-XXXL</c:v>
                </c:pt>
                <c:pt idx="4165">
                  <c:v>JNE3571-KR-M</c:v>
                </c:pt>
                <c:pt idx="4166">
                  <c:v>JNE3563-KR-S</c:v>
                </c:pt>
                <c:pt idx="4167">
                  <c:v>JNE3610-KR-XL</c:v>
                </c:pt>
                <c:pt idx="4168">
                  <c:v>JNE3617-KR-XXXL</c:v>
                </c:pt>
                <c:pt idx="4169">
                  <c:v>JNE3535-KR-XL</c:v>
                </c:pt>
                <c:pt idx="4170">
                  <c:v>JNE3562-KR-L</c:v>
                </c:pt>
                <c:pt idx="4171">
                  <c:v>JNE3400-KR-S</c:v>
                </c:pt>
                <c:pt idx="4172">
                  <c:v>JNE3615-KR-L</c:v>
                </c:pt>
                <c:pt idx="4173">
                  <c:v>JNE3438-KR-L</c:v>
                </c:pt>
                <c:pt idx="4174">
                  <c:v>JNE3605-KR-S</c:v>
                </c:pt>
                <c:pt idx="4175">
                  <c:v>JNE3576-KR-XS</c:v>
                </c:pt>
                <c:pt idx="4176">
                  <c:v>JNE3620-KR-XXXL</c:v>
                </c:pt>
                <c:pt idx="4177">
                  <c:v>JNE3542-KR-M</c:v>
                </c:pt>
                <c:pt idx="4178">
                  <c:v>JNE3559-KR-XXXL</c:v>
                </c:pt>
                <c:pt idx="4179">
                  <c:v>JNE3575-KR-XXXL</c:v>
                </c:pt>
                <c:pt idx="4180">
                  <c:v>JNE3559-KR-XL</c:v>
                </c:pt>
                <c:pt idx="4181">
                  <c:v>JNE3610-KR-M</c:v>
                </c:pt>
                <c:pt idx="4182">
                  <c:v>JNE3559-KR-L</c:v>
                </c:pt>
                <c:pt idx="4183">
                  <c:v>JNE3398-KR-S</c:v>
                </c:pt>
                <c:pt idx="4184">
                  <c:v>JNE3577-KR-XXL</c:v>
                </c:pt>
                <c:pt idx="4185">
                  <c:v>JNE3573-KR-XXL</c:v>
                </c:pt>
                <c:pt idx="4186">
                  <c:v>JNE3554-KR-XL</c:v>
                </c:pt>
                <c:pt idx="4187">
                  <c:v>JNE3610-KR-XS</c:v>
                </c:pt>
                <c:pt idx="4188">
                  <c:v>JNE3485-KR-XXL</c:v>
                </c:pt>
                <c:pt idx="4189">
                  <c:v>JNE3434-KR-XS</c:v>
                </c:pt>
                <c:pt idx="4190">
                  <c:v>JNE3452-KR-M</c:v>
                </c:pt>
                <c:pt idx="4191">
                  <c:v>JNE3616-KR-XXL</c:v>
                </c:pt>
                <c:pt idx="4192">
                  <c:v>JNE3483-KR-XXXL</c:v>
                </c:pt>
                <c:pt idx="4193">
                  <c:v>JNE3427-KR-L</c:v>
                </c:pt>
                <c:pt idx="4194">
                  <c:v>JNE3451-KR-XL</c:v>
                </c:pt>
                <c:pt idx="4195">
                  <c:v>JNE3475-KR-K-L</c:v>
                </c:pt>
                <c:pt idx="4196">
                  <c:v>JNE3482-KR-XS</c:v>
                </c:pt>
                <c:pt idx="4197">
                  <c:v>JNE3473-KR-M</c:v>
                </c:pt>
                <c:pt idx="4198">
                  <c:v>JNE3447-KR-L</c:v>
                </c:pt>
                <c:pt idx="4199">
                  <c:v>JNE3407-KR-XS</c:v>
                </c:pt>
                <c:pt idx="4200">
                  <c:v>JNE3446-KR-XS</c:v>
                </c:pt>
                <c:pt idx="4201">
                  <c:v>JNE3403-KR-S</c:v>
                </c:pt>
                <c:pt idx="4202">
                  <c:v>JNE3445-KR-XXXL</c:v>
                </c:pt>
                <c:pt idx="4203">
                  <c:v>JNE3400-KR-XXXL</c:v>
                </c:pt>
                <c:pt idx="4204">
                  <c:v>JNE3443-KR-XXXL</c:v>
                </c:pt>
                <c:pt idx="4205">
                  <c:v>JNE3398-KR-XS</c:v>
                </c:pt>
                <c:pt idx="4206">
                  <c:v>JNE3480-KR-M</c:v>
                </c:pt>
                <c:pt idx="4207">
                  <c:v>JNE3480-KR-L</c:v>
                </c:pt>
                <c:pt idx="4208">
                  <c:v>JNE3544-KR-S</c:v>
                </c:pt>
                <c:pt idx="4209">
                  <c:v>JNE3686-TU-M</c:v>
                </c:pt>
                <c:pt idx="4210">
                  <c:v>JNE3623-KR-M</c:v>
                </c:pt>
                <c:pt idx="4211">
                  <c:v>JNE3766-KR-XL</c:v>
                </c:pt>
                <c:pt idx="4212">
                  <c:v>JNE3704-KR-XL</c:v>
                </c:pt>
                <c:pt idx="4213">
                  <c:v>JNE3773-KR-XXL</c:v>
                </c:pt>
                <c:pt idx="4214">
                  <c:v>JNE3733-KR-XXXL</c:v>
                </c:pt>
                <c:pt idx="4215">
                  <c:v>JNE3701-KR-XXL</c:v>
                </c:pt>
                <c:pt idx="4216">
                  <c:v>JNE3658-TP-XS</c:v>
                </c:pt>
                <c:pt idx="4217">
                  <c:v>JNE3678-TU-XL</c:v>
                </c:pt>
                <c:pt idx="4218">
                  <c:v>JNE3693-KR-M</c:v>
                </c:pt>
                <c:pt idx="4219">
                  <c:v>JNE3659-TP-N-S</c:v>
                </c:pt>
                <c:pt idx="4220">
                  <c:v>JNE3769-KR-XXL</c:v>
                </c:pt>
                <c:pt idx="4221">
                  <c:v>JNE3744-TU-L</c:v>
                </c:pt>
                <c:pt idx="4222">
                  <c:v>JNE3642-TP-S</c:v>
                </c:pt>
                <c:pt idx="4223">
                  <c:v>JNE3773-KR-XL</c:v>
                </c:pt>
                <c:pt idx="4224">
                  <c:v>JNE3726-KR-M</c:v>
                </c:pt>
                <c:pt idx="4225">
                  <c:v>JNE3760-KR-XL</c:v>
                </c:pt>
                <c:pt idx="4226">
                  <c:v>JNE3763-KR-XS</c:v>
                </c:pt>
                <c:pt idx="4227">
                  <c:v>JNE3727-KR-M</c:v>
                </c:pt>
                <c:pt idx="4228">
                  <c:v>JNE3769-KR-XS</c:v>
                </c:pt>
                <c:pt idx="4229">
                  <c:v>JNE3625-DR-XXXL</c:v>
                </c:pt>
                <c:pt idx="4230">
                  <c:v>JNE3780-KR-L</c:v>
                </c:pt>
                <c:pt idx="4231">
                  <c:v>JNE3675-TU-XS</c:v>
                </c:pt>
                <c:pt idx="4232">
                  <c:v>JNE3777-KR-L</c:v>
                </c:pt>
                <c:pt idx="4233">
                  <c:v>JNE3672-TU-XL</c:v>
                </c:pt>
                <c:pt idx="4234">
                  <c:v>JNE3740-KR-XXL</c:v>
                </c:pt>
                <c:pt idx="4235">
                  <c:v>JNE3728-KR-L</c:v>
                </c:pt>
                <c:pt idx="4236">
                  <c:v>JNE3673-TU-L</c:v>
                </c:pt>
                <c:pt idx="4237">
                  <c:v>JNE3757-KR-XS</c:v>
                </c:pt>
                <c:pt idx="4238">
                  <c:v>JNE3753-KR-XXL</c:v>
                </c:pt>
                <c:pt idx="4239">
                  <c:v>JNE3686-TU-L</c:v>
                </c:pt>
                <c:pt idx="4240">
                  <c:v>JNE3667-TP-M</c:v>
                </c:pt>
                <c:pt idx="4241">
                  <c:v>JNE3684-TU-L</c:v>
                </c:pt>
                <c:pt idx="4242">
                  <c:v>JNE3656-TP-N-L</c:v>
                </c:pt>
                <c:pt idx="4243">
                  <c:v>JNE3701-KR-XS</c:v>
                </c:pt>
                <c:pt idx="4244">
                  <c:v>JNE3759-KR-L</c:v>
                </c:pt>
                <c:pt idx="4245">
                  <c:v>JNE3621-KR-M</c:v>
                </c:pt>
                <c:pt idx="4246">
                  <c:v>JNE3783-KR-M</c:v>
                </c:pt>
                <c:pt idx="4247">
                  <c:v>JNE3727-KR-XXL</c:v>
                </c:pt>
                <c:pt idx="4248">
                  <c:v>JNE3730-KR-XS</c:v>
                </c:pt>
                <c:pt idx="4249">
                  <c:v>JNE3680-TU-A-L</c:v>
                </c:pt>
                <c:pt idx="4250">
                  <c:v>JNE3655-TP-L</c:v>
                </c:pt>
                <c:pt idx="4251">
                  <c:v>JNE3759-KR-XXL</c:v>
                </c:pt>
                <c:pt idx="4252">
                  <c:v>JNE3715-KR-L</c:v>
                </c:pt>
                <c:pt idx="4253">
                  <c:v>JNE3777-KR-XXL</c:v>
                </c:pt>
                <c:pt idx="4254">
                  <c:v>JNE3687-TU-XXL</c:v>
                </c:pt>
                <c:pt idx="4255">
                  <c:v>JNE3751-KR-M</c:v>
                </c:pt>
                <c:pt idx="4256">
                  <c:v>JNE3765-KR-XS</c:v>
                </c:pt>
                <c:pt idx="4257">
                  <c:v>JNE3708-TU-L</c:v>
                </c:pt>
                <c:pt idx="4258">
                  <c:v>JNE3687-TU-M</c:v>
                </c:pt>
                <c:pt idx="4259">
                  <c:v>JNE3654-TP-S</c:v>
                </c:pt>
                <c:pt idx="4260">
                  <c:v>JNE3789-KR-M</c:v>
                </c:pt>
                <c:pt idx="4261">
                  <c:v>JNE3902-KR-XXL</c:v>
                </c:pt>
                <c:pt idx="4262">
                  <c:v>JNE3908-KR-M</c:v>
                </c:pt>
                <c:pt idx="4263">
                  <c:v>JNE3866-KR-XXL</c:v>
                </c:pt>
                <c:pt idx="4264">
                  <c:v>MEN5010-KR-L</c:v>
                </c:pt>
                <c:pt idx="4265">
                  <c:v>JNE3880-DR-XS</c:v>
                </c:pt>
                <c:pt idx="4266">
                  <c:v>MEN5018-KR-S</c:v>
                </c:pt>
                <c:pt idx="4267">
                  <c:v>JNE3811-KR-S</c:v>
                </c:pt>
                <c:pt idx="4268">
                  <c:v>NW008-ST-CP-M</c:v>
                </c:pt>
                <c:pt idx="4269">
                  <c:v>JNE3910-KR-L</c:v>
                </c:pt>
                <c:pt idx="4270">
                  <c:v>NW031-TP-PJ-L</c:v>
                </c:pt>
                <c:pt idx="4271">
                  <c:v>MEN5030-KR-XXL</c:v>
                </c:pt>
                <c:pt idx="4272">
                  <c:v>JNE3881-DR-M</c:v>
                </c:pt>
                <c:pt idx="4273">
                  <c:v>JNE3816-KR-XL</c:v>
                </c:pt>
                <c:pt idx="4274">
                  <c:v>JNE3823-KR-XS</c:v>
                </c:pt>
                <c:pt idx="4275">
                  <c:v>JNE3813-KR-S</c:v>
                </c:pt>
                <c:pt idx="4276">
                  <c:v>JNE3804-KR-XXXL</c:v>
                </c:pt>
                <c:pt idx="4277">
                  <c:v>JNE3792-KR-S</c:v>
                </c:pt>
                <c:pt idx="4278">
                  <c:v>NW035-ST-CP-XXL</c:v>
                </c:pt>
                <c:pt idx="4279">
                  <c:v>JNE3928-KR-L</c:v>
                </c:pt>
                <c:pt idx="4280">
                  <c:v>NW007-ST-CP-XXL</c:v>
                </c:pt>
                <c:pt idx="4281">
                  <c:v>JNE3909-KR-M</c:v>
                </c:pt>
                <c:pt idx="4282">
                  <c:v>JNE3888-KR-L</c:v>
                </c:pt>
                <c:pt idx="4283">
                  <c:v>JNE3880-DR-XXL</c:v>
                </c:pt>
                <c:pt idx="4284">
                  <c:v>MEN5012-KR-XL</c:v>
                </c:pt>
                <c:pt idx="4285">
                  <c:v>NW013-ST-SR-XL</c:v>
                </c:pt>
                <c:pt idx="4286">
                  <c:v>JNE3821-KR-XS</c:v>
                </c:pt>
                <c:pt idx="4287">
                  <c:v>NW033-ST-CP-XXXL</c:v>
                </c:pt>
                <c:pt idx="4288">
                  <c:v>NW035-ST-CP-S</c:v>
                </c:pt>
                <c:pt idx="4289">
                  <c:v>JNE3835-KR-XS</c:v>
                </c:pt>
                <c:pt idx="4290">
                  <c:v>JNE3819-KR-XXXL</c:v>
                </c:pt>
                <c:pt idx="4291">
                  <c:v>JNE3896-KR-XXXL</c:v>
                </c:pt>
                <c:pt idx="4292">
                  <c:v>NW035-ST-CP-L</c:v>
                </c:pt>
                <c:pt idx="4293">
                  <c:v>JNE3811-KR-XS</c:v>
                </c:pt>
                <c:pt idx="4294">
                  <c:v>MEN5001-KR-XXXL</c:v>
                </c:pt>
                <c:pt idx="4295">
                  <c:v>JNE3860-DR-S</c:v>
                </c:pt>
                <c:pt idx="4296">
                  <c:v>MEN5020-KR-S</c:v>
                </c:pt>
                <c:pt idx="4297">
                  <c:v>MEN5013-KR-S</c:v>
                </c:pt>
                <c:pt idx="4298">
                  <c:v>JNE3818-KR-XS</c:v>
                </c:pt>
                <c:pt idx="4299">
                  <c:v>JNE3893-TP-L</c:v>
                </c:pt>
                <c:pt idx="4300">
                  <c:v>NW009-ST-CP-XL</c:v>
                </c:pt>
                <c:pt idx="4301">
                  <c:v>JNE3928-KR-S</c:v>
                </c:pt>
                <c:pt idx="4302">
                  <c:v>SET266-KR-NP-L</c:v>
                </c:pt>
                <c:pt idx="4303">
                  <c:v>SET236-KR-PP-XXL</c:v>
                </c:pt>
                <c:pt idx="4304">
                  <c:v>SET132-KR-NP-XXXL</c:v>
                </c:pt>
                <c:pt idx="4305">
                  <c:v>SET043-KR-NP-XXXL</c:v>
                </c:pt>
                <c:pt idx="4306">
                  <c:v>SET158-KR-PP-XS</c:v>
                </c:pt>
                <c:pt idx="4307">
                  <c:v>SET131-KR-NP-A-XL</c:v>
                </c:pt>
                <c:pt idx="4308">
                  <c:v>SET055-KR-NP-L</c:v>
                </c:pt>
                <c:pt idx="4309">
                  <c:v>SET131-KR-NP-A-S</c:v>
                </c:pt>
                <c:pt idx="4310">
                  <c:v>SET048-KR-NP-XL</c:v>
                </c:pt>
                <c:pt idx="4311">
                  <c:v>SET147-KR-NP-XXXL</c:v>
                </c:pt>
                <c:pt idx="4312">
                  <c:v>SET236-KR-PP-M</c:v>
                </c:pt>
                <c:pt idx="4313">
                  <c:v>SET205-KR-DPT-A-M</c:v>
                </c:pt>
                <c:pt idx="4314">
                  <c:v>SET055-KR-NP-XXXL</c:v>
                </c:pt>
                <c:pt idx="4315">
                  <c:v>SET257-KR-PP-XL</c:v>
                </c:pt>
                <c:pt idx="4316">
                  <c:v>SET138-KR-PP-XS</c:v>
                </c:pt>
                <c:pt idx="4317">
                  <c:v>SET038-KR-PP-M</c:v>
                </c:pt>
                <c:pt idx="4318">
                  <c:v>SET138-KR-PP-L</c:v>
                </c:pt>
                <c:pt idx="4319">
                  <c:v>SET218-KR-NP-S</c:v>
                </c:pt>
                <c:pt idx="4320">
                  <c:v>PJNE3445-KR-N-5XL</c:v>
                </c:pt>
                <c:pt idx="4321">
                  <c:v>SET130-KR-NP-XL</c:v>
                </c:pt>
                <c:pt idx="4322">
                  <c:v>SET132-KR-NP-S</c:v>
                </c:pt>
                <c:pt idx="4323">
                  <c:v>SET232-KR-PP-S</c:v>
                </c:pt>
                <c:pt idx="4324">
                  <c:v>SET201-KR-NP-A-XXXL</c:v>
                </c:pt>
                <c:pt idx="4325">
                  <c:v>SET037-KR-NP-S</c:v>
                </c:pt>
                <c:pt idx="4326">
                  <c:v>PJNE3404-KR-N-4XL</c:v>
                </c:pt>
                <c:pt idx="4327">
                  <c:v>SET014-KR-PP-XXXL</c:v>
                </c:pt>
                <c:pt idx="4328">
                  <c:v>SET244-KR-NP-XXXL</c:v>
                </c:pt>
                <c:pt idx="4329">
                  <c:v>PJNE3363-KR-N-4XL</c:v>
                </c:pt>
                <c:pt idx="4330">
                  <c:v>SET209-KR-PP-XS</c:v>
                </c:pt>
                <c:pt idx="4331">
                  <c:v>SET194-KR-NP-XXXL</c:v>
                </c:pt>
                <c:pt idx="4332">
                  <c:v>PSET058-KR-NP-4XL</c:v>
                </c:pt>
                <c:pt idx="4333">
                  <c:v>SET199-KR-NP-XXL</c:v>
                </c:pt>
                <c:pt idx="4334">
                  <c:v>PSET043-KR-NP-5XL</c:v>
                </c:pt>
                <c:pt idx="4335">
                  <c:v>SET128-KR-DH-XXXL</c:v>
                </c:pt>
                <c:pt idx="4336">
                  <c:v>SET156-KR-NP-S</c:v>
                </c:pt>
                <c:pt idx="4337">
                  <c:v>SET198-KR-NP-A-XXL</c:v>
                </c:pt>
                <c:pt idx="4338">
                  <c:v>SET053-KR-NP-L</c:v>
                </c:pt>
                <c:pt idx="4339">
                  <c:v>SET004-KR-SP-M</c:v>
                </c:pt>
                <c:pt idx="4340">
                  <c:v>SET239-KR-NP-M</c:v>
                </c:pt>
                <c:pt idx="4341">
                  <c:v>SET062-KR-SP-XXL</c:v>
                </c:pt>
                <c:pt idx="4342">
                  <c:v>PJ0096-KR-N-4XL</c:v>
                </c:pt>
                <c:pt idx="4343">
                  <c:v>SET004-KR-SP-A-S</c:v>
                </c:pt>
                <c:pt idx="4344">
                  <c:v>SET132-KR-NP-XL</c:v>
                </c:pt>
                <c:pt idx="4345">
                  <c:v>SET128-KR-DH-XS</c:v>
                </c:pt>
                <c:pt idx="4346">
                  <c:v>SET243-KR-PP-M</c:v>
                </c:pt>
                <c:pt idx="4347">
                  <c:v>SET198-KR-NP-A-XS</c:v>
                </c:pt>
                <c:pt idx="4348">
                  <c:v>SET230-KR-PP-L</c:v>
                </c:pt>
                <c:pt idx="4349">
                  <c:v>SAR135</c:v>
                </c:pt>
                <c:pt idx="4350">
                  <c:v>SET210-KR-PP-XXXL</c:v>
                </c:pt>
                <c:pt idx="4351">
                  <c:v>SET243-KR-PP-XS</c:v>
                </c:pt>
                <c:pt idx="4352">
                  <c:v>SET188-KR-NP-XS</c:v>
                </c:pt>
                <c:pt idx="4353">
                  <c:v>SET193-KR-NP-A-XXL</c:v>
                </c:pt>
                <c:pt idx="4354">
                  <c:v>SET097-KR-PP-XXXL</c:v>
                </c:pt>
                <c:pt idx="4355">
                  <c:v>SET193-KR-NP-A-XL</c:v>
                </c:pt>
                <c:pt idx="4356">
                  <c:v>SET156-KR-NP-XXXL</c:v>
                </c:pt>
                <c:pt idx="4357">
                  <c:v>SET308-KR-PP-M</c:v>
                </c:pt>
                <c:pt idx="4358">
                  <c:v>SET285-KR-SHA-XL</c:v>
                </c:pt>
                <c:pt idx="4359">
                  <c:v>SET273-KR-NP-XXXL</c:v>
                </c:pt>
                <c:pt idx="4360">
                  <c:v>SET321-KR-DPT-S</c:v>
                </c:pt>
                <c:pt idx="4361">
                  <c:v>SET401-KR-NP-XS</c:v>
                </c:pt>
                <c:pt idx="4362">
                  <c:v>SET352-KR-NP-XL</c:v>
                </c:pt>
                <c:pt idx="4363">
                  <c:v>SET318-KR-SHA-XL</c:v>
                </c:pt>
                <c:pt idx="4364">
                  <c:v>SET326-KR-PP-XXXL</c:v>
                </c:pt>
                <c:pt idx="4365">
                  <c:v>SET415-KR-NP-XS</c:v>
                </c:pt>
                <c:pt idx="4366">
                  <c:v>SET326-KR-PP-L</c:v>
                </c:pt>
                <c:pt idx="4367">
                  <c:v>SET338-KR-NP-XL</c:v>
                </c:pt>
                <c:pt idx="4368">
                  <c:v>SET306-KR-PP-L</c:v>
                </c:pt>
                <c:pt idx="4369">
                  <c:v>SET300-KR-NP-XS</c:v>
                </c:pt>
                <c:pt idx="4370">
                  <c:v>SET436-KR-NP-S</c:v>
                </c:pt>
                <c:pt idx="4371">
                  <c:v>SET313-KR-NP-L</c:v>
                </c:pt>
                <c:pt idx="4372">
                  <c:v>SET308-KR-PP-L</c:v>
                </c:pt>
                <c:pt idx="4373">
                  <c:v>SET267-KR-NP-M</c:v>
                </c:pt>
                <c:pt idx="4374">
                  <c:v>SET346-KR-PP-XXXL</c:v>
                </c:pt>
                <c:pt idx="4375">
                  <c:v>SET316-KR-DPT-XXL</c:v>
                </c:pt>
                <c:pt idx="4376">
                  <c:v>SET400-KR-NP-XS</c:v>
                </c:pt>
                <c:pt idx="4377">
                  <c:v>SET403-KR-NP-XXL</c:v>
                </c:pt>
                <c:pt idx="4378">
                  <c:v>SET307-KR-DPT-S</c:v>
                </c:pt>
                <c:pt idx="4379">
                  <c:v>SET271-KR-NP-XS</c:v>
                </c:pt>
                <c:pt idx="4380">
                  <c:v>SET303-KR-NP-L</c:v>
                </c:pt>
                <c:pt idx="4381">
                  <c:v>SET404-KR-NP-XXXL</c:v>
                </c:pt>
                <c:pt idx="4382">
                  <c:v>SET414-KR-NP-XXXL</c:v>
                </c:pt>
                <c:pt idx="4383">
                  <c:v>SET318-KR-SHA-XS</c:v>
                </c:pt>
                <c:pt idx="4384">
                  <c:v>SET276-KR-PP-XS</c:v>
                </c:pt>
                <c:pt idx="4385">
                  <c:v>SET402-KR-NP-XS</c:v>
                </c:pt>
                <c:pt idx="4386">
                  <c:v>SET276-KR-PP-S</c:v>
                </c:pt>
                <c:pt idx="4387">
                  <c:v>SET408-KR-NP-XS</c:v>
                </c:pt>
                <c:pt idx="4388">
                  <c:v>SET435-KR-NP-XS</c:v>
                </c:pt>
                <c:pt idx="4389">
                  <c:v>SET295-KR-NP-L</c:v>
                </c:pt>
                <c:pt idx="4390">
                  <c:v>BL104-XXL</c:v>
                </c:pt>
                <c:pt idx="4391">
                  <c:v>J0055-SET-XS</c:v>
                </c:pt>
                <c:pt idx="4392">
                  <c:v>J0048-TP-S</c:v>
                </c:pt>
                <c:pt idx="4393">
                  <c:v>J0094-KR-XXXL</c:v>
                </c:pt>
                <c:pt idx="4394">
                  <c:v>BL113-L</c:v>
                </c:pt>
                <c:pt idx="4395">
                  <c:v>J0089-TP-S</c:v>
                </c:pt>
                <c:pt idx="4396">
                  <c:v>J0048-TP-XL</c:v>
                </c:pt>
                <c:pt idx="4397">
                  <c:v>J0025-DR-XL</c:v>
                </c:pt>
                <c:pt idx="4398">
                  <c:v>J0081-DR-XXXL</c:v>
                </c:pt>
                <c:pt idx="4399">
                  <c:v>J0043-SET-XS</c:v>
                </c:pt>
                <c:pt idx="4400">
                  <c:v>BL113-XS</c:v>
                </c:pt>
                <c:pt idx="4401">
                  <c:v>AN202-ORANGE-S</c:v>
                </c:pt>
                <c:pt idx="4402">
                  <c:v>J0112-TP-XXXL</c:v>
                </c:pt>
                <c:pt idx="4403">
                  <c:v>J0136-KR-S</c:v>
                </c:pt>
                <c:pt idx="4404">
                  <c:v>J0077-SKD-M</c:v>
                </c:pt>
                <c:pt idx="4405">
                  <c:v>J0134-SET-XXXL</c:v>
                </c:pt>
                <c:pt idx="4406">
                  <c:v>BL029-78BLACK-B</c:v>
                </c:pt>
                <c:pt idx="4407">
                  <c:v>J0105-KR-L</c:v>
                </c:pt>
                <c:pt idx="4408">
                  <c:v>AN213-BROWN-L</c:v>
                </c:pt>
                <c:pt idx="4409">
                  <c:v>J0088-TP-L</c:v>
                </c:pt>
                <c:pt idx="4410">
                  <c:v>J0034-SET-XXXL</c:v>
                </c:pt>
                <c:pt idx="4411">
                  <c:v>J0001-DR-XS</c:v>
                </c:pt>
                <c:pt idx="4412">
                  <c:v>J0102-SKD-XL</c:v>
                </c:pt>
                <c:pt idx="4413">
                  <c:v>BTM043-PP-XXL</c:v>
                </c:pt>
                <c:pt idx="4414">
                  <c:v>BL113-S</c:v>
                </c:pt>
                <c:pt idx="4415">
                  <c:v>J0116-TP-S</c:v>
                </c:pt>
                <c:pt idx="4416">
                  <c:v>BL111-L</c:v>
                </c:pt>
                <c:pt idx="4417">
                  <c:v>BTM041-PP-XXXL</c:v>
                </c:pt>
                <c:pt idx="4418">
                  <c:v>J0034-SET-XL</c:v>
                </c:pt>
                <c:pt idx="4419">
                  <c:v>BTM040-PP-XXL</c:v>
                </c:pt>
                <c:pt idx="4420">
                  <c:v>J0108-SKD-S</c:v>
                </c:pt>
                <c:pt idx="4421">
                  <c:v>J0130-SET-S</c:v>
                </c:pt>
                <c:pt idx="4422">
                  <c:v>BL102-M</c:v>
                </c:pt>
                <c:pt idx="4423">
                  <c:v>J0020-SET-XXXL</c:v>
                </c:pt>
                <c:pt idx="4424">
                  <c:v>J0126-SKD-XS</c:v>
                </c:pt>
                <c:pt idx="4425">
                  <c:v>J0081-DR-S</c:v>
                </c:pt>
                <c:pt idx="4426">
                  <c:v>J0033-KR-XS</c:v>
                </c:pt>
                <c:pt idx="4427">
                  <c:v>J0098-TP-XXXL</c:v>
                </c:pt>
                <c:pt idx="4428">
                  <c:v>J0044-TP-S</c:v>
                </c:pt>
                <c:pt idx="4429">
                  <c:v>J0037-KR-XXXL</c:v>
                </c:pt>
                <c:pt idx="4430">
                  <c:v>AN211-BLACK-XXL</c:v>
                </c:pt>
                <c:pt idx="4431">
                  <c:v>J0093-DR-XS</c:v>
                </c:pt>
                <c:pt idx="4432">
                  <c:v>J0124-TP-XS</c:v>
                </c:pt>
                <c:pt idx="4433">
                  <c:v>BTM031-NP-L</c:v>
                </c:pt>
                <c:pt idx="4434">
                  <c:v>J0123-TP-XL</c:v>
                </c:pt>
                <c:pt idx="4435">
                  <c:v>J0241-SKD-M</c:v>
                </c:pt>
                <c:pt idx="4436">
                  <c:v>J0250-SKD-M</c:v>
                </c:pt>
                <c:pt idx="4437">
                  <c:v>J0192-TP-XL</c:v>
                </c:pt>
                <c:pt idx="4438">
                  <c:v>J0282-SET-L</c:v>
                </c:pt>
                <c:pt idx="4439">
                  <c:v>J0238-LCD-L</c:v>
                </c:pt>
                <c:pt idx="4440">
                  <c:v>J0225-SKD-S</c:v>
                </c:pt>
                <c:pt idx="4441">
                  <c:v>J0185-DR-XS</c:v>
                </c:pt>
                <c:pt idx="4442">
                  <c:v>J0181-TP-XL</c:v>
                </c:pt>
                <c:pt idx="4443">
                  <c:v>J0154-DR-XL</c:v>
                </c:pt>
                <c:pt idx="4444">
                  <c:v>J0181-TP-S</c:v>
                </c:pt>
                <c:pt idx="4445">
                  <c:v>J0294-TP-S</c:v>
                </c:pt>
                <c:pt idx="4446">
                  <c:v>J0304-TP-XXXL</c:v>
                </c:pt>
                <c:pt idx="4447">
                  <c:v>J0304-TP-XXL</c:v>
                </c:pt>
                <c:pt idx="4448">
                  <c:v>J0214-TP-XL</c:v>
                </c:pt>
                <c:pt idx="4449">
                  <c:v>J0142-KR-S</c:v>
                </c:pt>
                <c:pt idx="4450">
                  <c:v>J0179-KR-XS</c:v>
                </c:pt>
                <c:pt idx="4451">
                  <c:v>J0184-KR-XXXL</c:v>
                </c:pt>
                <c:pt idx="4452">
                  <c:v>J0179-KR-M</c:v>
                </c:pt>
                <c:pt idx="4453">
                  <c:v>J0209-DR-XXXL</c:v>
                </c:pt>
                <c:pt idx="4454">
                  <c:v>J0233-SKD-XS</c:v>
                </c:pt>
                <c:pt idx="4455">
                  <c:v>J0290-CD-XXL</c:v>
                </c:pt>
                <c:pt idx="4456">
                  <c:v>J0176-TP-XS</c:v>
                </c:pt>
                <c:pt idx="4457">
                  <c:v>J0152-DR-XS</c:v>
                </c:pt>
                <c:pt idx="4458">
                  <c:v>J0225-SKD-M</c:v>
                </c:pt>
                <c:pt idx="4459">
                  <c:v>J0242-SKD-XXL</c:v>
                </c:pt>
                <c:pt idx="4460">
                  <c:v>J0175-KR-XXXL</c:v>
                </c:pt>
                <c:pt idx="4461">
                  <c:v>J0305-DR-XS</c:v>
                </c:pt>
                <c:pt idx="4462">
                  <c:v>J0310-TP-L</c:v>
                </c:pt>
                <c:pt idx="4463">
                  <c:v>J0237-SKD-L</c:v>
                </c:pt>
                <c:pt idx="4464">
                  <c:v>J0173-DR-XS</c:v>
                </c:pt>
                <c:pt idx="4465">
                  <c:v>J0241-SKD-XXXL</c:v>
                </c:pt>
                <c:pt idx="4466">
                  <c:v>J0172-TP-XL</c:v>
                </c:pt>
                <c:pt idx="4467">
                  <c:v>J0226-SKD-XXXL</c:v>
                </c:pt>
                <c:pt idx="4468">
                  <c:v>J0302-DR-XXXL</c:v>
                </c:pt>
                <c:pt idx="4469">
                  <c:v>J0226-SKD-XXL</c:v>
                </c:pt>
                <c:pt idx="4470">
                  <c:v>J0171-DR-L</c:v>
                </c:pt>
                <c:pt idx="4471">
                  <c:v>J0251-SKD-XS</c:v>
                </c:pt>
                <c:pt idx="4472">
                  <c:v>J0170-TP-A-XL</c:v>
                </c:pt>
                <c:pt idx="4473">
                  <c:v>J0251-SKD-XL</c:v>
                </c:pt>
                <c:pt idx="4474">
                  <c:v>J0167-KR-XXL</c:v>
                </c:pt>
                <c:pt idx="4475">
                  <c:v>J0209-DR-XXL</c:v>
                </c:pt>
                <c:pt idx="4476">
                  <c:v>J0243-DR-XS</c:v>
                </c:pt>
                <c:pt idx="4477">
                  <c:v>J0154-DR-L</c:v>
                </c:pt>
                <c:pt idx="4478">
                  <c:v>J0254-SKD-M</c:v>
                </c:pt>
                <c:pt idx="4479">
                  <c:v>J0310-TP-XXL</c:v>
                </c:pt>
                <c:pt idx="4480">
                  <c:v>J0165-TP-XL</c:v>
                </c:pt>
                <c:pt idx="4481">
                  <c:v>J0290-CD-XL</c:v>
                </c:pt>
                <c:pt idx="4482">
                  <c:v>J0212-DR-S</c:v>
                </c:pt>
                <c:pt idx="4483">
                  <c:v>J0208-DR-XXL</c:v>
                </c:pt>
                <c:pt idx="4484">
                  <c:v>J0202-TP-XXXL</c:v>
                </c:pt>
                <c:pt idx="4485">
                  <c:v>J0151-KR-S</c:v>
                </c:pt>
                <c:pt idx="4486">
                  <c:v>J0211-DR-XXXL</c:v>
                </c:pt>
                <c:pt idx="4487">
                  <c:v>J0151-KR-A-XXXL</c:v>
                </c:pt>
                <c:pt idx="4488">
                  <c:v>J0225-SKD-L</c:v>
                </c:pt>
                <c:pt idx="4489">
                  <c:v>J0237-SKD-XXXL</c:v>
                </c:pt>
                <c:pt idx="4490">
                  <c:v>J0197-TP-L</c:v>
                </c:pt>
                <c:pt idx="4491">
                  <c:v>J0150-KR-M</c:v>
                </c:pt>
                <c:pt idx="4492">
                  <c:v>J0211-DR-XL</c:v>
                </c:pt>
                <c:pt idx="4493">
                  <c:v>J0304-TP-XS</c:v>
                </c:pt>
                <c:pt idx="4494">
                  <c:v>J0211-DR-S</c:v>
                </c:pt>
                <c:pt idx="4495">
                  <c:v>J0205-TP-M</c:v>
                </c:pt>
                <c:pt idx="4496">
                  <c:v>J0225-SKD-XS</c:v>
                </c:pt>
                <c:pt idx="4497">
                  <c:v>J0187-KR-XS</c:v>
                </c:pt>
                <c:pt idx="4498">
                  <c:v>J0161-DR-XXL</c:v>
                </c:pt>
                <c:pt idx="4499">
                  <c:v>J0185-DR-XXL</c:v>
                </c:pt>
                <c:pt idx="4500">
                  <c:v>J0196-TP-S</c:v>
                </c:pt>
                <c:pt idx="4501">
                  <c:v>J0142-KR-L</c:v>
                </c:pt>
                <c:pt idx="4502">
                  <c:v>J0195-TP-XXXL</c:v>
                </c:pt>
                <c:pt idx="4503">
                  <c:v>J0204-TP-L</c:v>
                </c:pt>
                <c:pt idx="4504">
                  <c:v>J0294-TP-XXL</c:v>
                </c:pt>
                <c:pt idx="4505">
                  <c:v>J0185-DR-S</c:v>
                </c:pt>
                <c:pt idx="4506">
                  <c:v>J0225-SKD-XXL</c:v>
                </c:pt>
                <c:pt idx="4507">
                  <c:v>J0137-SET-XXXL</c:v>
                </c:pt>
                <c:pt idx="4508">
                  <c:v>J0298-DR-XS</c:v>
                </c:pt>
                <c:pt idx="4509">
                  <c:v>J0307-TP-M</c:v>
                </c:pt>
                <c:pt idx="4510">
                  <c:v>J0282-SET-S</c:v>
                </c:pt>
                <c:pt idx="4511">
                  <c:v>JNE2307-KR-572-XXL</c:v>
                </c:pt>
                <c:pt idx="4512">
                  <c:v>J0380-SKD-L</c:v>
                </c:pt>
                <c:pt idx="4513">
                  <c:v>JNE3255-KR-L</c:v>
                </c:pt>
                <c:pt idx="4514">
                  <c:v>JNE3261-KR-XS</c:v>
                </c:pt>
                <c:pt idx="4515">
                  <c:v>JNE2113-KR-381-S</c:v>
                </c:pt>
                <c:pt idx="4516">
                  <c:v>J0389-TP-XL</c:v>
                </c:pt>
                <c:pt idx="4517">
                  <c:v>JNE2170-KR-436-S</c:v>
                </c:pt>
                <c:pt idx="4518">
                  <c:v>J0419-TP-M</c:v>
                </c:pt>
                <c:pt idx="4519">
                  <c:v>JNE3273-KR-XXL</c:v>
                </c:pt>
                <c:pt idx="4520">
                  <c:v>JNE3296-KR-XXL</c:v>
                </c:pt>
                <c:pt idx="4521">
                  <c:v>JNE2307-KR-572-L</c:v>
                </c:pt>
                <c:pt idx="4522">
                  <c:v>JNE2251-KR-537-C-XXL</c:v>
                </c:pt>
                <c:pt idx="4523">
                  <c:v>JNE1408-GREY-KR-UDF19-XXXL</c:v>
                </c:pt>
                <c:pt idx="4524">
                  <c:v>JNE3273-KR-XXXL</c:v>
                </c:pt>
                <c:pt idx="4525">
                  <c:v>J0347-SET-XXL</c:v>
                </c:pt>
                <c:pt idx="4526">
                  <c:v>JNE2009-KR-310-XXL</c:v>
                </c:pt>
                <c:pt idx="4527">
                  <c:v>JNE3383-KR-A-XL</c:v>
                </c:pt>
                <c:pt idx="4528">
                  <c:v>J0375-SKD-M</c:v>
                </c:pt>
                <c:pt idx="4529">
                  <c:v>JNE1998-KR-311-L</c:v>
                </c:pt>
                <c:pt idx="4530">
                  <c:v>J0375-SKD-L</c:v>
                </c:pt>
                <c:pt idx="4531">
                  <c:v>JNE3030-KR-XXL</c:v>
                </c:pt>
                <c:pt idx="4532">
                  <c:v>J0374-KR-XXXL</c:v>
                </c:pt>
                <c:pt idx="4533">
                  <c:v>JNE2153-KR-278-A-XS</c:v>
                </c:pt>
                <c:pt idx="4534">
                  <c:v>JNE1408-GREY-KR-UDF19-XL</c:v>
                </c:pt>
                <c:pt idx="4535">
                  <c:v>JNE3042-KR-XXL</c:v>
                </c:pt>
                <c:pt idx="4536">
                  <c:v>JNE2294-KR-A-XXL</c:v>
                </c:pt>
                <c:pt idx="4537">
                  <c:v>JNE3042-KR-M</c:v>
                </c:pt>
                <c:pt idx="4538">
                  <c:v>J0374-KR-L</c:v>
                </c:pt>
                <c:pt idx="4539">
                  <c:v>JNE3391-KR-XXL</c:v>
                </c:pt>
                <c:pt idx="4540">
                  <c:v>JNE1525-KR-UDF19-A-M</c:v>
                </c:pt>
                <c:pt idx="4541">
                  <c:v>JNE3366-KR-1053-A-XXL</c:v>
                </c:pt>
                <c:pt idx="4542">
                  <c:v>JNE2132-KR-398-XXXL</c:v>
                </c:pt>
                <c:pt idx="4543">
                  <c:v>JNE1951-KR-155-S</c:v>
                </c:pt>
                <c:pt idx="4544">
                  <c:v>J0418-TP-M</c:v>
                </c:pt>
                <c:pt idx="4545">
                  <c:v>J0386-KR-XS</c:v>
                </c:pt>
                <c:pt idx="4546">
                  <c:v>JNE2199-KR-411-A-S</c:v>
                </c:pt>
                <c:pt idx="4547">
                  <c:v>JNE1000-NAVY-SR-JB6102RMV-K</c:v>
                </c:pt>
                <c:pt idx="4548">
                  <c:v>J0397-DR-XS</c:v>
                </c:pt>
                <c:pt idx="4549">
                  <c:v>J0398-DR-XL</c:v>
                </c:pt>
                <c:pt idx="4550">
                  <c:v>JNE3348-KR-XS</c:v>
                </c:pt>
                <c:pt idx="4551">
                  <c:v>JNE3252-KR-XS</c:v>
                </c:pt>
                <c:pt idx="4552">
                  <c:v>JNE3389-KR-A-XXL</c:v>
                </c:pt>
                <c:pt idx="4553">
                  <c:v>J0397-DR-L</c:v>
                </c:pt>
                <c:pt idx="4554">
                  <c:v>J0372-SKD-XS</c:v>
                </c:pt>
                <c:pt idx="4555">
                  <c:v>J0434-DR-XXXL</c:v>
                </c:pt>
                <c:pt idx="4556">
                  <c:v>JNE2101-KR-210-S</c:v>
                </c:pt>
                <c:pt idx="4557">
                  <c:v>JNE3348-KR-S</c:v>
                </c:pt>
                <c:pt idx="4558">
                  <c:v>JNE3030-KR-M</c:v>
                </c:pt>
                <c:pt idx="4559">
                  <c:v>J0434-DR-XXL</c:v>
                </c:pt>
                <c:pt idx="4560">
                  <c:v>J0389-TP-S</c:v>
                </c:pt>
                <c:pt idx="4561">
                  <c:v>J0345-SET-XS</c:v>
                </c:pt>
                <c:pt idx="4562">
                  <c:v>J0397-DR-S</c:v>
                </c:pt>
                <c:pt idx="4563">
                  <c:v>JNE1408-KR-UDF19-A-S</c:v>
                </c:pt>
                <c:pt idx="4564">
                  <c:v>J0371-SKD-XXL</c:v>
                </c:pt>
                <c:pt idx="4565">
                  <c:v>J0396-DR-XL</c:v>
                </c:pt>
                <c:pt idx="4566">
                  <c:v>J0371-SKD-XS</c:v>
                </c:pt>
                <c:pt idx="4567">
                  <c:v>JNE3394-KR-A-S</c:v>
                </c:pt>
                <c:pt idx="4568">
                  <c:v>JNE3270-KR-M</c:v>
                </c:pt>
                <c:pt idx="4569">
                  <c:v>J0431-DR-M</c:v>
                </c:pt>
                <c:pt idx="4570">
                  <c:v>J0389-TP-XXL</c:v>
                </c:pt>
                <c:pt idx="4571">
                  <c:v>J0390-TP-S</c:v>
                </c:pt>
                <c:pt idx="4572">
                  <c:v>J0370-SKD-S</c:v>
                </c:pt>
                <c:pt idx="4573">
                  <c:v>JNE1951-KR-155-XS</c:v>
                </c:pt>
                <c:pt idx="4574">
                  <c:v>J0369-SKD-XS</c:v>
                </c:pt>
                <c:pt idx="4575">
                  <c:v>JNE1525-KR-UDF19-A-XS</c:v>
                </c:pt>
                <c:pt idx="4576">
                  <c:v>JNE2266-KR-490-A-S</c:v>
                </c:pt>
                <c:pt idx="4577">
                  <c:v>J0347-SET-XS</c:v>
                </c:pt>
                <c:pt idx="4578">
                  <c:v>JNE1998-KR-311-XS</c:v>
                </c:pt>
                <c:pt idx="4579">
                  <c:v>J0377-SKD-XS</c:v>
                </c:pt>
                <c:pt idx="4580">
                  <c:v>J0392-TP-XL</c:v>
                </c:pt>
                <c:pt idx="4581">
                  <c:v>J0346-SET-S</c:v>
                </c:pt>
                <c:pt idx="4582">
                  <c:v>JNE1998-KR-311-S</c:v>
                </c:pt>
                <c:pt idx="4583">
                  <c:v>JNE3255-KR-XXL</c:v>
                </c:pt>
                <c:pt idx="4584">
                  <c:v>J0374-KR-XL</c:v>
                </c:pt>
                <c:pt idx="4585">
                  <c:v>JNE2291-KR-602-XL</c:v>
                </c:pt>
                <c:pt idx="4586">
                  <c:v>JNE3313-KR-A-XS</c:v>
                </c:pt>
                <c:pt idx="4587">
                  <c:v>J0414-DR-XS</c:v>
                </c:pt>
                <c:pt idx="4588">
                  <c:v>JNE3563-KR-XL</c:v>
                </c:pt>
                <c:pt idx="4589">
                  <c:v>JNE3471-KR-XS</c:v>
                </c:pt>
                <c:pt idx="4590">
                  <c:v>JNE3539-KR-M</c:v>
                </c:pt>
                <c:pt idx="4591">
                  <c:v>JNE3608-KR-S</c:v>
                </c:pt>
                <c:pt idx="4592">
                  <c:v>JNE3526-KR-XS</c:v>
                </c:pt>
                <c:pt idx="4593">
                  <c:v>JNE3616-KR-L</c:v>
                </c:pt>
                <c:pt idx="4594">
                  <c:v>JNE3565-KR-L</c:v>
                </c:pt>
                <c:pt idx="4595">
                  <c:v>JNE3467-KR-M</c:v>
                </c:pt>
                <c:pt idx="4596">
                  <c:v>JNE3537-KR-S</c:v>
                </c:pt>
                <c:pt idx="4597">
                  <c:v>JNE3485-KR-XXXL</c:v>
                </c:pt>
                <c:pt idx="4598">
                  <c:v>JNE3470-KR-XXXL</c:v>
                </c:pt>
                <c:pt idx="4599">
                  <c:v>JNE3457-KR-S</c:v>
                </c:pt>
                <c:pt idx="4600">
                  <c:v>JNE3581-KR-XL</c:v>
                </c:pt>
                <c:pt idx="4601">
                  <c:v>JNE3485-KR-XL</c:v>
                </c:pt>
                <c:pt idx="4602">
                  <c:v>JNE3425-KR-XL</c:v>
                </c:pt>
                <c:pt idx="4603">
                  <c:v>JNE3454-KR-XS</c:v>
                </c:pt>
                <c:pt idx="4604">
                  <c:v>JNE3564-KR-XXXL</c:v>
                </c:pt>
                <c:pt idx="4605">
                  <c:v>JNE3615-KR-XS</c:v>
                </c:pt>
                <c:pt idx="4606">
                  <c:v>JNE3416-KR-XXL</c:v>
                </c:pt>
                <c:pt idx="4607">
                  <c:v>JNE3453-KR-S</c:v>
                </c:pt>
                <c:pt idx="4608">
                  <c:v>JNE3515-KR-L</c:v>
                </c:pt>
                <c:pt idx="4609">
                  <c:v>JNE3452-KR-XXXL</c:v>
                </c:pt>
                <c:pt idx="4610">
                  <c:v>JNE3404-KR-S</c:v>
                </c:pt>
                <c:pt idx="4611">
                  <c:v>JNE3452-KR-XL</c:v>
                </c:pt>
                <c:pt idx="4612">
                  <c:v>JNE3500-KR-L</c:v>
                </c:pt>
                <c:pt idx="4613">
                  <c:v>JNE3451-KR-M</c:v>
                </c:pt>
                <c:pt idx="4614">
                  <c:v>JNE3577-KR-XXXL</c:v>
                </c:pt>
                <c:pt idx="4615">
                  <c:v>JNE3451-KR-L</c:v>
                </c:pt>
                <c:pt idx="4616">
                  <c:v>JNE3581-KR-S</c:v>
                </c:pt>
                <c:pt idx="4617">
                  <c:v>JNE3607-KR-S</c:v>
                </c:pt>
                <c:pt idx="4618">
                  <c:v>JNE3427-KR-S</c:v>
                </c:pt>
                <c:pt idx="4619">
                  <c:v>JNE3447-KR-S</c:v>
                </c:pt>
                <c:pt idx="4620">
                  <c:v>JNE3425-KR-L</c:v>
                </c:pt>
                <c:pt idx="4621">
                  <c:v>JNE3445-KR-L</c:v>
                </c:pt>
                <c:pt idx="4622">
                  <c:v>JNE3559-KR-XXL</c:v>
                </c:pt>
                <c:pt idx="4623">
                  <c:v>JNE3549-KR-S</c:v>
                </c:pt>
                <c:pt idx="4624">
                  <c:v>JNE3616-KR-XS</c:v>
                </c:pt>
                <c:pt idx="4625">
                  <c:v>JNE3602-KR-S</c:v>
                </c:pt>
                <c:pt idx="4626">
                  <c:v>JNE3420-KR-L</c:v>
                </c:pt>
                <c:pt idx="4627">
                  <c:v>JNE3547-KR-XXXL</c:v>
                </c:pt>
                <c:pt idx="4628">
                  <c:v>JNE3415-KR-XXXL</c:v>
                </c:pt>
                <c:pt idx="4629">
                  <c:v>JNE3575-KR-M</c:v>
                </c:pt>
                <c:pt idx="4630">
                  <c:v>JNE3537-KR-M</c:v>
                </c:pt>
                <c:pt idx="4631">
                  <c:v>JNE3438-KR-XXXL</c:v>
                </c:pt>
                <c:pt idx="4632">
                  <c:v>JNE3408-KR-XL</c:v>
                </c:pt>
                <c:pt idx="4633">
                  <c:v>JNE3601-KR-S</c:v>
                </c:pt>
                <c:pt idx="4634">
                  <c:v>JNE3530-KR-XXXL</c:v>
                </c:pt>
                <c:pt idx="4635">
                  <c:v>JNE3568-KR-XXXL</c:v>
                </c:pt>
                <c:pt idx="4636">
                  <c:v>JNE3575-KR-XXL</c:v>
                </c:pt>
                <c:pt idx="4637">
                  <c:v>JNE3436-KR-XL</c:v>
                </c:pt>
                <c:pt idx="4638">
                  <c:v>JNE3401-KR-XL</c:v>
                </c:pt>
                <c:pt idx="4639">
                  <c:v>JNE3435-KR-S</c:v>
                </c:pt>
                <c:pt idx="4640">
                  <c:v>JNE3400-KR-XS</c:v>
                </c:pt>
                <c:pt idx="4641">
                  <c:v>JNE3574-KR-XS</c:v>
                </c:pt>
                <c:pt idx="4642">
                  <c:v>JNE3524-KR-M</c:v>
                </c:pt>
                <c:pt idx="4643">
                  <c:v>JNE3432-KR-XXXL</c:v>
                </c:pt>
                <c:pt idx="4644">
                  <c:v>JNE3491-KR-XS</c:v>
                </c:pt>
                <c:pt idx="4645">
                  <c:v>JNE3581-KR-XXL</c:v>
                </c:pt>
                <c:pt idx="4646">
                  <c:v>JNE3477-KR-XL</c:v>
                </c:pt>
                <c:pt idx="4647">
                  <c:v>JNE3788-KR-M</c:v>
                </c:pt>
                <c:pt idx="4648">
                  <c:v>JNE3707-DR-XS</c:v>
                </c:pt>
                <c:pt idx="4649">
                  <c:v>JNE3666-TP-L</c:v>
                </c:pt>
                <c:pt idx="4650">
                  <c:v>JNE3719-KR-L</c:v>
                </c:pt>
                <c:pt idx="4651">
                  <c:v>JNE3729-KR-XL</c:v>
                </c:pt>
                <c:pt idx="4652">
                  <c:v>JNE3763-KR-XXL</c:v>
                </c:pt>
                <c:pt idx="4653">
                  <c:v>JNE3700-KR-S</c:v>
                </c:pt>
                <c:pt idx="4654">
                  <c:v>JNE3661-TP-XXL</c:v>
                </c:pt>
                <c:pt idx="4655">
                  <c:v>JNE3736-KR-M</c:v>
                </c:pt>
                <c:pt idx="4656">
                  <c:v>JNE3765-KR-M</c:v>
                </c:pt>
                <c:pt idx="4657">
                  <c:v>JNE3768-KR-L</c:v>
                </c:pt>
                <c:pt idx="4658">
                  <c:v>JNE3757-KR-XXXL</c:v>
                </c:pt>
                <c:pt idx="4659">
                  <c:v>JNE3625-DR-M</c:v>
                </c:pt>
                <c:pt idx="4660">
                  <c:v>JNE3779-KR-XXXL</c:v>
                </c:pt>
                <c:pt idx="4661">
                  <c:v>JNE3708-TU-M</c:v>
                </c:pt>
                <c:pt idx="4662">
                  <c:v>JNE3779-KR-XXL</c:v>
                </c:pt>
                <c:pt idx="4663">
                  <c:v>JNE3770-KR-S</c:v>
                </c:pt>
                <c:pt idx="4664">
                  <c:v>JNE3670-TU-M</c:v>
                </c:pt>
                <c:pt idx="4665">
                  <c:v>JNE3684-TU-S</c:v>
                </c:pt>
                <c:pt idx="4666">
                  <c:v>JNE3774-KR-M</c:v>
                </c:pt>
                <c:pt idx="4667">
                  <c:v>JNE3680-TU-XS</c:v>
                </c:pt>
                <c:pt idx="4668">
                  <c:v>JNE3733-KR-S</c:v>
                </c:pt>
                <c:pt idx="4669">
                  <c:v>JNE3729-KR-XXL</c:v>
                </c:pt>
                <c:pt idx="4670">
                  <c:v>JNE3653-TP-N-XXL</c:v>
                </c:pt>
                <c:pt idx="4671">
                  <c:v>JNE3726-KR-L</c:v>
                </c:pt>
                <c:pt idx="4672">
                  <c:v>JNE3716-KR-XS</c:v>
                </c:pt>
                <c:pt idx="4673">
                  <c:v>JNE3693-KR-XXL</c:v>
                </c:pt>
                <c:pt idx="4674">
                  <c:v>JNE3753-KR-XL</c:v>
                </c:pt>
                <c:pt idx="4675">
                  <c:v>JNE3623-KR-XS</c:v>
                </c:pt>
                <c:pt idx="4676">
                  <c:v>JNE3766-KR-S</c:v>
                </c:pt>
                <c:pt idx="4677">
                  <c:v>JNE3712-TP-N-XS</c:v>
                </c:pt>
                <c:pt idx="4678">
                  <c:v>JNE3753-KR-M</c:v>
                </c:pt>
                <c:pt idx="4679">
                  <c:v>JNE3780-KR-XL</c:v>
                </c:pt>
                <c:pt idx="4680">
                  <c:v>JNE3771-KR-XL</c:v>
                </c:pt>
                <c:pt idx="4681">
                  <c:v>JNE3769-KR-L</c:v>
                </c:pt>
                <c:pt idx="4682">
                  <c:v>JNE3743-TP-L</c:v>
                </c:pt>
                <c:pt idx="4683">
                  <c:v>JNE3666-TP-XL</c:v>
                </c:pt>
                <c:pt idx="4684">
                  <c:v>JNE3668-TP-N-XL</c:v>
                </c:pt>
                <c:pt idx="4685">
                  <c:v>JNE3698-KR-M</c:v>
                </c:pt>
                <c:pt idx="4686">
                  <c:v>JNE3773-KR-S</c:v>
                </c:pt>
                <c:pt idx="4687">
                  <c:v>JNE3665-TP-XXL</c:v>
                </c:pt>
                <c:pt idx="4688">
                  <c:v>JNE3779-KR-S</c:v>
                </c:pt>
                <c:pt idx="4689">
                  <c:v>JNE3726-KR-XL</c:v>
                </c:pt>
                <c:pt idx="4690">
                  <c:v>JNE3752-KR-XL</c:v>
                </c:pt>
                <c:pt idx="4691">
                  <c:v>JNE3726-KR-S</c:v>
                </c:pt>
                <c:pt idx="4692">
                  <c:v>JNE3770-KR-XXXL</c:v>
                </c:pt>
                <c:pt idx="4693">
                  <c:v>JNE3631-DR-XS</c:v>
                </c:pt>
                <c:pt idx="4694">
                  <c:v>JNE3770-KR-XXL</c:v>
                </c:pt>
                <c:pt idx="4695">
                  <c:v>JNE3780-KR-XXXL</c:v>
                </c:pt>
                <c:pt idx="4696">
                  <c:v>JNE3672-TU-L</c:v>
                </c:pt>
                <c:pt idx="4697">
                  <c:v>JNE3656-TP-N-S</c:v>
                </c:pt>
                <c:pt idx="4698">
                  <c:v>JNE3760-KR-M</c:v>
                </c:pt>
                <c:pt idx="4699">
                  <c:v>JNE3774-KR-XXL</c:v>
                </c:pt>
                <c:pt idx="4700">
                  <c:v>JNE3726-KR-XXL</c:v>
                </c:pt>
                <c:pt idx="4701">
                  <c:v>JNE3676-TU-S</c:v>
                </c:pt>
                <c:pt idx="4702">
                  <c:v>JNE3721-KR-XXXL</c:v>
                </c:pt>
                <c:pt idx="4703">
                  <c:v>JNE3733-KR-M</c:v>
                </c:pt>
                <c:pt idx="4704">
                  <c:v>JNE3701-KR-S</c:v>
                </c:pt>
                <c:pt idx="4705">
                  <c:v>JNE3673-TU-XL</c:v>
                </c:pt>
                <c:pt idx="4706">
                  <c:v>JNE3635-KR-XS</c:v>
                </c:pt>
                <c:pt idx="4707">
                  <c:v>JNE3642-TP-XL</c:v>
                </c:pt>
                <c:pt idx="4708">
                  <c:v>JNE3686-TU-XXXL</c:v>
                </c:pt>
                <c:pt idx="4709">
                  <c:v>JNE3622-KR-S</c:v>
                </c:pt>
                <c:pt idx="4710">
                  <c:v>JNE3635-KR-S</c:v>
                </c:pt>
                <c:pt idx="4711">
                  <c:v>JNE3642-TP-L</c:v>
                </c:pt>
                <c:pt idx="4712">
                  <c:v>JNE3770-KR-XL</c:v>
                </c:pt>
                <c:pt idx="4713">
                  <c:v>JNE3719-KR-XXL</c:v>
                </c:pt>
                <c:pt idx="4714">
                  <c:v>JNE3750-KR-L</c:v>
                </c:pt>
                <c:pt idx="4715">
                  <c:v>JNE3776-KR-XXL</c:v>
                </c:pt>
                <c:pt idx="4716">
                  <c:v>JNE3782-KR-M</c:v>
                </c:pt>
                <c:pt idx="4717">
                  <c:v>JNE3823-KR-M</c:v>
                </c:pt>
                <c:pt idx="4718">
                  <c:v>JNE3803-KR-XXL</c:v>
                </c:pt>
                <c:pt idx="4719">
                  <c:v>JNE3898-KR-M</c:v>
                </c:pt>
                <c:pt idx="4720">
                  <c:v>NW024-TP-PJ-M</c:v>
                </c:pt>
                <c:pt idx="4721">
                  <c:v>JNE3791-DR-S</c:v>
                </c:pt>
                <c:pt idx="4722">
                  <c:v>NW022-TP-PJ-XXXL</c:v>
                </c:pt>
                <c:pt idx="4723">
                  <c:v>JNE3816-KR-L</c:v>
                </c:pt>
                <c:pt idx="4724">
                  <c:v>NW006-ST-SR-S</c:v>
                </c:pt>
                <c:pt idx="4725">
                  <c:v>JNE3895-TP-XL</c:v>
                </c:pt>
                <c:pt idx="4726">
                  <c:v>NW022-TP-PJ-M</c:v>
                </c:pt>
                <c:pt idx="4727">
                  <c:v>NW001-TP-PJ-XS</c:v>
                </c:pt>
                <c:pt idx="4728">
                  <c:v>NW022-TP-PJ-L</c:v>
                </c:pt>
                <c:pt idx="4729">
                  <c:v>JNE3885-KR-XXL</c:v>
                </c:pt>
                <c:pt idx="4730">
                  <c:v>JNE3875-KR-XL</c:v>
                </c:pt>
                <c:pt idx="4731">
                  <c:v>NW036-ST-SR-M</c:v>
                </c:pt>
                <c:pt idx="4732">
                  <c:v>JNE3821-KR-M</c:v>
                </c:pt>
                <c:pt idx="4733">
                  <c:v>JNE3822-KR-XS</c:v>
                </c:pt>
                <c:pt idx="4734">
                  <c:v>NW033-ST-CP-XXL</c:v>
                </c:pt>
                <c:pt idx="4735">
                  <c:v>JNE3803-KR-XXXL</c:v>
                </c:pt>
                <c:pt idx="4736">
                  <c:v>NW032-ST-CP-XXXL</c:v>
                </c:pt>
                <c:pt idx="4737">
                  <c:v>JNE3811-KR-XXXL</c:v>
                </c:pt>
                <c:pt idx="4738">
                  <c:v>JNE3820-KR-L</c:v>
                </c:pt>
                <c:pt idx="4739">
                  <c:v>JNE3792-KR-XXL</c:v>
                </c:pt>
                <c:pt idx="4740">
                  <c:v>JNE3819-KR-XXL</c:v>
                </c:pt>
                <c:pt idx="4741">
                  <c:v>JNE3792-KR-L</c:v>
                </c:pt>
                <c:pt idx="4742">
                  <c:v>JNE3888-KR-M</c:v>
                </c:pt>
                <c:pt idx="4743">
                  <c:v>JNE3886-KR-XXL</c:v>
                </c:pt>
                <c:pt idx="4744">
                  <c:v>JNE3863-TU-XS</c:v>
                </c:pt>
                <c:pt idx="4745">
                  <c:v>MEN5027-KR-XXXL</c:v>
                </c:pt>
                <c:pt idx="4746">
                  <c:v>NW009-ST-CP-XS</c:v>
                </c:pt>
                <c:pt idx="4747">
                  <c:v>NW032-ST-CP-M</c:v>
                </c:pt>
                <c:pt idx="4748">
                  <c:v>JNE3881-DR-S</c:v>
                </c:pt>
                <c:pt idx="4749">
                  <c:v>JNE3903-KR-XXL</c:v>
                </c:pt>
                <c:pt idx="4750">
                  <c:v>MEN5011-KR-XXXL</c:v>
                </c:pt>
                <c:pt idx="4751">
                  <c:v>JNE3796-KR-S</c:v>
                </c:pt>
                <c:pt idx="4752">
                  <c:v>JNE3825-KR-M</c:v>
                </c:pt>
                <c:pt idx="4753">
                  <c:v>JNE3902-KR-XL</c:v>
                </c:pt>
                <c:pt idx="4754">
                  <c:v>JNE3834-KR-XL</c:v>
                </c:pt>
                <c:pt idx="4755">
                  <c:v>JNE3813-KR-XL</c:v>
                </c:pt>
                <c:pt idx="4756">
                  <c:v>NW027-TP-PJ-XS</c:v>
                </c:pt>
                <c:pt idx="4757">
                  <c:v>JNE3813-KR-M</c:v>
                </c:pt>
                <c:pt idx="4758">
                  <c:v>JNE3910-KR-XS</c:v>
                </c:pt>
                <c:pt idx="4759">
                  <c:v>JNE3895-TP-M</c:v>
                </c:pt>
                <c:pt idx="4760">
                  <c:v>NW004-TP-PJ-XS</c:v>
                </c:pt>
                <c:pt idx="4761">
                  <c:v>JNE3860-DR-XS</c:v>
                </c:pt>
                <c:pt idx="4762">
                  <c:v>JNE3886-KR-L</c:v>
                </c:pt>
                <c:pt idx="4763">
                  <c:v>JNE3892-TP-S</c:v>
                </c:pt>
                <c:pt idx="4764">
                  <c:v>JNE3878-KR-XS</c:v>
                </c:pt>
                <c:pt idx="4765">
                  <c:v>JNE3792-KR-XL</c:v>
                </c:pt>
                <c:pt idx="4766">
                  <c:v>MEN5007-KR-S</c:v>
                </c:pt>
                <c:pt idx="4767">
                  <c:v>JNE3792-KR-M</c:v>
                </c:pt>
                <c:pt idx="4768">
                  <c:v>JNE3879-DR-S</c:v>
                </c:pt>
                <c:pt idx="4769">
                  <c:v>JNE3791-DR-XS</c:v>
                </c:pt>
                <c:pt idx="4770">
                  <c:v>NW014-ST-SR-XS</c:v>
                </c:pt>
                <c:pt idx="4771">
                  <c:v>JNE3791-DR-M</c:v>
                </c:pt>
                <c:pt idx="4772">
                  <c:v>NW015-TP-PJ-XS</c:v>
                </c:pt>
                <c:pt idx="4773">
                  <c:v>JNE3893-TP-XXL</c:v>
                </c:pt>
                <c:pt idx="4774">
                  <c:v>MEN5030-KR-M</c:v>
                </c:pt>
                <c:pt idx="4775">
                  <c:v>MEN5026-KR-S</c:v>
                </c:pt>
                <c:pt idx="4776">
                  <c:v>PJNE1906-KR-N-6XL</c:v>
                </c:pt>
                <c:pt idx="4777">
                  <c:v>SET205-KR-DPT-A-XS</c:v>
                </c:pt>
                <c:pt idx="4778">
                  <c:v>SET210-KR-PP-XS</c:v>
                </c:pt>
                <c:pt idx="4779">
                  <c:v>SET132-KR-NP-XS</c:v>
                </c:pt>
                <c:pt idx="4780">
                  <c:v>SET158-KR-PP-XXL</c:v>
                </c:pt>
                <c:pt idx="4781">
                  <c:v>SET131-KR-NP-A-L</c:v>
                </c:pt>
                <c:pt idx="4782">
                  <c:v>SET053-KR-NP-XXL</c:v>
                </c:pt>
                <c:pt idx="4783">
                  <c:v>SET195-KR-NP-A-S</c:v>
                </c:pt>
                <c:pt idx="4784">
                  <c:v>SET179-KR-PP-S</c:v>
                </c:pt>
                <c:pt idx="4785">
                  <c:v>SET195-KR-NP-A-L</c:v>
                </c:pt>
                <c:pt idx="4786">
                  <c:v>SET165-KR-PP-XL</c:v>
                </c:pt>
                <c:pt idx="4787">
                  <c:v>SET241-KR-PP-M</c:v>
                </c:pt>
                <c:pt idx="4788">
                  <c:v>PJNE3404-KR-N-6XL</c:v>
                </c:pt>
                <c:pt idx="4789">
                  <c:v>SET254-KR-NP-XXXL</c:v>
                </c:pt>
                <c:pt idx="4790">
                  <c:v>SET218-KR-NP-XS</c:v>
                </c:pt>
                <c:pt idx="4791">
                  <c:v>SET116-KR-NP-XL</c:v>
                </c:pt>
                <c:pt idx="4792">
                  <c:v>SET138-KR-PP-XL</c:v>
                </c:pt>
                <c:pt idx="4793">
                  <c:v>SET116-KR-NP-S</c:v>
                </c:pt>
                <c:pt idx="4794">
                  <c:v>SET038-KR-PP-XS</c:v>
                </c:pt>
                <c:pt idx="4795">
                  <c:v>SET240-KR-PP-XS</c:v>
                </c:pt>
                <c:pt idx="4796">
                  <c:v>SET014-KR-PP-S</c:v>
                </c:pt>
                <c:pt idx="4797">
                  <c:v>SET223-KR-NP-XS</c:v>
                </c:pt>
                <c:pt idx="4798">
                  <c:v>SET165-KR-PP-XXXL</c:v>
                </c:pt>
                <c:pt idx="4799">
                  <c:v>SET248-KR-NP-XS</c:v>
                </c:pt>
                <c:pt idx="4800">
                  <c:v>SET159-KR-NP-XS</c:v>
                </c:pt>
                <c:pt idx="4801">
                  <c:v>SET221-KR-NP-XXL</c:v>
                </c:pt>
                <c:pt idx="4802">
                  <c:v>PJNE3405-KR-N-6XL</c:v>
                </c:pt>
                <c:pt idx="4803">
                  <c:v>SET221-KR-NP-XL</c:v>
                </c:pt>
                <c:pt idx="4804">
                  <c:v>SET152-KR-NP-XS</c:v>
                </c:pt>
                <c:pt idx="4805">
                  <c:v>SET100-KR-PP-XL</c:v>
                </c:pt>
                <c:pt idx="4806">
                  <c:v>SET218-KR-NP-XXL</c:v>
                </c:pt>
                <c:pt idx="4807">
                  <c:v>SET248-KR-NP-XL</c:v>
                </c:pt>
                <c:pt idx="4808">
                  <c:v>SET055-KR-NP-XS</c:v>
                </c:pt>
                <c:pt idx="4809">
                  <c:v>SET094-KR-NP-L</c:v>
                </c:pt>
                <c:pt idx="4810">
                  <c:v>SET053-KR-NP-XS</c:v>
                </c:pt>
                <c:pt idx="4811">
                  <c:v>SET263-KR-NP-XS</c:v>
                </c:pt>
                <c:pt idx="4812">
                  <c:v>NW038-ST-SR-L</c:v>
                </c:pt>
                <c:pt idx="4813">
                  <c:v>SET087-KR-PP-XXL</c:v>
                </c:pt>
                <c:pt idx="4814">
                  <c:v>SET246-KR-PP-XS</c:v>
                </c:pt>
                <c:pt idx="4815">
                  <c:v>SET087-KR-PP-S</c:v>
                </c:pt>
                <c:pt idx="4816">
                  <c:v>SET038-KR-PP-S</c:v>
                </c:pt>
                <c:pt idx="4817">
                  <c:v>SET087-KR-PP-L</c:v>
                </c:pt>
                <c:pt idx="4818">
                  <c:v>SET014-KR-PP-XS</c:v>
                </c:pt>
                <c:pt idx="4819">
                  <c:v>SET239-KR-NP-XL</c:v>
                </c:pt>
                <c:pt idx="4820">
                  <c:v>SET172-KR-PP-B-S</c:v>
                </c:pt>
                <c:pt idx="4821">
                  <c:v>SET075-KR-DH-XS</c:v>
                </c:pt>
                <c:pt idx="4822">
                  <c:v>SAR070</c:v>
                </c:pt>
                <c:pt idx="4823">
                  <c:v>SET075-KR-DH-S</c:v>
                </c:pt>
                <c:pt idx="4824">
                  <c:v>SET165-KR-PP-XXL</c:v>
                </c:pt>
                <c:pt idx="4825">
                  <c:v>SET251-KR-PP-XXXL</c:v>
                </c:pt>
                <c:pt idx="4826">
                  <c:v>SET165-KR-PP-M</c:v>
                </c:pt>
                <c:pt idx="4827">
                  <c:v>SET073-KR-SHA-XXXL</c:v>
                </c:pt>
                <c:pt idx="4828">
                  <c:v>PJNE3445-KR-N-6XL</c:v>
                </c:pt>
                <c:pt idx="4829">
                  <c:v>SET263-KR-NP-XL</c:v>
                </c:pt>
                <c:pt idx="4830">
                  <c:v>SET156-KR-NP-XL</c:v>
                </c:pt>
                <c:pt idx="4831">
                  <c:v>SET238-KR-PP-XL</c:v>
                </c:pt>
                <c:pt idx="4832">
                  <c:v>SET257-KR-PP-XXL</c:v>
                </c:pt>
                <c:pt idx="4833">
                  <c:v>SET070-KR-NP-XS</c:v>
                </c:pt>
                <c:pt idx="4834">
                  <c:v>SET243-KR-PP-XXL</c:v>
                </c:pt>
                <c:pt idx="4835">
                  <c:v>SET186-KR-DH-XXXL</c:v>
                </c:pt>
                <c:pt idx="4836">
                  <c:v>SET147-KR-NP-S</c:v>
                </c:pt>
                <c:pt idx="4837">
                  <c:v>SET062-KR-SP-XS</c:v>
                </c:pt>
                <c:pt idx="4838">
                  <c:v>SET062-KR-SP-XL</c:v>
                </c:pt>
                <c:pt idx="4839">
                  <c:v>SET236-KR-PP-XL</c:v>
                </c:pt>
                <c:pt idx="4840">
                  <c:v>SET383-KR-NP-XS</c:v>
                </c:pt>
                <c:pt idx="4841">
                  <c:v>SET390-KR-NP-XS</c:v>
                </c:pt>
                <c:pt idx="4842">
                  <c:v>SET372-KR-PP-XXXL</c:v>
                </c:pt>
                <c:pt idx="4843">
                  <c:v>SET385-KR-NP-XS</c:v>
                </c:pt>
                <c:pt idx="4844">
                  <c:v>SET305-KR-DPT-XXL</c:v>
                </c:pt>
                <c:pt idx="4845">
                  <c:v>SET404-KR-NP-M</c:v>
                </c:pt>
                <c:pt idx="4846">
                  <c:v>SET321-KR-DPT-XS</c:v>
                </c:pt>
                <c:pt idx="4847">
                  <c:v>SET414-KR-NP-XS</c:v>
                </c:pt>
                <c:pt idx="4848">
                  <c:v>SET390-KR-NP-XXL</c:v>
                </c:pt>
                <c:pt idx="4849">
                  <c:v>SET358-KR-NP-L</c:v>
                </c:pt>
                <c:pt idx="4850">
                  <c:v>SET270-KR-PP-XL</c:v>
                </c:pt>
                <c:pt idx="4851">
                  <c:v>SET337-KR-NP-S</c:v>
                </c:pt>
                <c:pt idx="4852">
                  <c:v>SET326-KR-PP-S</c:v>
                </c:pt>
                <c:pt idx="4853">
                  <c:v>SET289-KR-NP-XS</c:v>
                </c:pt>
                <c:pt idx="4854">
                  <c:v>SET325-KR-NP-XXXL</c:v>
                </c:pt>
                <c:pt idx="4855">
                  <c:v>SET300-KR-NP-S</c:v>
                </c:pt>
                <c:pt idx="4856">
                  <c:v>SET346-KR-PP-L</c:v>
                </c:pt>
                <c:pt idx="4857">
                  <c:v>SET276-KR-PP-XXXL</c:v>
                </c:pt>
                <c:pt idx="4858">
                  <c:v>SET409-KR-NP-L</c:v>
                </c:pt>
                <c:pt idx="4859">
                  <c:v>SET409-KR-NP-S</c:v>
                </c:pt>
                <c:pt idx="4860">
                  <c:v>SET272-KR-PP-L</c:v>
                </c:pt>
                <c:pt idx="4861">
                  <c:v>SET338-KR-NP-XXL</c:v>
                </c:pt>
                <c:pt idx="4862">
                  <c:v>SET308-KR-PP-XXL</c:v>
                </c:pt>
                <c:pt idx="4863">
                  <c:v>SET431-KR-NP-M</c:v>
                </c:pt>
                <c:pt idx="4864">
                  <c:v>SET308-KR-PP-XL</c:v>
                </c:pt>
                <c:pt idx="4865">
                  <c:v>SET415-KR-NP-XXL</c:v>
                </c:pt>
                <c:pt idx="4866">
                  <c:v>SET376-KR-NP-XXL</c:v>
                </c:pt>
                <c:pt idx="4867">
                  <c:v>SET313-KR-NP-XXL</c:v>
                </c:pt>
                <c:pt idx="4868">
                  <c:v>SET352-KR-NP-S</c:v>
                </c:pt>
                <c:pt idx="4869">
                  <c:v>SET313-KR-NP-M</c:v>
                </c:pt>
                <c:pt idx="4870">
                  <c:v>SET359-KR-NP-XS</c:v>
                </c:pt>
                <c:pt idx="4871">
                  <c:v>SET373-KR-PP-XL</c:v>
                </c:pt>
                <c:pt idx="4872">
                  <c:v>SET352-KR-NP-M</c:v>
                </c:pt>
                <c:pt idx="4873">
                  <c:v>SET338-KR-NP-S</c:v>
                </c:pt>
                <c:pt idx="4874">
                  <c:v>SET352-KR-NP-L</c:v>
                </c:pt>
                <c:pt idx="4875">
                  <c:v>SET306-KR-PP-XXL</c:v>
                </c:pt>
                <c:pt idx="4876">
                  <c:v>SET267-KR-NP-L</c:v>
                </c:pt>
                <c:pt idx="4877">
                  <c:v>BL103-XS</c:v>
                </c:pt>
                <c:pt idx="4878">
                  <c:v>BTM027-NP-XXXL</c:v>
                </c:pt>
                <c:pt idx="4879">
                  <c:v>J0028-KR-XS</c:v>
                </c:pt>
                <c:pt idx="4880">
                  <c:v>J0073-KR-XL</c:v>
                </c:pt>
                <c:pt idx="4881">
                  <c:v>J0051-KR-S</c:v>
                </c:pt>
                <c:pt idx="4882">
                  <c:v>J0073-KR-M</c:v>
                </c:pt>
                <c:pt idx="4883">
                  <c:v>BL090-M</c:v>
                </c:pt>
                <c:pt idx="4884">
                  <c:v>J0024-KR-XL</c:v>
                </c:pt>
                <c:pt idx="4885">
                  <c:v>J0109-SKD-XXXL</c:v>
                </c:pt>
                <c:pt idx="4886">
                  <c:v>J0103-SKD-XXL</c:v>
                </c:pt>
                <c:pt idx="4887">
                  <c:v>J0102-SKD-S</c:v>
                </c:pt>
                <c:pt idx="4888">
                  <c:v>J0005-DR-B-M</c:v>
                </c:pt>
                <c:pt idx="4889">
                  <c:v>BL107-S</c:v>
                </c:pt>
                <c:pt idx="4890">
                  <c:v>J0087-TP-XXL</c:v>
                </c:pt>
                <c:pt idx="4891">
                  <c:v>J0048-TP-XS</c:v>
                </c:pt>
                <c:pt idx="4892">
                  <c:v>J0120-TP-XXXL</c:v>
                </c:pt>
                <c:pt idx="4893">
                  <c:v>J0101-DR-L</c:v>
                </c:pt>
                <c:pt idx="4894">
                  <c:v>J0120-TP-XL</c:v>
                </c:pt>
                <c:pt idx="4895">
                  <c:v>J0028-KR-L</c:v>
                </c:pt>
                <c:pt idx="4896">
                  <c:v>J0120-TP-S</c:v>
                </c:pt>
                <c:pt idx="4897">
                  <c:v>AN204-PURPLE-L</c:v>
                </c:pt>
                <c:pt idx="4898">
                  <c:v>J0087-TP-L</c:v>
                </c:pt>
                <c:pt idx="4899">
                  <c:v>BL113-XXL</c:v>
                </c:pt>
                <c:pt idx="4900">
                  <c:v>J0086-DR-XXXL</c:v>
                </c:pt>
                <c:pt idx="4901">
                  <c:v>BL111-S</c:v>
                </c:pt>
                <c:pt idx="4902">
                  <c:v>J0077-SKD-XXXL</c:v>
                </c:pt>
                <c:pt idx="4903">
                  <c:v>J0131-KR-S</c:v>
                </c:pt>
                <c:pt idx="4904">
                  <c:v>J0001-DR-XL</c:v>
                </c:pt>
                <c:pt idx="4905">
                  <c:v>J0105-KR-XS</c:v>
                </c:pt>
                <c:pt idx="4906">
                  <c:v>J0085-TP-XXXL</c:v>
                </c:pt>
                <c:pt idx="4907">
                  <c:v>BL103-S</c:v>
                </c:pt>
                <c:pt idx="4908">
                  <c:v>CH208-MUSTARD-L</c:v>
                </c:pt>
                <c:pt idx="4909">
                  <c:v>BL099-S</c:v>
                </c:pt>
                <c:pt idx="4910">
                  <c:v>CH205-YELLOW-XXL</c:v>
                </c:pt>
                <c:pt idx="4911">
                  <c:v>J0098-TP-L</c:v>
                </c:pt>
                <c:pt idx="4912">
                  <c:v>BTM047-PP-XXL</c:v>
                </c:pt>
                <c:pt idx="4913">
                  <c:v>J0089-TP-XS</c:v>
                </c:pt>
                <c:pt idx="4914">
                  <c:v>BTM044-PP-M</c:v>
                </c:pt>
                <c:pt idx="4915">
                  <c:v>J0105-KR-S</c:v>
                </c:pt>
                <c:pt idx="4916">
                  <c:v>J0072-KR-S</c:v>
                </c:pt>
                <c:pt idx="4917">
                  <c:v>AN211-BLACK-S</c:v>
                </c:pt>
                <c:pt idx="4918">
                  <c:v>BTM042-PP-XL</c:v>
                </c:pt>
                <c:pt idx="4919">
                  <c:v>AN205-YELLOW-XL</c:v>
                </c:pt>
                <c:pt idx="4920">
                  <c:v>BTM042-PP-M</c:v>
                </c:pt>
                <c:pt idx="4921">
                  <c:v>BTM029-NP-S</c:v>
                </c:pt>
                <c:pt idx="4922">
                  <c:v>J0062-DR-XXL</c:v>
                </c:pt>
                <c:pt idx="4923">
                  <c:v>J0103-SKD-A-M</c:v>
                </c:pt>
                <c:pt idx="4924">
                  <c:v>J0020-SET-XL</c:v>
                </c:pt>
                <c:pt idx="4925">
                  <c:v>J0077-SKD-XXL</c:v>
                </c:pt>
                <c:pt idx="4926">
                  <c:v>BTM041-PP-XL</c:v>
                </c:pt>
                <c:pt idx="4927">
                  <c:v>J0102-SKD-M</c:v>
                </c:pt>
                <c:pt idx="4928">
                  <c:v>BTM040-PP-XXXL</c:v>
                </c:pt>
                <c:pt idx="4929">
                  <c:v>BL111-M</c:v>
                </c:pt>
                <c:pt idx="4930">
                  <c:v>J0016-DR-XS</c:v>
                </c:pt>
                <c:pt idx="4931">
                  <c:v>J0049-TP-XXXL</c:v>
                </c:pt>
                <c:pt idx="4932">
                  <c:v>BTM039-PP-XL</c:v>
                </c:pt>
                <c:pt idx="4933">
                  <c:v>BL107-XS</c:v>
                </c:pt>
                <c:pt idx="4934">
                  <c:v>J0014-LCD-XXL</c:v>
                </c:pt>
                <c:pt idx="4935">
                  <c:v>J0079-SKD-XXXL</c:v>
                </c:pt>
                <c:pt idx="4936">
                  <c:v>J0062-DR-XS</c:v>
                </c:pt>
                <c:pt idx="4937">
                  <c:v>BL104-M</c:v>
                </c:pt>
                <c:pt idx="4938">
                  <c:v>J0062-DR-S</c:v>
                </c:pt>
                <c:pt idx="4939">
                  <c:v>J0049-TP-XL</c:v>
                </c:pt>
                <c:pt idx="4940">
                  <c:v>J0093-DR-XXL</c:v>
                </c:pt>
                <c:pt idx="4941">
                  <c:v>J0090-TP-XS</c:v>
                </c:pt>
                <c:pt idx="4942">
                  <c:v>BTM038-PP-L</c:v>
                </c:pt>
                <c:pt idx="4943">
                  <c:v>BL100-S</c:v>
                </c:pt>
                <c:pt idx="4944">
                  <c:v>BTM037-PP-XL</c:v>
                </c:pt>
                <c:pt idx="4945">
                  <c:v>J0033-KR-L</c:v>
                </c:pt>
                <c:pt idx="4946">
                  <c:v>BTM036-PP-XXXL</c:v>
                </c:pt>
                <c:pt idx="4947">
                  <c:v>BL087-M</c:v>
                </c:pt>
                <c:pt idx="4948">
                  <c:v>J0037-KR-XXL</c:v>
                </c:pt>
                <c:pt idx="4949">
                  <c:v>J0029-KR-XS</c:v>
                </c:pt>
                <c:pt idx="4950">
                  <c:v>BTM036-PP-L</c:v>
                </c:pt>
                <c:pt idx="4951">
                  <c:v>J0131-KR-L</c:v>
                </c:pt>
                <c:pt idx="4952">
                  <c:v>BTM035-NP-XXXL</c:v>
                </c:pt>
                <c:pt idx="4953">
                  <c:v>J0082-TP-XXL</c:v>
                </c:pt>
                <c:pt idx="4954">
                  <c:v>BTM033-NP-XXXL</c:v>
                </c:pt>
                <c:pt idx="4955">
                  <c:v>BL007-61PINK-B</c:v>
                </c:pt>
                <c:pt idx="4956">
                  <c:v>J0085-TP-M</c:v>
                </c:pt>
                <c:pt idx="4957">
                  <c:v>J0082-TP-S</c:v>
                </c:pt>
                <c:pt idx="4958">
                  <c:v>J0093-DR-S</c:v>
                </c:pt>
                <c:pt idx="4959">
                  <c:v>J0110-SKD-M</c:v>
                </c:pt>
                <c:pt idx="4960">
                  <c:v>J0036-TP-XS</c:v>
                </c:pt>
                <c:pt idx="4961">
                  <c:v>J0073-KR-XXL</c:v>
                </c:pt>
                <c:pt idx="4962">
                  <c:v>J0106-KR-XS</c:v>
                </c:pt>
                <c:pt idx="4963">
                  <c:v>AN208-MUSTARD-XXL</c:v>
                </c:pt>
                <c:pt idx="4964">
                  <c:v>J0093-DR-L</c:v>
                </c:pt>
                <c:pt idx="4965">
                  <c:v>AN205-YELLOW-S</c:v>
                </c:pt>
                <c:pt idx="4966">
                  <c:v>BTM029-NP-XXL</c:v>
                </c:pt>
                <c:pt idx="4967">
                  <c:v>J0136-KR-XL</c:v>
                </c:pt>
                <c:pt idx="4968">
                  <c:v>BTM029-NP-XL</c:v>
                </c:pt>
                <c:pt idx="4969">
                  <c:v>J0001-DR-L</c:v>
                </c:pt>
                <c:pt idx="4970">
                  <c:v>J0203-TP-XXXL</c:v>
                </c:pt>
                <c:pt idx="4971">
                  <c:v>J0147-SET-XS</c:v>
                </c:pt>
                <c:pt idx="4972">
                  <c:v>J0328-KR-XL</c:v>
                </c:pt>
                <c:pt idx="4973">
                  <c:v>J0195-TP-S</c:v>
                </c:pt>
                <c:pt idx="4974">
                  <c:v>J0247-SKD-XXL</c:v>
                </c:pt>
                <c:pt idx="4975">
                  <c:v>J0330-KR-XXXL</c:v>
                </c:pt>
                <c:pt idx="4976">
                  <c:v>J0137-SET-XL</c:v>
                </c:pt>
                <c:pt idx="4977">
                  <c:v>J0177-KR-XS</c:v>
                </c:pt>
                <c:pt idx="4978">
                  <c:v>J0237-SKD-M</c:v>
                </c:pt>
                <c:pt idx="4979">
                  <c:v>J0194-DR-L</c:v>
                </c:pt>
                <c:pt idx="4980">
                  <c:v>J0214-TP-M</c:v>
                </c:pt>
                <c:pt idx="4981">
                  <c:v>J0167-KR-XS</c:v>
                </c:pt>
                <c:pt idx="4982">
                  <c:v>J0140-SET-XXL</c:v>
                </c:pt>
                <c:pt idx="4983">
                  <c:v>J0240-SKD-XL</c:v>
                </c:pt>
                <c:pt idx="4984">
                  <c:v>J0139-KR-M</c:v>
                </c:pt>
                <c:pt idx="4985">
                  <c:v>J0279-SET-L</c:v>
                </c:pt>
                <c:pt idx="4986">
                  <c:v>J0302-DR-XXL</c:v>
                </c:pt>
                <c:pt idx="4987">
                  <c:v>J0251-SKD-S</c:v>
                </c:pt>
                <c:pt idx="4988">
                  <c:v>J0189-TP-S</c:v>
                </c:pt>
                <c:pt idx="4989">
                  <c:v>J0192-TP-S</c:v>
                </c:pt>
                <c:pt idx="4990">
                  <c:v>J0198-TP-XS</c:v>
                </c:pt>
                <c:pt idx="4991">
                  <c:v>J0291-JS-M</c:v>
                </c:pt>
                <c:pt idx="4992">
                  <c:v>J0224-SKD-XXL</c:v>
                </c:pt>
                <c:pt idx="4993">
                  <c:v>J0154-DR-XXXL</c:v>
                </c:pt>
                <c:pt idx="4994">
                  <c:v>J0143-SET-A-XXL</c:v>
                </c:pt>
                <c:pt idx="4995">
                  <c:v>J0254-SKD-S</c:v>
                </c:pt>
                <c:pt idx="4996">
                  <c:v>J0290-CD-S</c:v>
                </c:pt>
                <c:pt idx="4997">
                  <c:v>J0314-KR-M</c:v>
                </c:pt>
                <c:pt idx="4998">
                  <c:v>J0140-SET-S</c:v>
                </c:pt>
                <c:pt idx="4999">
                  <c:v>J0166-DR-S</c:v>
                </c:pt>
                <c:pt idx="5000">
                  <c:v>J0203-TP-XL</c:v>
                </c:pt>
                <c:pt idx="5001">
                  <c:v>J0154-DR-S</c:v>
                </c:pt>
                <c:pt idx="5002">
                  <c:v>J0296-DR-S</c:v>
                </c:pt>
                <c:pt idx="5003">
                  <c:v>J0252-SKD-XXXL</c:v>
                </c:pt>
                <c:pt idx="5004">
                  <c:v>J0252-SKD-M</c:v>
                </c:pt>
                <c:pt idx="5005">
                  <c:v>J0224-SKD-M</c:v>
                </c:pt>
                <c:pt idx="5006">
                  <c:v>J0202-TP-XL</c:v>
                </c:pt>
                <c:pt idx="5007">
                  <c:v>J0165-TP-XS</c:v>
                </c:pt>
                <c:pt idx="5008">
                  <c:v>J0242-SKD-M</c:v>
                </c:pt>
                <c:pt idx="5009">
                  <c:v>J0300-TP-L</c:v>
                </c:pt>
                <c:pt idx="5010">
                  <c:v>J0175-KR-S</c:v>
                </c:pt>
                <c:pt idx="5011">
                  <c:v>J0330-KR-XXL</c:v>
                </c:pt>
                <c:pt idx="5012">
                  <c:v>J0183-TP-XS</c:v>
                </c:pt>
                <c:pt idx="5013">
                  <c:v>J0241-SKD-XS</c:v>
                </c:pt>
                <c:pt idx="5014">
                  <c:v>J0330-KR-L</c:v>
                </c:pt>
                <c:pt idx="5015">
                  <c:v>J0294-TP-XL</c:v>
                </c:pt>
                <c:pt idx="5016">
                  <c:v>J0293-DR-M</c:v>
                </c:pt>
                <c:pt idx="5017">
                  <c:v>J0290-CD-L</c:v>
                </c:pt>
                <c:pt idx="5018">
                  <c:v>J0145-SET-M</c:v>
                </c:pt>
                <c:pt idx="5019">
                  <c:v>J0184-KR-A-XL</c:v>
                </c:pt>
                <c:pt idx="5020">
                  <c:v>J0201-TP-S</c:v>
                </c:pt>
                <c:pt idx="5021">
                  <c:v>J0249-SKD-XXL</c:v>
                </c:pt>
                <c:pt idx="5022">
                  <c:v>J0282-SET-XL</c:v>
                </c:pt>
                <c:pt idx="5023">
                  <c:v>J0252-SKD-XXL</c:v>
                </c:pt>
                <c:pt idx="5024">
                  <c:v>J0159-DR-XXXL</c:v>
                </c:pt>
                <c:pt idx="5025">
                  <c:v>J0330-KR-M</c:v>
                </c:pt>
                <c:pt idx="5026">
                  <c:v>J0172-TP-L</c:v>
                </c:pt>
                <c:pt idx="5027">
                  <c:v>J0208-DR-L</c:v>
                </c:pt>
                <c:pt idx="5028">
                  <c:v>J0224-SKD-XS</c:v>
                </c:pt>
                <c:pt idx="5029">
                  <c:v>J0304-TP-XL</c:v>
                </c:pt>
                <c:pt idx="5030">
                  <c:v>J0314-KR-XL</c:v>
                </c:pt>
                <c:pt idx="5031">
                  <c:v>J0197-TP-XL</c:v>
                </c:pt>
                <c:pt idx="5032">
                  <c:v>J0159-DR-M</c:v>
                </c:pt>
                <c:pt idx="5033">
                  <c:v>J0235-SKD-M</c:v>
                </c:pt>
                <c:pt idx="5034">
                  <c:v>J0282-SET-M</c:v>
                </c:pt>
                <c:pt idx="5035">
                  <c:v>J0240-SKD-XS</c:v>
                </c:pt>
                <c:pt idx="5036">
                  <c:v>J0254-SKD-XXXL</c:v>
                </c:pt>
                <c:pt idx="5037">
                  <c:v>J0249-SKD-S</c:v>
                </c:pt>
                <c:pt idx="5038">
                  <c:v>J0168-DR-S</c:v>
                </c:pt>
                <c:pt idx="5039">
                  <c:v>J0307-TP-XS</c:v>
                </c:pt>
                <c:pt idx="5040">
                  <c:v>J0137-SET-S</c:v>
                </c:pt>
                <c:pt idx="5041">
                  <c:v>J0163-SKD-XS</c:v>
                </c:pt>
                <c:pt idx="5042">
                  <c:v>J0163-SKD-XL</c:v>
                </c:pt>
                <c:pt idx="5043">
                  <c:v>J0252-SKD-S</c:v>
                </c:pt>
                <c:pt idx="5044">
                  <c:v>J0202-TP-S</c:v>
                </c:pt>
                <c:pt idx="5045">
                  <c:v>J0229-SKD-XXL</c:v>
                </c:pt>
                <c:pt idx="5046">
                  <c:v>J0350-SET-L</c:v>
                </c:pt>
                <c:pt idx="5047">
                  <c:v>J0370-SKD-XXL</c:v>
                </c:pt>
                <c:pt idx="5048">
                  <c:v>JNE1234-MULTI-KR-032-XS</c:v>
                </c:pt>
                <c:pt idx="5049">
                  <c:v>J0417-TP-S</c:v>
                </c:pt>
                <c:pt idx="5050">
                  <c:v>JNE3253-KR-M</c:v>
                </c:pt>
                <c:pt idx="5051">
                  <c:v>JNE3296-KR-L</c:v>
                </c:pt>
                <c:pt idx="5052">
                  <c:v>JNE3364-KR-1051-XXL</c:v>
                </c:pt>
                <c:pt idx="5053">
                  <c:v>JNE2101-KR-210-XL</c:v>
                </c:pt>
                <c:pt idx="5054">
                  <c:v>J0398-DR-L</c:v>
                </c:pt>
                <c:pt idx="5055">
                  <c:v>JNE3065-KR-M</c:v>
                </c:pt>
                <c:pt idx="5056">
                  <c:v>JNE3255-KR-XXXL</c:v>
                </c:pt>
                <c:pt idx="5057">
                  <c:v>JNE3383-KR-A-S</c:v>
                </c:pt>
                <c:pt idx="5058">
                  <c:v>J0391-TP-S</c:v>
                </c:pt>
                <c:pt idx="5059">
                  <c:v>JNE3383-KR-A-M</c:v>
                </c:pt>
                <c:pt idx="5060">
                  <c:v>JNE3225-KR-M</c:v>
                </c:pt>
                <c:pt idx="5061">
                  <c:v>JNE3273-KR-L</c:v>
                </c:pt>
                <c:pt idx="5062">
                  <c:v>J0418-TP-XXL</c:v>
                </c:pt>
                <c:pt idx="5063">
                  <c:v>JNE3369-KR-XL</c:v>
                </c:pt>
                <c:pt idx="5064">
                  <c:v>J0398-DR-S</c:v>
                </c:pt>
                <c:pt idx="5065">
                  <c:v>JNE3270-KR-XXL</c:v>
                </c:pt>
                <c:pt idx="5066">
                  <c:v>JNE3391-KR-L</c:v>
                </c:pt>
                <c:pt idx="5067">
                  <c:v>JNE3371-KR-XXL</c:v>
                </c:pt>
                <c:pt idx="5068">
                  <c:v>JNE3359-KR-XL</c:v>
                </c:pt>
                <c:pt idx="5069">
                  <c:v>JNE3336-KR-M</c:v>
                </c:pt>
                <c:pt idx="5070">
                  <c:v>JNE3313-KR-A-XL</c:v>
                </c:pt>
                <c:pt idx="5071">
                  <c:v>JNE3311-KR-XXL</c:v>
                </c:pt>
                <c:pt idx="5072">
                  <c:v>J0392-TP-L</c:v>
                </c:pt>
                <c:pt idx="5073">
                  <c:v>JNE3389-KR-S</c:v>
                </c:pt>
                <c:pt idx="5074">
                  <c:v>JNE3225-KR-XS</c:v>
                </c:pt>
                <c:pt idx="5075">
                  <c:v>JNE3389-KR-A-XXXL</c:v>
                </c:pt>
                <c:pt idx="5076">
                  <c:v>JNE3225-KR-S</c:v>
                </c:pt>
                <c:pt idx="5077">
                  <c:v>JNE2086-KR-389-XXXL</c:v>
                </c:pt>
                <c:pt idx="5078">
                  <c:v>J0419-TP-XS</c:v>
                </c:pt>
                <c:pt idx="5079">
                  <c:v>JNE3359-KR-S</c:v>
                </c:pt>
                <c:pt idx="5080">
                  <c:v>J0388-TP-M</c:v>
                </c:pt>
                <c:pt idx="5081">
                  <c:v>JNE2294-KR-A-XXXL</c:v>
                </c:pt>
                <c:pt idx="5082">
                  <c:v>J0418-TP-XL</c:v>
                </c:pt>
                <c:pt idx="5083">
                  <c:v>JNE3365-KR-1052-M</c:v>
                </c:pt>
                <c:pt idx="5084">
                  <c:v>J0345-SET-M</c:v>
                </c:pt>
                <c:pt idx="5085">
                  <c:v>JNE3363-KR-1032-S</c:v>
                </c:pt>
                <c:pt idx="5086">
                  <c:v>JNE2170-KR-436-L</c:v>
                </c:pt>
                <c:pt idx="5087">
                  <c:v>JNE1525-KR-UDF19-A-XXXL</c:v>
                </c:pt>
                <c:pt idx="5088">
                  <c:v>JNE3279-KR-A-XS</c:v>
                </c:pt>
                <c:pt idx="5089">
                  <c:v>J0378-SKD-XXXL</c:v>
                </c:pt>
                <c:pt idx="5090">
                  <c:v>JNE2251-KR-537-C-S</c:v>
                </c:pt>
                <c:pt idx="5091">
                  <c:v>JNE1525-KR-UDF19-A-XXL</c:v>
                </c:pt>
                <c:pt idx="5092">
                  <c:v>J0369-SKD-XXXL</c:v>
                </c:pt>
                <c:pt idx="5093">
                  <c:v>J0378-SKD-S</c:v>
                </c:pt>
                <c:pt idx="5094">
                  <c:v>J0369-SKD-XL</c:v>
                </c:pt>
                <c:pt idx="5095">
                  <c:v>JNE2307-KR-572-XL</c:v>
                </c:pt>
                <c:pt idx="5096">
                  <c:v>JNE2009-KR-310-L</c:v>
                </c:pt>
                <c:pt idx="5097">
                  <c:v>JNE2307-KR-572-M</c:v>
                </c:pt>
                <c:pt idx="5098">
                  <c:v>JNE3255-KR-XS</c:v>
                </c:pt>
                <c:pt idx="5099">
                  <c:v>JNE2262-KR-569-S</c:v>
                </c:pt>
                <c:pt idx="5100">
                  <c:v>JNE1977-KR-237-XXXL</c:v>
                </c:pt>
                <c:pt idx="5101">
                  <c:v>J0377-SKD-S</c:v>
                </c:pt>
                <c:pt idx="5102">
                  <c:v>J0391-TP-XXXL</c:v>
                </c:pt>
                <c:pt idx="5103">
                  <c:v>JNE3313-KR-XXL</c:v>
                </c:pt>
                <c:pt idx="5104">
                  <c:v>JNE3313-KR-A-M</c:v>
                </c:pt>
                <c:pt idx="5105">
                  <c:v>JNE3383-KR-A-XS</c:v>
                </c:pt>
                <c:pt idx="5106">
                  <c:v>J0390-TP-XXL</c:v>
                </c:pt>
                <c:pt idx="5107">
                  <c:v>JNE3257-KR-XL</c:v>
                </c:pt>
                <c:pt idx="5108">
                  <c:v>JNE3225-KR-XL</c:v>
                </c:pt>
                <c:pt idx="5109">
                  <c:v>J0400-DR-XXL</c:v>
                </c:pt>
                <c:pt idx="5110">
                  <c:v>JNE3394-KR-XXL</c:v>
                </c:pt>
                <c:pt idx="5111">
                  <c:v>J0375-SKD-S</c:v>
                </c:pt>
                <c:pt idx="5112">
                  <c:v>JNE3065-KR-XL</c:v>
                </c:pt>
                <c:pt idx="5113">
                  <c:v>JNE3313-KR-XL</c:v>
                </c:pt>
                <c:pt idx="5114">
                  <c:v>J0388-TP-XS</c:v>
                </c:pt>
                <c:pt idx="5115">
                  <c:v>JNE2170-KR-436-XXL</c:v>
                </c:pt>
                <c:pt idx="5116">
                  <c:v>JNE3364-KR-1051-XL</c:v>
                </c:pt>
                <c:pt idx="5117">
                  <c:v>JNE1408-GREY-KR-UDF19-S</c:v>
                </c:pt>
                <c:pt idx="5118">
                  <c:v>JNE3364-KR-1051-L</c:v>
                </c:pt>
                <c:pt idx="5119">
                  <c:v>JNE3288-KR-XXL</c:v>
                </c:pt>
                <c:pt idx="5120">
                  <c:v>JNE1975-KR-309-XXL</c:v>
                </c:pt>
                <c:pt idx="5121">
                  <c:v>JNE3284-KR-S</c:v>
                </c:pt>
                <c:pt idx="5122">
                  <c:v>JNE2251-KR-537-M</c:v>
                </c:pt>
                <c:pt idx="5123">
                  <c:v>JNE3359-KR-M</c:v>
                </c:pt>
                <c:pt idx="5124">
                  <c:v>JNE3500-KR-XXXL</c:v>
                </c:pt>
                <c:pt idx="5125">
                  <c:v>JNE3475-KR-K-XXL</c:v>
                </c:pt>
                <c:pt idx="5126">
                  <c:v>JNE3524-KR-XXL</c:v>
                </c:pt>
                <c:pt idx="5127">
                  <c:v>JNE3445-KR-XL</c:v>
                </c:pt>
                <c:pt idx="5128">
                  <c:v>JNE3416-KR-M</c:v>
                </c:pt>
                <c:pt idx="5129">
                  <c:v>JNE3445-KR-S</c:v>
                </c:pt>
                <c:pt idx="5130">
                  <c:v>JNE3489-KR-XL</c:v>
                </c:pt>
                <c:pt idx="5131">
                  <c:v>JNE3617-KR-L</c:v>
                </c:pt>
                <c:pt idx="5132">
                  <c:v>JNE3395-KR-XXXL</c:v>
                </c:pt>
                <c:pt idx="5133">
                  <c:v>JNE3443-KR-XXL</c:v>
                </c:pt>
                <c:pt idx="5134">
                  <c:v>JNE3483-KR-XXL</c:v>
                </c:pt>
                <c:pt idx="5135">
                  <c:v>JNE3577-KR-S</c:v>
                </c:pt>
                <c:pt idx="5136">
                  <c:v>JNE3473-KR-XXL</c:v>
                </c:pt>
                <c:pt idx="5137">
                  <c:v>JNE3615-KR-XXXL</c:v>
                </c:pt>
                <c:pt idx="5138">
                  <c:v>JNE3404-KR-XXXL</c:v>
                </c:pt>
                <c:pt idx="5139">
                  <c:v>JNE3549-KR-M</c:v>
                </c:pt>
                <c:pt idx="5140">
                  <c:v>JNE3556-KR-L</c:v>
                </c:pt>
                <c:pt idx="5141">
                  <c:v>JNE3481-KR-XS</c:v>
                </c:pt>
                <c:pt idx="5142">
                  <c:v>JNE3523-KR-XS</c:v>
                </c:pt>
                <c:pt idx="5143">
                  <c:v>JNE3481-KR-S</c:v>
                </c:pt>
                <c:pt idx="5144">
                  <c:v>JNE3542-KR-L</c:v>
                </c:pt>
                <c:pt idx="5145">
                  <c:v>JNE3602-KR-XXL</c:v>
                </c:pt>
                <c:pt idx="5146">
                  <c:v>JNE3539-KR-S</c:v>
                </c:pt>
                <c:pt idx="5147">
                  <c:v>JNE3576-KR-XXL</c:v>
                </c:pt>
                <c:pt idx="5148">
                  <c:v>JNE3451-KR-XS</c:v>
                </c:pt>
                <c:pt idx="5149">
                  <c:v>JNE3606-KR-M</c:v>
                </c:pt>
                <c:pt idx="5150">
                  <c:v>JNE3555-KR-L</c:v>
                </c:pt>
                <c:pt idx="5151">
                  <c:v>JNE3438-KR-XXL</c:v>
                </c:pt>
                <c:pt idx="5152">
                  <c:v>JNE3473-KR-XS</c:v>
                </c:pt>
                <c:pt idx="5153">
                  <c:v>JNE3438-KR-S</c:v>
                </c:pt>
                <c:pt idx="5154">
                  <c:v>JNE3534-KR-M</c:v>
                </c:pt>
                <c:pt idx="5155">
                  <c:v>JNE3615-KR-M</c:v>
                </c:pt>
                <c:pt idx="5156">
                  <c:v>JNE3483-KR-L</c:v>
                </c:pt>
                <c:pt idx="5157">
                  <c:v>JNE3563-KR-XXL</c:v>
                </c:pt>
                <c:pt idx="5158">
                  <c:v>JNE3578-KR-XXL</c:v>
                </c:pt>
                <c:pt idx="5159">
                  <c:v>JNE3395-KR-S</c:v>
                </c:pt>
                <c:pt idx="5160">
                  <c:v>JNE3528-KR-XL</c:v>
                </c:pt>
                <c:pt idx="5161">
                  <c:v>JNE3486-KR-XXXL</c:v>
                </c:pt>
                <c:pt idx="5162">
                  <c:v>JNE3574-KR-XL</c:v>
                </c:pt>
                <c:pt idx="5163">
                  <c:v>JNE3553-KR-L</c:v>
                </c:pt>
                <c:pt idx="5164">
                  <c:v>JNE3523-KR-S</c:v>
                </c:pt>
                <c:pt idx="5165">
                  <c:v>JNE3436-KR-S</c:v>
                </c:pt>
                <c:pt idx="5166">
                  <c:v>JNE3423-KR-A-XL</c:v>
                </c:pt>
                <c:pt idx="5167">
                  <c:v>JNE3454-KR-S</c:v>
                </c:pt>
                <c:pt idx="5168">
                  <c:v>JNE3422-KR-M</c:v>
                </c:pt>
                <c:pt idx="5169">
                  <c:v>JNE3434-KR-XXL</c:v>
                </c:pt>
                <c:pt idx="5170">
                  <c:v>JNE3539-KR-XL</c:v>
                </c:pt>
                <c:pt idx="5171">
                  <c:v>JNE3479-KR-S</c:v>
                </c:pt>
                <c:pt idx="5172">
                  <c:v>JNE3467-KR-XS</c:v>
                </c:pt>
                <c:pt idx="5173">
                  <c:v>JNE3615-KR-XXL</c:v>
                </c:pt>
                <c:pt idx="5174">
                  <c:v>JNE3420-KR-XXL</c:v>
                </c:pt>
                <c:pt idx="5175">
                  <c:v>JNE3432-KR-XL</c:v>
                </c:pt>
                <c:pt idx="5176">
                  <c:v>JNE3563-KR-M</c:v>
                </c:pt>
                <c:pt idx="5177">
                  <c:v>JNE3432-KR-L</c:v>
                </c:pt>
                <c:pt idx="5178">
                  <c:v>JNE3555-KR-M</c:v>
                </c:pt>
                <c:pt idx="5179">
                  <c:v>JNE3489-KR-XXL</c:v>
                </c:pt>
                <c:pt idx="5180">
                  <c:v>JNE3467-KR-XL</c:v>
                </c:pt>
                <c:pt idx="5181">
                  <c:v>JNE3610-KR-S</c:v>
                </c:pt>
                <c:pt idx="5182">
                  <c:v>JNE3534-KR-XS</c:v>
                </c:pt>
                <c:pt idx="5183">
                  <c:v>JNE3486-KR-XL</c:v>
                </c:pt>
                <c:pt idx="5184">
                  <c:v>JNE3550-KR-XS</c:v>
                </c:pt>
                <c:pt idx="5185">
                  <c:v>JNE3429-KR-XXL</c:v>
                </c:pt>
                <c:pt idx="5186">
                  <c:v>JNE3471-KR-XXXL</c:v>
                </c:pt>
                <c:pt idx="5187">
                  <c:v>JNE3429-KR-L</c:v>
                </c:pt>
                <c:pt idx="5188">
                  <c:v>JNE3471-KR-XXL</c:v>
                </c:pt>
                <c:pt idx="5189">
                  <c:v>JNE3428-KR-XL</c:v>
                </c:pt>
                <c:pt idx="5190">
                  <c:v>JNE3531-KR-L</c:v>
                </c:pt>
                <c:pt idx="5191">
                  <c:v>JNE3428-KR-S</c:v>
                </c:pt>
                <c:pt idx="5192">
                  <c:v>JNE3466-KR-XXXL</c:v>
                </c:pt>
                <c:pt idx="5193">
                  <c:v>JNE3453-KR-L</c:v>
                </c:pt>
                <c:pt idx="5194">
                  <c:v>JNE3556-KR-M</c:v>
                </c:pt>
                <c:pt idx="5195">
                  <c:v>JNE3617-KR-XS</c:v>
                </c:pt>
                <c:pt idx="5196">
                  <c:v>JNE3395-KR-M</c:v>
                </c:pt>
                <c:pt idx="5197">
                  <c:v>JNE3427-KR-M</c:v>
                </c:pt>
                <c:pt idx="5198">
                  <c:v>JNE3400-KR-M</c:v>
                </c:pt>
                <c:pt idx="5199">
                  <c:v>JNE3467-KR-XXXL</c:v>
                </c:pt>
                <c:pt idx="5200">
                  <c:v>JNE3528-KR-L</c:v>
                </c:pt>
                <c:pt idx="5201">
                  <c:v>JNE3426-KR-XS</c:v>
                </c:pt>
                <c:pt idx="5202">
                  <c:v>JNE3563-KR-L</c:v>
                </c:pt>
                <c:pt idx="5203">
                  <c:v>JNE3425-KR-M</c:v>
                </c:pt>
                <c:pt idx="5204">
                  <c:v>JNE3446-KR-XL</c:v>
                </c:pt>
                <c:pt idx="5205">
                  <c:v>JNE3576-KR-XL</c:v>
                </c:pt>
                <c:pt idx="5206">
                  <c:v>JNE3575-KR-XL</c:v>
                </c:pt>
                <c:pt idx="5207">
                  <c:v>JNE3542-KR-XS</c:v>
                </c:pt>
                <c:pt idx="5208">
                  <c:v>JNE3579-KR-XS</c:v>
                </c:pt>
                <c:pt idx="5209">
                  <c:v>JNE3542-KR-S</c:v>
                </c:pt>
                <c:pt idx="5210">
                  <c:v>JNE3452-KR-S</c:v>
                </c:pt>
                <c:pt idx="5211">
                  <c:v>JNE3539-KR-XXXL</c:v>
                </c:pt>
                <c:pt idx="5212">
                  <c:v>JNE3629-KR-XXL</c:v>
                </c:pt>
                <c:pt idx="5213">
                  <c:v>JNE3637-KR-XL</c:v>
                </c:pt>
                <c:pt idx="5214">
                  <c:v>JNE3622-KR-XL</c:v>
                </c:pt>
                <c:pt idx="5215">
                  <c:v>JNE3758-KR-XS</c:v>
                </c:pt>
                <c:pt idx="5216">
                  <c:v>JNE3768-KR-XL</c:v>
                </c:pt>
                <c:pt idx="5217">
                  <c:v>JNE3669-TU-XXXL</c:v>
                </c:pt>
                <c:pt idx="5218">
                  <c:v>JNE3625-DR-L</c:v>
                </c:pt>
                <c:pt idx="5219">
                  <c:v>JNE3668-TP-N-M</c:v>
                </c:pt>
                <c:pt idx="5220">
                  <c:v>JNE3683-TU-XS</c:v>
                </c:pt>
                <c:pt idx="5221">
                  <c:v>JNE3667-TP-XXL</c:v>
                </c:pt>
                <c:pt idx="5222">
                  <c:v>JNE3676-TU-XXL</c:v>
                </c:pt>
                <c:pt idx="5223">
                  <c:v>JNE3770-KR-XS</c:v>
                </c:pt>
                <c:pt idx="5224">
                  <c:v>JNE3674-TU-XS</c:v>
                </c:pt>
                <c:pt idx="5225">
                  <c:v>JNE3667-TP-L</c:v>
                </c:pt>
                <c:pt idx="5226">
                  <c:v>JNE3627-KR-XS</c:v>
                </c:pt>
                <c:pt idx="5227">
                  <c:v>JNE3666-TP-XXL</c:v>
                </c:pt>
                <c:pt idx="5228">
                  <c:v>JNE3740-KR-M</c:v>
                </c:pt>
                <c:pt idx="5229">
                  <c:v>JNE3666-TP-XS</c:v>
                </c:pt>
                <c:pt idx="5230">
                  <c:v>JNE3684-TU-M</c:v>
                </c:pt>
                <c:pt idx="5231">
                  <c:v>JNE3666-TP-M</c:v>
                </c:pt>
                <c:pt idx="5232">
                  <c:v>JNE3729-KR-XXXL</c:v>
                </c:pt>
                <c:pt idx="5233">
                  <c:v>JNE3662-TP-XXL</c:v>
                </c:pt>
                <c:pt idx="5234">
                  <c:v>JNE3678-TU-XXXL</c:v>
                </c:pt>
                <c:pt idx="5235">
                  <c:v>JNE3736-KR-XXL</c:v>
                </c:pt>
                <c:pt idx="5236">
                  <c:v>JNE3676-TU-XL</c:v>
                </c:pt>
                <c:pt idx="5237">
                  <c:v>JNE3736-KR-XL</c:v>
                </c:pt>
                <c:pt idx="5238">
                  <c:v>JNE3773-KR-XXXL</c:v>
                </c:pt>
                <c:pt idx="5239">
                  <c:v>JNE3762-KR-XXXL</c:v>
                </c:pt>
                <c:pt idx="5240">
                  <c:v>JNE3673-TU-S</c:v>
                </c:pt>
                <c:pt idx="5241">
                  <c:v>JNE3779-KR-M</c:v>
                </c:pt>
                <c:pt idx="5242">
                  <c:v>JNE3629-KR-M</c:v>
                </c:pt>
                <c:pt idx="5243">
                  <c:v>JNE3788-KR-S</c:v>
                </c:pt>
                <c:pt idx="5244">
                  <c:v>JNE3725-KR-XL</c:v>
                </c:pt>
                <c:pt idx="5245">
                  <c:v>JNE3657-TP-XS</c:v>
                </c:pt>
                <c:pt idx="5246">
                  <c:v>JNE3624-KR-L</c:v>
                </c:pt>
                <c:pt idx="5247">
                  <c:v>JNE3694-KR-M</c:v>
                </c:pt>
                <c:pt idx="5248">
                  <c:v>JNE3623-KR-L</c:v>
                </c:pt>
                <c:pt idx="5249">
                  <c:v>JNE3693-KR-S</c:v>
                </c:pt>
                <c:pt idx="5250">
                  <c:v>JNE3767-KR-M</c:v>
                </c:pt>
                <c:pt idx="5251">
                  <c:v>JNE3717-KR-XXL</c:v>
                </c:pt>
                <c:pt idx="5252">
                  <c:v>JNE3760-KR-XXXL</c:v>
                </c:pt>
                <c:pt idx="5253">
                  <c:v>JNE3717-KR-M</c:v>
                </c:pt>
                <c:pt idx="5254">
                  <c:v>JNE3776-KR-XXXL</c:v>
                </c:pt>
                <c:pt idx="5255">
                  <c:v>JNE3717-KR-L</c:v>
                </c:pt>
                <c:pt idx="5256">
                  <c:v>JNE3742-KR-XS</c:v>
                </c:pt>
                <c:pt idx="5257">
                  <c:v>JNE3762-KR-S</c:v>
                </c:pt>
                <c:pt idx="5258">
                  <c:v>JNE3637-KR-S</c:v>
                </c:pt>
                <c:pt idx="5259">
                  <c:v>JNE3651-TP-N-XS</c:v>
                </c:pt>
                <c:pt idx="5260">
                  <c:v>JNE3728-KR-XXL</c:v>
                </c:pt>
                <c:pt idx="5261">
                  <c:v>JNE3715-KR-XXXL</c:v>
                </c:pt>
                <c:pt idx="5262">
                  <c:v>JNE3676-TU-XS</c:v>
                </c:pt>
                <c:pt idx="5263">
                  <c:v>JNE3715-KR-M</c:v>
                </c:pt>
                <c:pt idx="5264">
                  <c:v>JNE3752-KR-XXL</c:v>
                </c:pt>
                <c:pt idx="5265">
                  <c:v>JNE3756-KR-S</c:v>
                </c:pt>
                <c:pt idx="5266">
                  <c:v>JNE3765-KR-L</c:v>
                </c:pt>
                <c:pt idx="5267">
                  <c:v>JNE3733-KR-XS</c:v>
                </c:pt>
                <c:pt idx="5268">
                  <c:v>JNE3774-KR-XS</c:v>
                </c:pt>
                <c:pt idx="5269">
                  <c:v>JNE3733-KR-XL</c:v>
                </c:pt>
                <c:pt idx="5270">
                  <c:v>JNE3673-TU-XS</c:v>
                </c:pt>
                <c:pt idx="5271">
                  <c:v>JNE3688-TU-M</c:v>
                </c:pt>
                <c:pt idx="5272">
                  <c:v>JNE3630-KR-M</c:v>
                </c:pt>
                <c:pt idx="5273">
                  <c:v>JNE3765-KR-XXXL</c:v>
                </c:pt>
                <c:pt idx="5274">
                  <c:v>JNE3740-KR-S</c:v>
                </c:pt>
                <c:pt idx="5275">
                  <c:v>JNE3643-TP-N-XXL</c:v>
                </c:pt>
                <c:pt idx="5276">
                  <c:v>JNE3628-KR-L</c:v>
                </c:pt>
                <c:pt idx="5277">
                  <c:v>JNE3770-KR-L</c:v>
                </c:pt>
                <c:pt idx="5278">
                  <c:v>JNE3627-KR-S</c:v>
                </c:pt>
                <c:pt idx="5279">
                  <c:v>JNE3643-TP-N-S</c:v>
                </c:pt>
                <c:pt idx="5280">
                  <c:v>JNE3725-KR-S</c:v>
                </c:pt>
                <c:pt idx="5281">
                  <c:v>JNE3732-KR-XS</c:v>
                </c:pt>
                <c:pt idx="5282">
                  <c:v>JNE3624-KR-S</c:v>
                </c:pt>
                <c:pt idx="5283">
                  <c:v>JNE3713-TP-N-S</c:v>
                </c:pt>
                <c:pt idx="5284">
                  <c:v>JNE3725-KR-L</c:v>
                </c:pt>
                <c:pt idx="5285">
                  <c:v>JNE3743-TP-XXL</c:v>
                </c:pt>
                <c:pt idx="5286">
                  <c:v>JNE3724-KR-XS</c:v>
                </c:pt>
                <c:pt idx="5287">
                  <c:v>JNE3641-TP-N-XXL</c:v>
                </c:pt>
                <c:pt idx="5288">
                  <c:v>JNE3740-KR-L</c:v>
                </c:pt>
                <c:pt idx="5289">
                  <c:v>JNE3621-KR-S</c:v>
                </c:pt>
                <c:pt idx="5290">
                  <c:v>JNE3704-KR-XXL</c:v>
                </c:pt>
                <c:pt idx="5291">
                  <c:v>JNE3684-TU-XXXL</c:v>
                </c:pt>
                <c:pt idx="5292">
                  <c:v>JNE3777-KR-M</c:v>
                </c:pt>
                <c:pt idx="5293">
                  <c:v>JNE3750-KR-XS</c:v>
                </c:pt>
                <c:pt idx="5294">
                  <c:v>JNE3893-TP-XL</c:v>
                </c:pt>
                <c:pt idx="5295">
                  <c:v>MEN5030-KR-XL</c:v>
                </c:pt>
                <c:pt idx="5296">
                  <c:v>JNE3872-KR-XXXL</c:v>
                </c:pt>
                <c:pt idx="5297">
                  <c:v>JNE3825-KR-XXL</c:v>
                </c:pt>
                <c:pt idx="5298">
                  <c:v>NW027-TP-PJ-M</c:v>
                </c:pt>
                <c:pt idx="5299">
                  <c:v>JNE3903-KR-XS</c:v>
                </c:pt>
                <c:pt idx="5300">
                  <c:v>NW034-TP-PJ-S</c:v>
                </c:pt>
                <c:pt idx="5301">
                  <c:v>JNE3819-KR-XL</c:v>
                </c:pt>
                <c:pt idx="5302">
                  <c:v>JNE3903-KR-XXXL</c:v>
                </c:pt>
                <c:pt idx="5303">
                  <c:v>JNE3796-KR-XXL</c:v>
                </c:pt>
                <c:pt idx="5304">
                  <c:v>JNE3885-KR-M</c:v>
                </c:pt>
                <c:pt idx="5305">
                  <c:v>JNE3796-KR-XL</c:v>
                </c:pt>
                <c:pt idx="5306">
                  <c:v>JNE3833-KR-XS</c:v>
                </c:pt>
                <c:pt idx="5307">
                  <c:v>NW031-TP-PJ-XL</c:v>
                </c:pt>
                <c:pt idx="5308">
                  <c:v>JNE3806-KR-XS</c:v>
                </c:pt>
                <c:pt idx="5309">
                  <c:v>NW028-TP-PJ-M</c:v>
                </c:pt>
                <c:pt idx="5310">
                  <c:v>JNE3835-KR-XXXL</c:v>
                </c:pt>
                <c:pt idx="5311">
                  <c:v>JNE3903-KR-L</c:v>
                </c:pt>
                <c:pt idx="5312">
                  <c:v>MEN5016-KR-S</c:v>
                </c:pt>
                <c:pt idx="5313">
                  <c:v>MEN5019-KR-L</c:v>
                </c:pt>
                <c:pt idx="5314">
                  <c:v>JNE3881-DR-XS</c:v>
                </c:pt>
                <c:pt idx="5315">
                  <c:v>JNE3890-TP-XXL</c:v>
                </c:pt>
                <c:pt idx="5316">
                  <c:v>NW024-TP-PJ-XXXL</c:v>
                </c:pt>
                <c:pt idx="5317">
                  <c:v>JNE3908-KR-XL</c:v>
                </c:pt>
                <c:pt idx="5318">
                  <c:v>JNE3894-TP-M</c:v>
                </c:pt>
                <c:pt idx="5319">
                  <c:v>JNE3902-KR-L</c:v>
                </c:pt>
                <c:pt idx="5320">
                  <c:v>JNE3893-TP-XXXL</c:v>
                </c:pt>
                <c:pt idx="5321">
                  <c:v>JNE3898-KR-XL</c:v>
                </c:pt>
                <c:pt idx="5322">
                  <c:v>JNE3820-KR-XS</c:v>
                </c:pt>
                <c:pt idx="5323">
                  <c:v>MEN5001-KR-S</c:v>
                </c:pt>
                <c:pt idx="5324">
                  <c:v>NW007-ST-CP-L</c:v>
                </c:pt>
                <c:pt idx="5325">
                  <c:v>JNE3908-KR-L</c:v>
                </c:pt>
                <c:pt idx="5326">
                  <c:v>JNE3821-KR-XL</c:v>
                </c:pt>
                <c:pt idx="5327">
                  <c:v>JNE3885-KR-L</c:v>
                </c:pt>
                <c:pt idx="5328">
                  <c:v>JNE3866-KR-XXXL</c:v>
                </c:pt>
                <c:pt idx="5329">
                  <c:v>JNE3817-KR-XXXL</c:v>
                </c:pt>
                <c:pt idx="5330">
                  <c:v>JNE3833-KR-M</c:v>
                </c:pt>
                <c:pt idx="5331">
                  <c:v>JNE3906-KR-L</c:v>
                </c:pt>
                <c:pt idx="5332">
                  <c:v>NW009-ST-CP-S</c:v>
                </c:pt>
                <c:pt idx="5333">
                  <c:v>NW028-TP-PJ-XXL</c:v>
                </c:pt>
                <c:pt idx="5334">
                  <c:v>NW002-TP-PJ-S</c:v>
                </c:pt>
                <c:pt idx="5335">
                  <c:v>JNE3890-TP-S</c:v>
                </c:pt>
                <c:pt idx="5336">
                  <c:v>JNE3895-TP-L</c:v>
                </c:pt>
                <c:pt idx="5337">
                  <c:v>NW006-ST-SR-XL</c:v>
                </c:pt>
                <c:pt idx="5338">
                  <c:v>NW036-ST-SR-XS</c:v>
                </c:pt>
                <c:pt idx="5339">
                  <c:v>NW028-TP-PJ-XL</c:v>
                </c:pt>
                <c:pt idx="5340">
                  <c:v>JNE3897-KR-S</c:v>
                </c:pt>
                <c:pt idx="5341">
                  <c:v>SET258-KR-PP-XXXL</c:v>
                </c:pt>
                <c:pt idx="5342">
                  <c:v>SET131-KR-NP-XS</c:v>
                </c:pt>
                <c:pt idx="5343">
                  <c:v>SET200-KR-NP-A-S</c:v>
                </c:pt>
                <c:pt idx="5344">
                  <c:v>SET058-KR-NP-XS</c:v>
                </c:pt>
                <c:pt idx="5345">
                  <c:v>SET158-KR-PP-XL</c:v>
                </c:pt>
                <c:pt idx="5346">
                  <c:v>SET238-KR-PP-M</c:v>
                </c:pt>
                <c:pt idx="5347">
                  <c:v>SET153-KR-NP-XS</c:v>
                </c:pt>
                <c:pt idx="5348">
                  <c:v>SET220-KR-PP-XS</c:v>
                </c:pt>
                <c:pt idx="5349">
                  <c:v>SAR027</c:v>
                </c:pt>
                <c:pt idx="5350">
                  <c:v>SET185-KR-NP-XS</c:v>
                </c:pt>
                <c:pt idx="5351">
                  <c:v>SET073-KR-SHA-XXL</c:v>
                </c:pt>
                <c:pt idx="5352">
                  <c:v>SET055-KR-NP-S</c:v>
                </c:pt>
                <c:pt idx="5353">
                  <c:v>SET156-KR-NP-XS</c:v>
                </c:pt>
                <c:pt idx="5354">
                  <c:v>SET094-KR-NP-XXL</c:v>
                </c:pt>
                <c:pt idx="5355">
                  <c:v>SET155-KR-PP-XS</c:v>
                </c:pt>
                <c:pt idx="5356">
                  <c:v>SET094-KR-NP-XL</c:v>
                </c:pt>
                <c:pt idx="5357">
                  <c:v>SET147-KR-NP-XS</c:v>
                </c:pt>
                <c:pt idx="5358">
                  <c:v>SET199-KR-NP-L</c:v>
                </c:pt>
                <c:pt idx="5359">
                  <c:v>SAR036</c:v>
                </c:pt>
                <c:pt idx="5360">
                  <c:v>SET094-KR-NP-S</c:v>
                </c:pt>
                <c:pt idx="5361">
                  <c:v>SET221-KR-NP-XXXL</c:v>
                </c:pt>
                <c:pt idx="5362">
                  <c:v>NW038-ST-SR-XXXL</c:v>
                </c:pt>
                <c:pt idx="5363">
                  <c:v>SET100-KR-PP-XXXL</c:v>
                </c:pt>
                <c:pt idx="5364">
                  <c:v>SET241-KR-PP-XS</c:v>
                </c:pt>
                <c:pt idx="5365">
                  <c:v>SET193-KR-NP-A-XXXL</c:v>
                </c:pt>
                <c:pt idx="5366">
                  <c:v>SET048-KR-NP-XXL</c:v>
                </c:pt>
                <c:pt idx="5367">
                  <c:v>SET244-KR-NP-XXL</c:v>
                </c:pt>
                <c:pt idx="5368">
                  <c:v>SET236-KR-PP-L</c:v>
                </c:pt>
                <c:pt idx="5369">
                  <c:v>SET221-KR-NP-M</c:v>
                </c:pt>
                <c:pt idx="5370">
                  <c:v>SET198-KR-NP-A-L</c:v>
                </c:pt>
                <c:pt idx="5371">
                  <c:v>SET244-KR-NP-S</c:v>
                </c:pt>
                <c:pt idx="5372">
                  <c:v>SET114-KR-PP-XS</c:v>
                </c:pt>
                <c:pt idx="5373">
                  <c:v>SET248-KR-NP-M</c:v>
                </c:pt>
                <c:pt idx="5374">
                  <c:v>SET254-KR-NP-L</c:v>
                </c:pt>
                <c:pt idx="5375">
                  <c:v>SET152-KR-NP-S</c:v>
                </c:pt>
                <c:pt idx="5376">
                  <c:v>SET250-KR-SHA-XXL</c:v>
                </c:pt>
                <c:pt idx="5377">
                  <c:v>SET252-KR-PP-XXL</c:v>
                </c:pt>
                <c:pt idx="5378">
                  <c:v>SET043-KR-NP-XS</c:v>
                </c:pt>
                <c:pt idx="5379">
                  <c:v>SET138-KR-PP-XXXL</c:v>
                </c:pt>
                <c:pt idx="5380">
                  <c:v>SET232-KR-PP-XXL</c:v>
                </c:pt>
                <c:pt idx="5381">
                  <c:v>SAR029</c:v>
                </c:pt>
                <c:pt idx="5382">
                  <c:v>SET248-KR-NP-XXL</c:v>
                </c:pt>
                <c:pt idx="5383">
                  <c:v>SET245-KR-NP-M</c:v>
                </c:pt>
                <c:pt idx="5384">
                  <c:v>SET132-KR-NP-L</c:v>
                </c:pt>
                <c:pt idx="5385">
                  <c:v>SET194-KR-NP-S</c:v>
                </c:pt>
                <c:pt idx="5386">
                  <c:v>SET179-KR-PP-XXL</c:v>
                </c:pt>
                <c:pt idx="5387">
                  <c:v>PSET043-KR-NP-4XL</c:v>
                </c:pt>
                <c:pt idx="5388">
                  <c:v>SET232-KR-PP-M</c:v>
                </c:pt>
                <c:pt idx="5389">
                  <c:v>SET165-KR-PP-L</c:v>
                </c:pt>
                <c:pt idx="5390">
                  <c:v>SET034-KR-NP-XXXL</c:v>
                </c:pt>
                <c:pt idx="5391">
                  <c:v>SET219-KR-PP-XS</c:v>
                </c:pt>
                <c:pt idx="5392">
                  <c:v>SET242-KR-PP-XS</c:v>
                </c:pt>
                <c:pt idx="5393">
                  <c:v>SET204-KR-DPT-L</c:v>
                </c:pt>
                <c:pt idx="5394">
                  <c:v>SET083-KR-PP-XL</c:v>
                </c:pt>
                <c:pt idx="5395">
                  <c:v>PJNE3439-KR-N-4XL</c:v>
                </c:pt>
                <c:pt idx="5396">
                  <c:v>SET179-KR-PP-L</c:v>
                </c:pt>
                <c:pt idx="5397">
                  <c:v>SET156-KR-NP-XXL</c:v>
                </c:pt>
                <c:pt idx="5398">
                  <c:v>SET078-KR-NP-XS</c:v>
                </c:pt>
                <c:pt idx="5399">
                  <c:v>SET221-KR-NP-S</c:v>
                </c:pt>
                <c:pt idx="5400">
                  <c:v>SET172-KR-PP-B-XXL</c:v>
                </c:pt>
                <c:pt idx="5401">
                  <c:v>SET221-KR-NP-L</c:v>
                </c:pt>
                <c:pt idx="5402">
                  <c:v>SET014-KR-PP-A-XXXL</c:v>
                </c:pt>
                <c:pt idx="5403">
                  <c:v>PJNE3404-KR-N-5XL</c:v>
                </c:pt>
                <c:pt idx="5404">
                  <c:v>SET014-KR-PP-A-M</c:v>
                </c:pt>
                <c:pt idx="5405">
                  <c:v>SET253-KR-NP-M</c:v>
                </c:pt>
                <c:pt idx="5406">
                  <c:v>SET004-KR-SP-A-XS</c:v>
                </c:pt>
                <c:pt idx="5407">
                  <c:v>SET244-KR-NP-L</c:v>
                </c:pt>
                <c:pt idx="5408">
                  <c:v>SET004-KR-SP-A-XL</c:v>
                </c:pt>
                <c:pt idx="5409">
                  <c:v>PJNE3364-KR-4XL</c:v>
                </c:pt>
                <c:pt idx="5410">
                  <c:v>SET078-KR-NP-S</c:v>
                </c:pt>
                <c:pt idx="5411">
                  <c:v>SET062-KR-SP-S</c:v>
                </c:pt>
                <c:pt idx="5412">
                  <c:v>SET075-KR-DH-XXXL</c:v>
                </c:pt>
                <c:pt idx="5413">
                  <c:v>SET147-KR-NP-XXL</c:v>
                </c:pt>
                <c:pt idx="5414">
                  <c:v>SET075-KR-DH-XXL</c:v>
                </c:pt>
                <c:pt idx="5415">
                  <c:v>SET062-KR-SP-L</c:v>
                </c:pt>
                <c:pt idx="5416">
                  <c:v>SAR068</c:v>
                </c:pt>
                <c:pt idx="5417">
                  <c:v>SET200-KR-NP-A-XL</c:v>
                </c:pt>
                <c:pt idx="5418">
                  <c:v>SAR066</c:v>
                </c:pt>
                <c:pt idx="5419">
                  <c:v>SET097-KR-PP-XXL</c:v>
                </c:pt>
                <c:pt idx="5420">
                  <c:v>SAR061</c:v>
                </c:pt>
                <c:pt idx="5421">
                  <c:v>SET097-KR-PP-L</c:v>
                </c:pt>
                <c:pt idx="5422">
                  <c:v>SAR048</c:v>
                </c:pt>
                <c:pt idx="5423">
                  <c:v>SET198-KR-NP-A-XXXL</c:v>
                </c:pt>
                <c:pt idx="5424">
                  <c:v>SET053-KR-NP-S</c:v>
                </c:pt>
                <c:pt idx="5425">
                  <c:v>SET227-KR-PP-A-XXXL</c:v>
                </c:pt>
                <c:pt idx="5426">
                  <c:v>SET053-KR-NP-M</c:v>
                </c:pt>
                <c:pt idx="5427">
                  <c:v>SET236-KR-PP-S</c:v>
                </c:pt>
                <c:pt idx="5428">
                  <c:v>SET227-KR-PP-A-XXL</c:v>
                </c:pt>
                <c:pt idx="5429">
                  <c:v>SET303-KR-NP-S</c:v>
                </c:pt>
                <c:pt idx="5430">
                  <c:v>SET403-KR-NP-S</c:v>
                </c:pt>
                <c:pt idx="5431">
                  <c:v>SET307-KR-DPT-XS</c:v>
                </c:pt>
                <c:pt idx="5432">
                  <c:v>SET346-KR-PP-XS</c:v>
                </c:pt>
                <c:pt idx="5433">
                  <c:v>SET326-KR-PP-XS</c:v>
                </c:pt>
                <c:pt idx="5434">
                  <c:v>SET336-KR-NP-S</c:v>
                </c:pt>
                <c:pt idx="5435">
                  <c:v>SET321-KR-DPT-XXXL</c:v>
                </c:pt>
                <c:pt idx="5436">
                  <c:v>SET365-KR-NP-XL</c:v>
                </c:pt>
                <c:pt idx="5437">
                  <c:v>SET299-KR-PP-XXL</c:v>
                </c:pt>
                <c:pt idx="5438">
                  <c:v>SET373-KR-PP-XXL</c:v>
                </c:pt>
                <c:pt idx="5439">
                  <c:v>SET297-KR-NP-XXXL</c:v>
                </c:pt>
                <c:pt idx="5440">
                  <c:v>SET336-KR-NP-L</c:v>
                </c:pt>
                <c:pt idx="5441">
                  <c:v>SET313-KR-NP-XL</c:v>
                </c:pt>
                <c:pt idx="5442">
                  <c:v>SET315-KR-PP-XXXL</c:v>
                </c:pt>
                <c:pt idx="5443">
                  <c:v>SET295-KR-NP-M</c:v>
                </c:pt>
                <c:pt idx="5444">
                  <c:v>SET338-KR-NP-XS</c:v>
                </c:pt>
                <c:pt idx="5445">
                  <c:v>SET321-KR-DPT-XXL</c:v>
                </c:pt>
                <c:pt idx="5446">
                  <c:v>SET308-KR-PP-XS</c:v>
                </c:pt>
                <c:pt idx="5447">
                  <c:v>SET442-KR-NP-XXXL</c:v>
                </c:pt>
                <c:pt idx="5448">
                  <c:v>SET410-KR-NP-XS</c:v>
                </c:pt>
                <c:pt idx="5449">
                  <c:v>SET280-KR-PP-L</c:v>
                </c:pt>
                <c:pt idx="5450">
                  <c:v>SET275-KR-NP-XXL</c:v>
                </c:pt>
                <c:pt idx="5451">
                  <c:v>SET313-KR-NP-XS</c:v>
                </c:pt>
                <c:pt idx="5452">
                  <c:v>SET275-KR-NP-XS</c:v>
                </c:pt>
                <c:pt idx="5453">
                  <c:v>SET403-KR-NP-M</c:v>
                </c:pt>
                <c:pt idx="5454">
                  <c:v>SET360-KR-NP-XS</c:v>
                </c:pt>
                <c:pt idx="5455">
                  <c:v>SET326-KR-PP-XL</c:v>
                </c:pt>
                <c:pt idx="5456">
                  <c:v>SET274-KR-PP-XS</c:v>
                </c:pt>
                <c:pt idx="5457">
                  <c:v>SET289-KR-NP-XXL</c:v>
                </c:pt>
                <c:pt idx="5458">
                  <c:v>SET315-KR-PP-XL</c:v>
                </c:pt>
                <c:pt idx="5459">
                  <c:v>SET409-KR-NP-XL</c:v>
                </c:pt>
                <c:pt idx="5460">
                  <c:v>SET346-KR-PP-S</c:v>
                </c:pt>
                <c:pt idx="5461">
                  <c:v>SET289-KR-NP-L</c:v>
                </c:pt>
                <c:pt idx="5462">
                  <c:v>SET409-KR-NP-XS</c:v>
                </c:pt>
                <c:pt idx="5463">
                  <c:v>SET431-KR-NP-S</c:v>
                </c:pt>
                <c:pt idx="5464">
                  <c:v>SET353-KR-NP-XS</c:v>
                </c:pt>
                <c:pt idx="5465">
                  <c:v>SET321-KR-DPT-L</c:v>
                </c:pt>
                <c:pt idx="5466">
                  <c:v>SET404-KR-NP-XS</c:v>
                </c:pt>
                <c:pt idx="5467">
                  <c:v>SET311-KR-NP-L</c:v>
                </c:pt>
                <c:pt idx="5468">
                  <c:v>SET403-KR-NP-XXXL</c:v>
                </c:pt>
                <c:pt idx="5469">
                  <c:v>SET306-KR-PP-XS</c:v>
                </c:pt>
                <c:pt idx="5470">
                  <c:v>SET334-KR-NP-XXXL</c:v>
                </c:pt>
                <c:pt idx="5471">
                  <c:v>SET352-KR-NP-XXL</c:v>
                </c:pt>
                <c:pt idx="5472">
                  <c:v>BL020-71RED</c:v>
                </c:pt>
                <c:pt idx="5473">
                  <c:v>BL102-S</c:v>
                </c:pt>
                <c:pt idx="5474">
                  <c:v>J0021-TP-L</c:v>
                </c:pt>
                <c:pt idx="5475">
                  <c:v>BTM047-PP-S</c:v>
                </c:pt>
                <c:pt idx="5476">
                  <c:v>BL087-XS</c:v>
                </c:pt>
                <c:pt idx="5477">
                  <c:v>BTM047-PP-L</c:v>
                </c:pt>
                <c:pt idx="5478">
                  <c:v>CH205-YELLOW-XL</c:v>
                </c:pt>
                <c:pt idx="5479">
                  <c:v>J0116-TP-XXL</c:v>
                </c:pt>
                <c:pt idx="5480">
                  <c:v>J0020-SET-XS</c:v>
                </c:pt>
                <c:pt idx="5481">
                  <c:v>BTM045-PP-XXXL</c:v>
                </c:pt>
                <c:pt idx="5482">
                  <c:v>J0014-LCD-XXXL</c:v>
                </c:pt>
                <c:pt idx="5483">
                  <c:v>BTM045-PP-XXL</c:v>
                </c:pt>
                <c:pt idx="5484">
                  <c:v>J0078-SET-M</c:v>
                </c:pt>
                <c:pt idx="5485">
                  <c:v>J0085-TP-XXL</c:v>
                </c:pt>
                <c:pt idx="5486">
                  <c:v>BL008-61RED-B</c:v>
                </c:pt>
                <c:pt idx="5487">
                  <c:v>BTM044-PP-XXXL</c:v>
                </c:pt>
                <c:pt idx="5488">
                  <c:v>AN204-PURPLE-XXL</c:v>
                </c:pt>
                <c:pt idx="5489">
                  <c:v>J0033-KR-XL</c:v>
                </c:pt>
                <c:pt idx="5490">
                  <c:v>BL109-XS</c:v>
                </c:pt>
                <c:pt idx="5491">
                  <c:v>J0044-TP-XS</c:v>
                </c:pt>
                <c:pt idx="5492">
                  <c:v>J0087-TP-XXXL</c:v>
                </c:pt>
                <c:pt idx="5493">
                  <c:v>BTM043-PP-XL</c:v>
                </c:pt>
                <c:pt idx="5494">
                  <c:v>BL101-S</c:v>
                </c:pt>
                <c:pt idx="5495">
                  <c:v>BTM043-PP-S</c:v>
                </c:pt>
                <c:pt idx="5496">
                  <c:v>J0087-TP-S</c:v>
                </c:pt>
                <c:pt idx="5497">
                  <c:v>BTM042-PP-XXXL</c:v>
                </c:pt>
                <c:pt idx="5498">
                  <c:v>BL079-87RED</c:v>
                </c:pt>
                <c:pt idx="5499">
                  <c:v>BTM042-PP-XS</c:v>
                </c:pt>
                <c:pt idx="5500">
                  <c:v>BL024-74RED-B</c:v>
                </c:pt>
                <c:pt idx="5501">
                  <c:v>J0072-KR-M</c:v>
                </c:pt>
                <c:pt idx="5502">
                  <c:v>BL015-63PINK</c:v>
                </c:pt>
                <c:pt idx="5503">
                  <c:v>J0070-KR-M</c:v>
                </c:pt>
                <c:pt idx="5504">
                  <c:v>BL003-50BLACK</c:v>
                </c:pt>
                <c:pt idx="5505">
                  <c:v>J0102-SKD-XXL</c:v>
                </c:pt>
                <c:pt idx="5506">
                  <c:v>CH202-ORANGE-L</c:v>
                </c:pt>
                <c:pt idx="5507">
                  <c:v>J0114-TP-S</c:v>
                </c:pt>
                <c:pt idx="5508">
                  <c:v>AN201-RED-XL</c:v>
                </c:pt>
                <c:pt idx="5509">
                  <c:v>BTM041-PP-XXL</c:v>
                </c:pt>
                <c:pt idx="5510">
                  <c:v>J0084-TP-XS</c:v>
                </c:pt>
                <c:pt idx="5511">
                  <c:v>J0092-SET-S</c:v>
                </c:pt>
                <c:pt idx="5512">
                  <c:v>J0122-TP-XS</c:v>
                </c:pt>
                <c:pt idx="5513">
                  <c:v>BTM041-PP-L</c:v>
                </c:pt>
                <c:pt idx="5514">
                  <c:v>J0019-SET-XS</c:v>
                </c:pt>
                <c:pt idx="5515">
                  <c:v>J0043-SET-XL</c:v>
                </c:pt>
                <c:pt idx="5516">
                  <c:v>J0080-TP-XXL</c:v>
                </c:pt>
                <c:pt idx="5517">
                  <c:v>J0042-DR-S</c:v>
                </c:pt>
                <c:pt idx="5518">
                  <c:v>BL102-L</c:v>
                </c:pt>
                <c:pt idx="5519">
                  <c:v>BTM040-PP-XL</c:v>
                </c:pt>
                <c:pt idx="5520">
                  <c:v>BL100-XL</c:v>
                </c:pt>
                <c:pt idx="5521">
                  <c:v>BTM040-PP-S</c:v>
                </c:pt>
                <c:pt idx="5522">
                  <c:v>BL098-XXL</c:v>
                </c:pt>
                <c:pt idx="5523">
                  <c:v>J0085-TP-XS</c:v>
                </c:pt>
                <c:pt idx="5524">
                  <c:v>J0049-TP-M</c:v>
                </c:pt>
                <c:pt idx="5525">
                  <c:v>BTM039-PP-XXL</c:v>
                </c:pt>
                <c:pt idx="5526">
                  <c:v>BL086-XXL</c:v>
                </c:pt>
                <c:pt idx="5527">
                  <c:v>J0028-KR-S</c:v>
                </c:pt>
                <c:pt idx="5528">
                  <c:v>BL055-164GOLD-A</c:v>
                </c:pt>
                <c:pt idx="5529">
                  <c:v>J0091-TP-XS</c:v>
                </c:pt>
                <c:pt idx="5530">
                  <c:v>BL026-74BEIGE-B</c:v>
                </c:pt>
                <c:pt idx="5531">
                  <c:v>J0011-LCD-A-L</c:v>
                </c:pt>
                <c:pt idx="5532">
                  <c:v>BL021-71BLACK-B</c:v>
                </c:pt>
                <c:pt idx="5533">
                  <c:v>J0042-DR-L</c:v>
                </c:pt>
                <c:pt idx="5534">
                  <c:v>BL019-71PINK</c:v>
                </c:pt>
                <c:pt idx="5535">
                  <c:v>J0131-KR-XXXL</c:v>
                </c:pt>
                <c:pt idx="5536">
                  <c:v>BL010-61CHIKU-B</c:v>
                </c:pt>
                <c:pt idx="5537">
                  <c:v>J0091-TP-L</c:v>
                </c:pt>
                <c:pt idx="5538">
                  <c:v>CH208-MUSTARD-M</c:v>
                </c:pt>
                <c:pt idx="5539">
                  <c:v>BTM037-PP-XXXL</c:v>
                </c:pt>
                <c:pt idx="5540">
                  <c:v>J0047-TP-XL</c:v>
                </c:pt>
                <c:pt idx="5541">
                  <c:v>J0027-SET-S</c:v>
                </c:pt>
                <c:pt idx="5542">
                  <c:v>CH204-PURPLE-M</c:v>
                </c:pt>
                <c:pt idx="5543">
                  <c:v>J0131-KR-XL</c:v>
                </c:pt>
                <c:pt idx="5544">
                  <c:v>CH201-RED-M</c:v>
                </c:pt>
                <c:pt idx="5545">
                  <c:v>J0079-SKD-S</c:v>
                </c:pt>
                <c:pt idx="5546">
                  <c:v>BTM048-PP-L</c:v>
                </c:pt>
                <c:pt idx="5547">
                  <c:v>BTM036-PP-XL</c:v>
                </c:pt>
                <c:pt idx="5548">
                  <c:v>BL110-XL</c:v>
                </c:pt>
                <c:pt idx="5549">
                  <c:v>BTM036-PP-S</c:v>
                </c:pt>
                <c:pt idx="5550">
                  <c:v>BL110-M</c:v>
                </c:pt>
                <c:pt idx="5551">
                  <c:v>J0090-TP-XXL</c:v>
                </c:pt>
                <c:pt idx="5552">
                  <c:v>J0078-SET-XXL</c:v>
                </c:pt>
                <c:pt idx="5553">
                  <c:v>J0133-KR-XS</c:v>
                </c:pt>
                <c:pt idx="5554">
                  <c:v>BL109-XL</c:v>
                </c:pt>
                <c:pt idx="5555">
                  <c:v>BTM035-NP-XS</c:v>
                </c:pt>
                <c:pt idx="5556">
                  <c:v>J0020-SET-XXL</c:v>
                </c:pt>
                <c:pt idx="5557">
                  <c:v>J0077-SKD-L</c:v>
                </c:pt>
                <c:pt idx="5558">
                  <c:v>J0078-SET-XL</c:v>
                </c:pt>
                <c:pt idx="5559">
                  <c:v>BTM032-NP-XS</c:v>
                </c:pt>
                <c:pt idx="5560">
                  <c:v>J0098-TP-S</c:v>
                </c:pt>
                <c:pt idx="5561">
                  <c:v>J0075-KR-XS</c:v>
                </c:pt>
                <c:pt idx="5562">
                  <c:v>J0121-TP-L</c:v>
                </c:pt>
                <c:pt idx="5563">
                  <c:v>J0101-DR-XS</c:v>
                </c:pt>
                <c:pt idx="5564">
                  <c:v>J0087-TP-XS</c:v>
                </c:pt>
                <c:pt idx="5565">
                  <c:v>J0025-DR-M</c:v>
                </c:pt>
                <c:pt idx="5566">
                  <c:v>J0015-DR-XS</c:v>
                </c:pt>
                <c:pt idx="5567">
                  <c:v>J0101-DR-S</c:v>
                </c:pt>
                <c:pt idx="5568">
                  <c:v>BL101-XS</c:v>
                </c:pt>
                <c:pt idx="5569">
                  <c:v>J0024-KR-XXL</c:v>
                </c:pt>
                <c:pt idx="5570">
                  <c:v>BL101-M</c:v>
                </c:pt>
                <c:pt idx="5571">
                  <c:v>BTM029-NP-XXXL</c:v>
                </c:pt>
                <c:pt idx="5572">
                  <c:v>J0015-DR-S</c:v>
                </c:pt>
                <c:pt idx="5573">
                  <c:v>J0039-SET-S</c:v>
                </c:pt>
                <c:pt idx="5574">
                  <c:v>BL099-L</c:v>
                </c:pt>
                <c:pt idx="5575">
                  <c:v>J0101-DR-A-XXXL</c:v>
                </c:pt>
                <c:pt idx="5576">
                  <c:v>BL098-XL</c:v>
                </c:pt>
                <c:pt idx="5577">
                  <c:v>J0038-DR-XXXL</c:v>
                </c:pt>
                <c:pt idx="5578">
                  <c:v>BL090-S</c:v>
                </c:pt>
                <c:pt idx="5579">
                  <c:v>BTM029-NP-M</c:v>
                </c:pt>
                <c:pt idx="5580">
                  <c:v>BL087-XXL</c:v>
                </c:pt>
                <c:pt idx="5581">
                  <c:v>BTM029-NP-L</c:v>
                </c:pt>
                <c:pt idx="5582">
                  <c:v>J0049-TP-L</c:v>
                </c:pt>
                <c:pt idx="5583">
                  <c:v>J0136-KR-XS</c:v>
                </c:pt>
                <c:pt idx="5584">
                  <c:v>BL086-XL</c:v>
                </c:pt>
                <c:pt idx="5585">
                  <c:v>BTM026-NP-XXXL</c:v>
                </c:pt>
                <c:pt idx="5586">
                  <c:v>J0086-DR-XS</c:v>
                </c:pt>
                <c:pt idx="5587">
                  <c:v>BTM026-NP-XL</c:v>
                </c:pt>
                <c:pt idx="5588">
                  <c:v>BL053-153GOLD-A</c:v>
                </c:pt>
                <c:pt idx="5589">
                  <c:v>BTM026-NP-M</c:v>
                </c:pt>
                <c:pt idx="5590">
                  <c:v>J0104-KR-XL</c:v>
                </c:pt>
                <c:pt idx="5591">
                  <c:v>BTM026-NP-L</c:v>
                </c:pt>
                <c:pt idx="5592">
                  <c:v>J0133-KR-A-XL</c:v>
                </c:pt>
                <c:pt idx="5593">
                  <c:v>BTM021-B-XS</c:v>
                </c:pt>
                <c:pt idx="5594">
                  <c:v>J0001-DR-M</c:v>
                </c:pt>
                <c:pt idx="5595">
                  <c:v>BTM008-XXL</c:v>
                </c:pt>
                <c:pt idx="5596">
                  <c:v>J0110-SKD-XL</c:v>
                </c:pt>
                <c:pt idx="5597">
                  <c:v>BTM008-XL</c:v>
                </c:pt>
                <c:pt idx="5598">
                  <c:v>BL019-71PINK-B</c:v>
                </c:pt>
                <c:pt idx="5599">
                  <c:v>BTM008-B-XXL</c:v>
                </c:pt>
                <c:pt idx="5600">
                  <c:v>J0133-KR-XXL</c:v>
                </c:pt>
                <c:pt idx="5601">
                  <c:v>BTM008-B-M</c:v>
                </c:pt>
                <c:pt idx="5602">
                  <c:v>AN201-RED-M</c:v>
                </c:pt>
                <c:pt idx="5603">
                  <c:v>BTM008-B-L</c:v>
                </c:pt>
                <c:pt idx="5604">
                  <c:v>CH213-BROWN-S</c:v>
                </c:pt>
                <c:pt idx="5605">
                  <c:v>BTM002-XL</c:v>
                </c:pt>
                <c:pt idx="5606">
                  <c:v>CH213-BROWN-L</c:v>
                </c:pt>
                <c:pt idx="5607">
                  <c:v>BTM002-S</c:v>
                </c:pt>
                <c:pt idx="5608">
                  <c:v>J0081-DR-XS</c:v>
                </c:pt>
                <c:pt idx="5609">
                  <c:v>J0074-TP-XXL</c:v>
                </c:pt>
                <c:pt idx="5610">
                  <c:v>J0082-TP-L</c:v>
                </c:pt>
                <c:pt idx="5611">
                  <c:v>J0112-TP-S</c:v>
                </c:pt>
                <c:pt idx="5612">
                  <c:v>AN212-WHITE-XL</c:v>
                </c:pt>
                <c:pt idx="5613">
                  <c:v>J0089-TP-M</c:v>
                </c:pt>
                <c:pt idx="5614">
                  <c:v>CH205-YELLOW-S</c:v>
                </c:pt>
                <c:pt idx="5615">
                  <c:v>J0074-TP-XL</c:v>
                </c:pt>
                <c:pt idx="5616">
                  <c:v>CH203-MAROON-L</c:v>
                </c:pt>
                <c:pt idx="5617">
                  <c:v>BL113-M</c:v>
                </c:pt>
                <c:pt idx="5618">
                  <c:v>AN208-MUSTARD-XL</c:v>
                </c:pt>
                <c:pt idx="5619">
                  <c:v>J0022-KR-XS</c:v>
                </c:pt>
                <c:pt idx="5620">
                  <c:v>BTM048-PP-XXL</c:v>
                </c:pt>
                <c:pt idx="5621">
                  <c:v>BL111-XS</c:v>
                </c:pt>
                <c:pt idx="5622">
                  <c:v>BTM048-PP-M</c:v>
                </c:pt>
                <c:pt idx="5623">
                  <c:v>J0100-DR-XXXL</c:v>
                </c:pt>
                <c:pt idx="5624">
                  <c:v>AN202-ORANGE-M</c:v>
                </c:pt>
                <c:pt idx="5625">
                  <c:v>J0123-TP-XS</c:v>
                </c:pt>
                <c:pt idx="5626">
                  <c:v>J0133-KR-A-M</c:v>
                </c:pt>
                <c:pt idx="5627">
                  <c:v>J0021-TP-XXL</c:v>
                </c:pt>
                <c:pt idx="5628">
                  <c:v>BTM046-PP-XL</c:v>
                </c:pt>
                <c:pt idx="5629">
                  <c:v>J0155-KR-XXXL</c:v>
                </c:pt>
                <c:pt idx="5630">
                  <c:v>J0213-TP-XS</c:v>
                </c:pt>
                <c:pt idx="5631">
                  <c:v>J0149-KR-S</c:v>
                </c:pt>
                <c:pt idx="5632">
                  <c:v>J0183-TP-M</c:v>
                </c:pt>
                <c:pt idx="5633">
                  <c:v>J0225-SKD-XXXL</c:v>
                </c:pt>
                <c:pt idx="5634">
                  <c:v>J0235-SKD-XL</c:v>
                </c:pt>
                <c:pt idx="5635">
                  <c:v>J0195-TP-XL</c:v>
                </c:pt>
                <c:pt idx="5636">
                  <c:v>J0235-SKD-S</c:v>
                </c:pt>
                <c:pt idx="5637">
                  <c:v>J0143-SET-A-XS</c:v>
                </c:pt>
                <c:pt idx="5638">
                  <c:v>J0319-KR-L</c:v>
                </c:pt>
                <c:pt idx="5639">
                  <c:v>J0294-TP-XXXL</c:v>
                </c:pt>
                <c:pt idx="5640">
                  <c:v>J0307-TP-XL</c:v>
                </c:pt>
                <c:pt idx="5641">
                  <c:v>J0224-SKD-XL</c:v>
                </c:pt>
                <c:pt idx="5642">
                  <c:v>J0180-DR-XXXL</c:v>
                </c:pt>
                <c:pt idx="5643">
                  <c:v>J0284-SKD-XS</c:v>
                </c:pt>
                <c:pt idx="5644">
                  <c:v>J0180-DR-XXL</c:v>
                </c:pt>
                <c:pt idx="5645">
                  <c:v>J0192-TP-XXL</c:v>
                </c:pt>
                <c:pt idx="5646">
                  <c:v>J0330-KR-XS</c:v>
                </c:pt>
                <c:pt idx="5647">
                  <c:v>J0214-TP-XXXL</c:v>
                </c:pt>
                <c:pt idx="5648">
                  <c:v>J0314-KR-S</c:v>
                </c:pt>
                <c:pt idx="5649">
                  <c:v>J0140-SET-L</c:v>
                </c:pt>
                <c:pt idx="5650">
                  <c:v>J0330-KR-XL</c:v>
                </c:pt>
                <c:pt idx="5651">
                  <c:v>J0282-SET-XS</c:v>
                </c:pt>
                <c:pt idx="5652">
                  <c:v>J0178-TP-XS</c:v>
                </c:pt>
                <c:pt idx="5653">
                  <c:v>J0160-TP-XXL</c:v>
                </c:pt>
                <c:pt idx="5654">
                  <c:v>J0178-TP-XL</c:v>
                </c:pt>
                <c:pt idx="5655">
                  <c:v>J0199-SET-XS</c:v>
                </c:pt>
                <c:pt idx="5656">
                  <c:v>J0178-TP-L</c:v>
                </c:pt>
                <c:pt idx="5657">
                  <c:v>J0254-SKD-L</c:v>
                </c:pt>
                <c:pt idx="5658">
                  <c:v>J0292-TP-XL</c:v>
                </c:pt>
                <c:pt idx="5659">
                  <c:v>J0155-KR-L</c:v>
                </c:pt>
                <c:pt idx="5660">
                  <c:v>J0232-SKD-XXXL</c:v>
                </c:pt>
                <c:pt idx="5661">
                  <c:v>J0251-SKD-XXL</c:v>
                </c:pt>
                <c:pt idx="5662">
                  <c:v>J0333-DR-XS</c:v>
                </c:pt>
                <c:pt idx="5663">
                  <c:v>J0194-DR-XXXL</c:v>
                </c:pt>
                <c:pt idx="5664">
                  <c:v>J0175-KR-XXL</c:v>
                </c:pt>
                <c:pt idx="5665">
                  <c:v>J0150-KR-L</c:v>
                </c:pt>
                <c:pt idx="5666">
                  <c:v>J0175-KR-XL</c:v>
                </c:pt>
                <c:pt idx="5667">
                  <c:v>J0190-TP-XS</c:v>
                </c:pt>
                <c:pt idx="5668">
                  <c:v>J0232-SKD-S</c:v>
                </c:pt>
                <c:pt idx="5669">
                  <c:v>J0143-SET-A-XXXL</c:v>
                </c:pt>
                <c:pt idx="5670">
                  <c:v>J0175-KR-L</c:v>
                </c:pt>
                <c:pt idx="5671">
                  <c:v>J0141-KR-XXL</c:v>
                </c:pt>
                <c:pt idx="5672">
                  <c:v>J0174-TP-XS</c:v>
                </c:pt>
                <c:pt idx="5673">
                  <c:v>J0249-SKD-XXXL</c:v>
                </c:pt>
                <c:pt idx="5674">
                  <c:v>J0174-TP-XL</c:v>
                </c:pt>
                <c:pt idx="5675">
                  <c:v>J0249-SKD-XS</c:v>
                </c:pt>
                <c:pt idx="5676">
                  <c:v>J0232-SKD-L</c:v>
                </c:pt>
                <c:pt idx="5677">
                  <c:v>J0307-TP-XXL</c:v>
                </c:pt>
                <c:pt idx="5678">
                  <c:v>J0173-DR-S</c:v>
                </c:pt>
                <c:pt idx="5679">
                  <c:v>J0161-DR-M</c:v>
                </c:pt>
                <c:pt idx="5680">
                  <c:v>J0172-TP-XXXL</c:v>
                </c:pt>
                <c:pt idx="5681">
                  <c:v>J0160-TP-L</c:v>
                </c:pt>
                <c:pt idx="5682">
                  <c:v>J0245-SKD-XS</c:v>
                </c:pt>
                <c:pt idx="5683">
                  <c:v>J0298-DR-S</c:v>
                </c:pt>
                <c:pt idx="5684">
                  <c:v>J0208-DR-XL</c:v>
                </c:pt>
                <c:pt idx="5685">
                  <c:v>J0199-SET-XL</c:v>
                </c:pt>
                <c:pt idx="5686">
                  <c:v>J0208-DR-M</c:v>
                </c:pt>
                <c:pt idx="5687">
                  <c:v>J0305-DR-S</c:v>
                </c:pt>
                <c:pt idx="5688">
                  <c:v>J0279-SET-XXXL</c:v>
                </c:pt>
                <c:pt idx="5689">
                  <c:v>J0240-SKD-XXL</c:v>
                </c:pt>
                <c:pt idx="5690">
                  <c:v>J0279-SET-S</c:v>
                </c:pt>
                <c:pt idx="5691">
                  <c:v>J0155-KR-XL</c:v>
                </c:pt>
                <c:pt idx="5692">
                  <c:v>J0279-SET-M</c:v>
                </c:pt>
                <c:pt idx="5693">
                  <c:v>J0197-TP-XS</c:v>
                </c:pt>
                <c:pt idx="5694">
                  <c:v>J0291-JS-XS</c:v>
                </c:pt>
                <c:pt idx="5695">
                  <c:v>J0240-SKD-L</c:v>
                </c:pt>
                <c:pt idx="5696">
                  <c:v>J0166-DR-XS</c:v>
                </c:pt>
                <c:pt idx="5697">
                  <c:v>J0195-TP-XS</c:v>
                </c:pt>
                <c:pt idx="5698">
                  <c:v>J0166-DR-XL</c:v>
                </c:pt>
                <c:pt idx="5699">
                  <c:v>J0238-LCD-XXXL</c:v>
                </c:pt>
                <c:pt idx="5700">
                  <c:v>J0278-SET-XXL</c:v>
                </c:pt>
                <c:pt idx="5701">
                  <c:v>J0194-DR-XXL</c:v>
                </c:pt>
                <c:pt idx="5702">
                  <c:v>J0299-KR-XXL</c:v>
                </c:pt>
                <c:pt idx="5703">
                  <c:v>J0323-CD-L</c:v>
                </c:pt>
                <c:pt idx="5704">
                  <c:v>J0229-SKD-XXXL</c:v>
                </c:pt>
                <c:pt idx="5705">
                  <c:v>J0149-KR-XS</c:v>
                </c:pt>
                <c:pt idx="5706">
                  <c:v>J0205-TP-L</c:v>
                </c:pt>
                <c:pt idx="5707">
                  <c:v>J0190-TP-XXXL</c:v>
                </c:pt>
                <c:pt idx="5708">
                  <c:v>J0229-SKD-L</c:v>
                </c:pt>
                <c:pt idx="5709">
                  <c:v>J0302-DR-XS</c:v>
                </c:pt>
                <c:pt idx="5710">
                  <c:v>J0299-KR-XL</c:v>
                </c:pt>
                <c:pt idx="5711">
                  <c:v>J0214-TP-XXL</c:v>
                </c:pt>
                <c:pt idx="5712">
                  <c:v>J0328-KR-S</c:v>
                </c:pt>
                <c:pt idx="5713">
                  <c:v>J0187-KR-XXL</c:v>
                </c:pt>
                <c:pt idx="5714">
                  <c:v>J0203-TP-XXL</c:v>
                </c:pt>
                <c:pt idx="5715">
                  <c:v>J0187-KR-XL</c:v>
                </c:pt>
                <c:pt idx="5716">
                  <c:v>J0163-SKD-M</c:v>
                </c:pt>
                <c:pt idx="5717">
                  <c:v>J0140-SET-M</c:v>
                </c:pt>
                <c:pt idx="5718">
                  <c:v>J0163-SKD-L</c:v>
                </c:pt>
                <c:pt idx="5719">
                  <c:v>J0214-TP-L</c:v>
                </c:pt>
                <c:pt idx="5720">
                  <c:v>J0299-KR-L</c:v>
                </c:pt>
                <c:pt idx="5721">
                  <c:v>J0282-SET-XXL</c:v>
                </c:pt>
                <c:pt idx="5722">
                  <c:v>J0162-SKD-XS</c:v>
                </c:pt>
                <c:pt idx="5723">
                  <c:v>J0185-DR-M</c:v>
                </c:pt>
                <c:pt idx="5724">
                  <c:v>J0228-SKD-L</c:v>
                </c:pt>
                <c:pt idx="5725">
                  <c:v>J0138-KR-M</c:v>
                </c:pt>
                <c:pt idx="5726">
                  <c:v>J0162-SKD-M</c:v>
                </c:pt>
                <c:pt idx="5727">
                  <c:v>J0184-KR-S</c:v>
                </c:pt>
                <c:pt idx="5728">
                  <c:v>J0161-DR-XXXL</c:v>
                </c:pt>
                <c:pt idx="5729">
                  <c:v>J0137-SET-M</c:v>
                </c:pt>
                <c:pt idx="5730">
                  <c:v>J0226-SKD-L</c:v>
                </c:pt>
                <c:pt idx="5731">
                  <c:v>J0161-DR-S</c:v>
                </c:pt>
                <c:pt idx="5732">
                  <c:v>J0225-SKD-XL</c:v>
                </c:pt>
                <c:pt idx="5733">
                  <c:v>J0429-DR-XS</c:v>
                </c:pt>
                <c:pt idx="5734">
                  <c:v>JNE3225-KR-XXL</c:v>
                </c:pt>
                <c:pt idx="5735">
                  <c:v>JNE2170-KR-436-XS</c:v>
                </c:pt>
                <c:pt idx="5736">
                  <c:v>JNE3369-KR-M</c:v>
                </c:pt>
                <c:pt idx="5737">
                  <c:v>J0417-TP-XL</c:v>
                </c:pt>
                <c:pt idx="5738">
                  <c:v>J0398-DR-XS</c:v>
                </c:pt>
                <c:pt idx="5739">
                  <c:v>J0419-TP-XL</c:v>
                </c:pt>
                <c:pt idx="5740">
                  <c:v>J0378-SKD-XS</c:v>
                </c:pt>
                <c:pt idx="5741">
                  <c:v>J0431-DR-XXXL</c:v>
                </c:pt>
                <c:pt idx="5742">
                  <c:v>JNE3323-KR-A-L</c:v>
                </c:pt>
                <c:pt idx="5743">
                  <c:v>JNE2132-KR-398-S</c:v>
                </c:pt>
                <c:pt idx="5744">
                  <c:v>JNE3311-KR-XL</c:v>
                </c:pt>
                <c:pt idx="5745">
                  <c:v>JNE3395-KR-L</c:v>
                </c:pt>
                <c:pt idx="5746">
                  <c:v>JNE3391-KR-XL</c:v>
                </c:pt>
                <c:pt idx="5747">
                  <c:v>J0389-TP-XXXL</c:v>
                </c:pt>
                <c:pt idx="5748">
                  <c:v>J0371-SKD-XXXL</c:v>
                </c:pt>
                <c:pt idx="5749">
                  <c:v>JNE3042-KR-L</c:v>
                </c:pt>
                <c:pt idx="5750">
                  <c:v>J0378-SKD-L</c:v>
                </c:pt>
                <c:pt idx="5751">
                  <c:v>JNE3389-KR-XL</c:v>
                </c:pt>
                <c:pt idx="5752">
                  <c:v>JNE3383-KR-A-L</c:v>
                </c:pt>
                <c:pt idx="5753">
                  <c:v>J0431-DR-XS</c:v>
                </c:pt>
                <c:pt idx="5754">
                  <c:v>J0371-SKD-S</c:v>
                </c:pt>
                <c:pt idx="5755">
                  <c:v>J0375-SKD-XS</c:v>
                </c:pt>
                <c:pt idx="5756">
                  <c:v>JNE3389-KR-A-L</c:v>
                </c:pt>
                <c:pt idx="5757">
                  <c:v>JNE3389-KR-A-XS</c:v>
                </c:pt>
                <c:pt idx="5758">
                  <c:v>J0417-TP-M</c:v>
                </c:pt>
                <c:pt idx="5759">
                  <c:v>JNE3323-KR-A-XL</c:v>
                </c:pt>
                <c:pt idx="5760">
                  <c:v>J0370-SKD-XS</c:v>
                </c:pt>
                <c:pt idx="5761">
                  <c:v>JNE3394-KR-A-XL</c:v>
                </c:pt>
                <c:pt idx="5762">
                  <c:v>JNE2293-KR-555-XXL</c:v>
                </c:pt>
                <c:pt idx="5763">
                  <c:v>J0420-TP-M</c:v>
                </c:pt>
                <c:pt idx="5764">
                  <c:v>JNE3296-KR-XL</c:v>
                </c:pt>
                <c:pt idx="5765">
                  <c:v>J0389-TP-XS</c:v>
                </c:pt>
                <c:pt idx="5766">
                  <c:v>JNE3273-KR-S</c:v>
                </c:pt>
                <c:pt idx="5767">
                  <c:v>JNE2131-KR-A-XXXL</c:v>
                </c:pt>
                <c:pt idx="5768">
                  <c:v>J0369-SKD-XXL</c:v>
                </c:pt>
                <c:pt idx="5769">
                  <c:v>JNE3256-KR-XS</c:v>
                </c:pt>
                <c:pt idx="5770">
                  <c:v>JNE2086-KR-389-XS</c:v>
                </c:pt>
                <c:pt idx="5771">
                  <c:v>JNE3375-KR-XXXL</c:v>
                </c:pt>
                <c:pt idx="5772">
                  <c:v>JNE3313-KR-XXXL</c:v>
                </c:pt>
                <c:pt idx="5773">
                  <c:v>JNE3279-KR-A-XXL</c:v>
                </c:pt>
                <c:pt idx="5774">
                  <c:v>JNE3296-KR-M</c:v>
                </c:pt>
                <c:pt idx="5775">
                  <c:v>J0391-TP-XS</c:v>
                </c:pt>
                <c:pt idx="5776">
                  <c:v>JNE3279-KR-A-S</c:v>
                </c:pt>
                <c:pt idx="5777">
                  <c:v>JNE2251-KR-537-XS</c:v>
                </c:pt>
                <c:pt idx="5778">
                  <c:v>JNE3276-KR-XXL</c:v>
                </c:pt>
                <c:pt idx="5779">
                  <c:v>J0375-SKD-XXL</c:v>
                </c:pt>
                <c:pt idx="5780">
                  <c:v>JNE2086-KR-389-S</c:v>
                </c:pt>
                <c:pt idx="5781">
                  <c:v>JNE2132-KR-398-XS</c:v>
                </c:pt>
                <c:pt idx="5782">
                  <c:v>JNE2251-KR-537-XXXL</c:v>
                </c:pt>
                <c:pt idx="5783">
                  <c:v>J0350-SET-XS</c:v>
                </c:pt>
                <c:pt idx="5784">
                  <c:v>JNE3348-KR-M</c:v>
                </c:pt>
                <c:pt idx="5785">
                  <c:v>J0350-SET-M</c:v>
                </c:pt>
                <c:pt idx="5786">
                  <c:v>JNE3370-KR-L</c:v>
                </c:pt>
                <c:pt idx="5787">
                  <c:v>JNE2170-KR-436-XXXL</c:v>
                </c:pt>
                <c:pt idx="5788">
                  <c:v>JNE3338-KR-S</c:v>
                </c:pt>
                <c:pt idx="5789">
                  <c:v>JNE2266-KR-490-A-L</c:v>
                </c:pt>
                <c:pt idx="5790">
                  <c:v>JNE3313-KR-A-S</c:v>
                </c:pt>
                <c:pt idx="5791">
                  <c:v>JNE3394-KR-A-XS</c:v>
                </c:pt>
                <c:pt idx="5792">
                  <c:v>JNE3255-KR-M</c:v>
                </c:pt>
                <c:pt idx="5793">
                  <c:v>J0429-DR-XXXL</c:v>
                </c:pt>
                <c:pt idx="5794">
                  <c:v>JNE2205-KR-467-A-XS</c:v>
                </c:pt>
                <c:pt idx="5795">
                  <c:v>J0420-TP-S</c:v>
                </c:pt>
                <c:pt idx="5796">
                  <c:v>JNE3386-KR-XS</c:v>
                </c:pt>
                <c:pt idx="5797">
                  <c:v>J0374-KR-XS</c:v>
                </c:pt>
                <c:pt idx="5798">
                  <c:v>JNE09209-MULTI-SR-JP8101RMV</c:v>
                </c:pt>
                <c:pt idx="5799">
                  <c:v>J0419-TP-XXL</c:v>
                </c:pt>
                <c:pt idx="5800">
                  <c:v>JNE09186-BLUE-SR-JP7104RMV-N</c:v>
                </c:pt>
                <c:pt idx="5801">
                  <c:v>JNE3390-KR-S</c:v>
                </c:pt>
                <c:pt idx="5802">
                  <c:v>JNE0850-N</c:v>
                </c:pt>
                <c:pt idx="5803">
                  <c:v>JNE2132-KR-398-M</c:v>
                </c:pt>
                <c:pt idx="5804">
                  <c:v>JNE0722-K</c:v>
                </c:pt>
                <c:pt idx="5805">
                  <c:v>JNE3288-KR-XS</c:v>
                </c:pt>
                <c:pt idx="5806">
                  <c:v>JNE2292-KR-588-L</c:v>
                </c:pt>
                <c:pt idx="5807">
                  <c:v>JNE3313-KR-S</c:v>
                </c:pt>
                <c:pt idx="5808">
                  <c:v>JNE3030-KR-XS</c:v>
                </c:pt>
                <c:pt idx="5809">
                  <c:v>JNE2131-KR-A-L</c:v>
                </c:pt>
                <c:pt idx="5810">
                  <c:v>JNE3252-KR-S</c:v>
                </c:pt>
                <c:pt idx="5811">
                  <c:v>JNE2251-KR-537-XL</c:v>
                </c:pt>
                <c:pt idx="5812">
                  <c:v>J0434-DR-XL</c:v>
                </c:pt>
                <c:pt idx="5813">
                  <c:v>JNE3042-KR-XS</c:v>
                </c:pt>
                <c:pt idx="5814">
                  <c:v>JNE3371-KR-XS</c:v>
                </c:pt>
                <c:pt idx="5815">
                  <c:v>JNE1975-KR-309-XS</c:v>
                </c:pt>
                <c:pt idx="5816">
                  <c:v>JNE3257-KR-M</c:v>
                </c:pt>
                <c:pt idx="5817">
                  <c:v>JNE3369-KR-XXXL</c:v>
                </c:pt>
                <c:pt idx="5818">
                  <c:v>JNE2170-KR-436-M</c:v>
                </c:pt>
                <c:pt idx="5819">
                  <c:v>JNE2113-KR-381-M</c:v>
                </c:pt>
                <c:pt idx="5820">
                  <c:v>JNE3403-KR-M</c:v>
                </c:pt>
                <c:pt idx="5821">
                  <c:v>JNE3548-KR-S</c:v>
                </c:pt>
                <c:pt idx="5822">
                  <c:v>JNE3528-KR-XS</c:v>
                </c:pt>
                <c:pt idx="5823">
                  <c:v>JNE3565-KR-XXL</c:v>
                </c:pt>
                <c:pt idx="5824">
                  <c:v>JNE3477-KR-M</c:v>
                </c:pt>
                <c:pt idx="5825">
                  <c:v>JNE3435-KR-XS</c:v>
                </c:pt>
                <c:pt idx="5826">
                  <c:v>JNE3460-KR-L</c:v>
                </c:pt>
                <c:pt idx="5827">
                  <c:v>JNE3395-KR-XXL</c:v>
                </c:pt>
                <c:pt idx="5828">
                  <c:v>JNE3443-KR-XS</c:v>
                </c:pt>
                <c:pt idx="5829">
                  <c:v>JNE3489-KR-M</c:v>
                </c:pt>
                <c:pt idx="5830">
                  <c:v>JNE3531-KR-XL</c:v>
                </c:pt>
                <c:pt idx="5831">
                  <c:v>JNE3480-KR-XL</c:v>
                </c:pt>
                <c:pt idx="5832">
                  <c:v>JNE3428-KR-XS</c:v>
                </c:pt>
                <c:pt idx="5833">
                  <c:v>JNE3503-KR-XXL</c:v>
                </c:pt>
                <c:pt idx="5834">
                  <c:v>JNE3555-KR-XL</c:v>
                </c:pt>
                <c:pt idx="5835">
                  <c:v>JNE3539-KR-XXL</c:v>
                </c:pt>
                <c:pt idx="5836">
                  <c:v>JNE3464-KR-L</c:v>
                </c:pt>
                <c:pt idx="5837">
                  <c:v>JNE3466-KR-XS</c:v>
                </c:pt>
                <c:pt idx="5838">
                  <c:v>JNE3545-KR-M</c:v>
                </c:pt>
                <c:pt idx="5839">
                  <c:v>JNE3435-KR-M</c:v>
                </c:pt>
                <c:pt idx="5840">
                  <c:v>JNE3523-KR-XL</c:v>
                </c:pt>
                <c:pt idx="5841">
                  <c:v>JNE3571-KR-XXXL</c:v>
                </c:pt>
                <c:pt idx="5842">
                  <c:v>JNE3531-KR-XXL</c:v>
                </c:pt>
                <c:pt idx="5843">
                  <c:v>JNE3517-KR-M</c:v>
                </c:pt>
                <c:pt idx="5844">
                  <c:v>JNE3531-KR-M</c:v>
                </c:pt>
                <c:pt idx="5845">
                  <c:v>JNE3435-KR-L</c:v>
                </c:pt>
                <c:pt idx="5846">
                  <c:v>JNE3565-KR-M</c:v>
                </c:pt>
                <c:pt idx="5847">
                  <c:v>JNE3484-KR-XS</c:v>
                </c:pt>
                <c:pt idx="5848">
                  <c:v>JNE3471-KR-M</c:v>
                </c:pt>
                <c:pt idx="5849">
                  <c:v>JNE3605-KR-XS</c:v>
                </c:pt>
                <c:pt idx="5850">
                  <c:v>JNE3460-KR-XL</c:v>
                </c:pt>
                <c:pt idx="5851">
                  <c:v>JNE3455-KR-XL</c:v>
                </c:pt>
                <c:pt idx="5852">
                  <c:v>JNE3530-KR-S</c:v>
                </c:pt>
                <c:pt idx="5853">
                  <c:v>JNE3480-KR-S</c:v>
                </c:pt>
                <c:pt idx="5854">
                  <c:v>JNE3489-KR-S</c:v>
                </c:pt>
                <c:pt idx="5855">
                  <c:v>JNE3538-KR-XS</c:v>
                </c:pt>
                <c:pt idx="5856">
                  <c:v>JNE3528-KR-XXXL</c:v>
                </c:pt>
                <c:pt idx="5857">
                  <c:v>JNE3434-KR-L</c:v>
                </c:pt>
                <c:pt idx="5858">
                  <c:v>JNE3504-KR-S</c:v>
                </c:pt>
                <c:pt idx="5859">
                  <c:v>JNE3555-KR-S</c:v>
                </c:pt>
                <c:pt idx="5860">
                  <c:v>JNE3398-KR-XXXL</c:v>
                </c:pt>
                <c:pt idx="5861">
                  <c:v>JNE3416-KR-XL</c:v>
                </c:pt>
                <c:pt idx="5862">
                  <c:v>JNE3612-KR-XXXL</c:v>
                </c:pt>
                <c:pt idx="5863">
                  <c:v>JNE3416-KR-S</c:v>
                </c:pt>
                <c:pt idx="5864">
                  <c:v>JNE3486-KR-S</c:v>
                </c:pt>
                <c:pt idx="5865">
                  <c:v>JNE3455-KR-M</c:v>
                </c:pt>
                <c:pt idx="5866">
                  <c:v>JNE3573-KR-XXXL</c:v>
                </c:pt>
                <c:pt idx="5867">
                  <c:v>JNE3432-KR-M</c:v>
                </c:pt>
                <c:pt idx="5868">
                  <c:v>JNE3531-KR-XS</c:v>
                </c:pt>
                <c:pt idx="5869">
                  <c:v>JNE3415-KR-XL</c:v>
                </c:pt>
                <c:pt idx="5870">
                  <c:v>JNE3550-KR-S</c:v>
                </c:pt>
                <c:pt idx="5871">
                  <c:v>JNE3413-KR-XL</c:v>
                </c:pt>
                <c:pt idx="5872">
                  <c:v>JNE3477-KR-S</c:v>
                </c:pt>
                <c:pt idx="5873">
                  <c:v>JNE3474-KR-E-XL</c:v>
                </c:pt>
                <c:pt idx="5874">
                  <c:v>JNE3404-KR-XS</c:v>
                </c:pt>
                <c:pt idx="5875">
                  <c:v>JNE3443-KR-M</c:v>
                </c:pt>
                <c:pt idx="5876">
                  <c:v>JNE3516-KR-E-XS</c:v>
                </c:pt>
                <c:pt idx="5877">
                  <c:v>JNE3576-KR-M</c:v>
                </c:pt>
                <c:pt idx="5878">
                  <c:v>JNE3556-KR-S</c:v>
                </c:pt>
                <c:pt idx="5879">
                  <c:v>JNE3483-KR-XL</c:v>
                </c:pt>
                <c:pt idx="5880">
                  <c:v>JNE3485-KR-L</c:v>
                </c:pt>
                <c:pt idx="5881">
                  <c:v>JNE3431-KR-XXXL</c:v>
                </c:pt>
                <c:pt idx="5882">
                  <c:v>JNE3575-KR-S</c:v>
                </c:pt>
                <c:pt idx="5883">
                  <c:v>JNE3606-KR-XS</c:v>
                </c:pt>
                <c:pt idx="5884">
                  <c:v>JNE3447-KR-XS</c:v>
                </c:pt>
                <c:pt idx="5885">
                  <c:v>JNE3610-KR-XXL</c:v>
                </c:pt>
                <c:pt idx="5886">
                  <c:v>JNE3564-KR-XS</c:v>
                </c:pt>
                <c:pt idx="5887">
                  <c:v>JNE3409-KR-S</c:v>
                </c:pt>
                <c:pt idx="5888">
                  <c:v>JNE3427-KR-XXL</c:v>
                </c:pt>
                <c:pt idx="5889">
                  <c:v>JNE3453-KR-XL</c:v>
                </c:pt>
                <c:pt idx="5890">
                  <c:v>JNE3447-KR-M</c:v>
                </c:pt>
                <c:pt idx="5891">
                  <c:v>JNE3467-KR-S</c:v>
                </c:pt>
                <c:pt idx="5892">
                  <c:v>JNE3470-KR-S</c:v>
                </c:pt>
                <c:pt idx="5893">
                  <c:v>JNE3557-KR-M</c:v>
                </c:pt>
                <c:pt idx="5894">
                  <c:v>JNE3610-KR-L</c:v>
                </c:pt>
                <c:pt idx="5895">
                  <c:v>JNE3449-KR-XS</c:v>
                </c:pt>
                <c:pt idx="5896">
                  <c:v>JNE3528-KR-XXL</c:v>
                </c:pt>
                <c:pt idx="5897">
                  <c:v>JNE3408-KR-S</c:v>
                </c:pt>
                <c:pt idx="5898">
                  <c:v>JNE3445-KR-XS</c:v>
                </c:pt>
                <c:pt idx="5899">
                  <c:v>JNE3408-KR-M</c:v>
                </c:pt>
                <c:pt idx="5900">
                  <c:v>JNE3446-KR-XXL</c:v>
                </c:pt>
                <c:pt idx="5901">
                  <c:v>JNE3571-KR-XS</c:v>
                </c:pt>
                <c:pt idx="5902">
                  <c:v>JNE3425-KR-XXXL</c:v>
                </c:pt>
                <c:pt idx="5903">
                  <c:v>JNE3556-KR-XXL</c:v>
                </c:pt>
                <c:pt idx="5904">
                  <c:v>JNE3579-KR-L</c:v>
                </c:pt>
                <c:pt idx="5905">
                  <c:v>JNE3556-KR-XL</c:v>
                </c:pt>
                <c:pt idx="5906">
                  <c:v>JNE3524-KR-L</c:v>
                </c:pt>
                <c:pt idx="5907">
                  <c:v>JNE3553-KR-XXXL</c:v>
                </c:pt>
                <c:pt idx="5908">
                  <c:v>JNE3504-KR-XXXL</c:v>
                </c:pt>
                <c:pt idx="5909">
                  <c:v>JNE3453-KR-M</c:v>
                </c:pt>
                <c:pt idx="5910">
                  <c:v>JNE3443-KR-S</c:v>
                </c:pt>
                <c:pt idx="5911">
                  <c:v>JNE3534-KR-XL</c:v>
                </c:pt>
                <c:pt idx="5912">
                  <c:v>JNE3577-KR-L</c:v>
                </c:pt>
                <c:pt idx="5913">
                  <c:v>JNE3430-KR-XXL</c:v>
                </c:pt>
                <c:pt idx="5914">
                  <c:v>JNE3435-KR-XXXL</c:v>
                </c:pt>
                <c:pt idx="5915">
                  <c:v>JNE3534-KR-L</c:v>
                </c:pt>
                <c:pt idx="5916">
                  <c:v>JNE3491-KR-M</c:v>
                </c:pt>
                <c:pt idx="5917">
                  <c:v>JNE3544-KR-M</c:v>
                </c:pt>
                <c:pt idx="5918">
                  <c:v>JNE3488-KR-XXL</c:v>
                </c:pt>
                <c:pt idx="5919">
                  <c:v>JNE3687-TU-S</c:v>
                </c:pt>
                <c:pt idx="5920">
                  <c:v>JNE3668-TP-N-L</c:v>
                </c:pt>
                <c:pt idx="5921">
                  <c:v>JNE3767-KR-XXL</c:v>
                </c:pt>
                <c:pt idx="5922">
                  <c:v>JNE3694-KR-XL</c:v>
                </c:pt>
                <c:pt idx="5923">
                  <c:v>JNE3644-TP-N-XS</c:v>
                </c:pt>
                <c:pt idx="5924">
                  <c:v>JNE3788-KR-XXXL</c:v>
                </c:pt>
                <c:pt idx="5925">
                  <c:v>JNE3695-KR-S</c:v>
                </c:pt>
                <c:pt idx="5926">
                  <c:v>JNE3769-KR-S</c:v>
                </c:pt>
                <c:pt idx="5927">
                  <c:v>JNE3630-KR-XS</c:v>
                </c:pt>
                <c:pt idx="5928">
                  <c:v>JNE3763-KR-S</c:v>
                </c:pt>
                <c:pt idx="5929">
                  <c:v>JNE3719-KR-S</c:v>
                </c:pt>
                <c:pt idx="5930">
                  <c:v>JNE3717-KR-XL</c:v>
                </c:pt>
                <c:pt idx="5931">
                  <c:v>JNE3736-KR-L</c:v>
                </c:pt>
                <c:pt idx="5932">
                  <c:v>JNE3683-TU-S</c:v>
                </c:pt>
                <c:pt idx="5933">
                  <c:v>JNE3657-TP-XXL</c:v>
                </c:pt>
                <c:pt idx="5934">
                  <c:v>JNE3760-KR-XXL</c:v>
                </c:pt>
                <c:pt idx="5935">
                  <c:v>JNE3789-KR-XXL</c:v>
                </c:pt>
                <c:pt idx="5936">
                  <c:v>JNE3760-KR-XS</c:v>
                </c:pt>
                <c:pt idx="5937">
                  <c:v>JNE3744-TU-XXXL</c:v>
                </c:pt>
                <c:pt idx="5938">
                  <c:v>JNE3766-KR-XS</c:v>
                </c:pt>
                <c:pt idx="5939">
                  <c:v>JNE3700-KR-XXL</c:v>
                </c:pt>
                <c:pt idx="5940">
                  <c:v>JNE3782-KR-XS</c:v>
                </c:pt>
                <c:pt idx="5941">
                  <c:v>JNE3770-KR-M</c:v>
                </c:pt>
                <c:pt idx="5942">
                  <c:v>JNE3771-KR-S</c:v>
                </c:pt>
                <c:pt idx="5943">
                  <c:v>JNE3628-KR-XL</c:v>
                </c:pt>
                <c:pt idx="5944">
                  <c:v>JNE3729-KR-XS</c:v>
                </c:pt>
                <c:pt idx="5945">
                  <c:v>JNE3687-TU-XS</c:v>
                </c:pt>
                <c:pt idx="5946">
                  <c:v>JNE3679-TU-S</c:v>
                </c:pt>
                <c:pt idx="5947">
                  <c:v>JNE3625-DR-S</c:v>
                </c:pt>
                <c:pt idx="5948">
                  <c:v>JNE3637-KR-XS</c:v>
                </c:pt>
                <c:pt idx="5949">
                  <c:v>JNE3748-KR-XS</c:v>
                </c:pt>
                <c:pt idx="5950">
                  <c:v>JNE3748-KR-M</c:v>
                </c:pt>
                <c:pt idx="5951">
                  <c:v>JNE3695-KR-XL</c:v>
                </c:pt>
                <c:pt idx="5952">
                  <c:v>JNE3762-KR-XL</c:v>
                </c:pt>
                <c:pt idx="5953">
                  <c:v>JNE3622-KR-M</c:v>
                </c:pt>
                <c:pt idx="5954">
                  <c:v>JNE3729-KR-S</c:v>
                </c:pt>
                <c:pt idx="5955">
                  <c:v>JNE3684-TU-XL</c:v>
                </c:pt>
                <c:pt idx="5956">
                  <c:v>JNE3667-TP-XL</c:v>
                </c:pt>
                <c:pt idx="5957">
                  <c:v>JNE3673-TU-XXXL</c:v>
                </c:pt>
                <c:pt idx="5958">
                  <c:v>JNE3745-KR-XS</c:v>
                </c:pt>
                <c:pt idx="5959">
                  <c:v>JNE3688-TU-XXXL</c:v>
                </c:pt>
                <c:pt idx="5960">
                  <c:v>JNE3678-TU-M</c:v>
                </c:pt>
                <c:pt idx="5961">
                  <c:v>JNE3767-KR-XL</c:v>
                </c:pt>
                <c:pt idx="5962">
                  <c:v>JNE3676-TU-XXXL</c:v>
                </c:pt>
                <c:pt idx="5963">
                  <c:v>JNE3629-KR-XXXL</c:v>
                </c:pt>
                <c:pt idx="5964">
                  <c:v>JNE3734-KR-XS</c:v>
                </c:pt>
                <c:pt idx="5965">
                  <c:v>JNE3629-KR-XS</c:v>
                </c:pt>
                <c:pt idx="5966">
                  <c:v>JNE3668-TP-N-XXL</c:v>
                </c:pt>
                <c:pt idx="5967">
                  <c:v>JNE3629-KR-S</c:v>
                </c:pt>
                <c:pt idx="5968">
                  <c:v>JNE3774-KR-XL</c:v>
                </c:pt>
                <c:pt idx="5969">
                  <c:v>JNE3672-TU-XXL</c:v>
                </c:pt>
                <c:pt idx="5970">
                  <c:v>JNE3786-KR-M</c:v>
                </c:pt>
                <c:pt idx="5971">
                  <c:v>JNE3719-KR-M</c:v>
                </c:pt>
                <c:pt idx="5972">
                  <c:v>JNE3676-TU-M</c:v>
                </c:pt>
                <c:pt idx="5973">
                  <c:v>JNE3765-KR-XXL</c:v>
                </c:pt>
                <c:pt idx="5974">
                  <c:v>JNE3752-KR-XS</c:v>
                </c:pt>
                <c:pt idx="5975">
                  <c:v>JNE3672-TU-S</c:v>
                </c:pt>
                <c:pt idx="5976">
                  <c:v>JNE3728-KR-M</c:v>
                </c:pt>
                <c:pt idx="5977">
                  <c:v>JNE3625-DR-XXL</c:v>
                </c:pt>
                <c:pt idx="5978">
                  <c:v>JNE3649-TP-N-XS</c:v>
                </c:pt>
                <c:pt idx="5979">
                  <c:v>JNE3788-KR-XL</c:v>
                </c:pt>
                <c:pt idx="5980">
                  <c:v>JNE3752-KR-S</c:v>
                </c:pt>
                <c:pt idx="5981">
                  <c:v>JNE3666-TP-S</c:v>
                </c:pt>
                <c:pt idx="5982">
                  <c:v>JNE3734-KR-M</c:v>
                </c:pt>
                <c:pt idx="5983">
                  <c:v>JNE3765-KR-XL</c:v>
                </c:pt>
                <c:pt idx="5984">
                  <c:v>JNE3727-KR-XS</c:v>
                </c:pt>
                <c:pt idx="5985">
                  <c:v>JNE3767-KR-L</c:v>
                </c:pt>
                <c:pt idx="5986">
                  <c:v>JNE3727-KR-S</c:v>
                </c:pt>
                <c:pt idx="5987">
                  <c:v>JNE3622-KR-XS</c:v>
                </c:pt>
                <c:pt idx="5988">
                  <c:v>JNE3768-KR-XXXL</c:v>
                </c:pt>
                <c:pt idx="5989">
                  <c:v>JNE3621-KR-A-XXXL</c:v>
                </c:pt>
                <c:pt idx="5990">
                  <c:v>JNE3661-TP-XS</c:v>
                </c:pt>
                <c:pt idx="5991">
                  <c:v>JNE3694-KR-XXL</c:v>
                </c:pt>
                <c:pt idx="5992">
                  <c:v>JNE3750-KR-XL</c:v>
                </c:pt>
                <c:pt idx="5993">
                  <c:v>JNE3750-KR-XXXL</c:v>
                </c:pt>
                <c:pt idx="5994">
                  <c:v>JNE3773-KR-XS</c:v>
                </c:pt>
                <c:pt idx="5995">
                  <c:v>JNE3767-KR-XXXL</c:v>
                </c:pt>
                <c:pt idx="5996">
                  <c:v>JNE3743-TP-XS</c:v>
                </c:pt>
                <c:pt idx="5997">
                  <c:v>JNE3743-TP-XL</c:v>
                </c:pt>
                <c:pt idx="5998">
                  <c:v>JNE3753-KR-XS</c:v>
                </c:pt>
                <c:pt idx="5999">
                  <c:v>JNE3910-KR-XXXL</c:v>
                </c:pt>
                <c:pt idx="6000">
                  <c:v>JNE3819-KR-S</c:v>
                </c:pt>
                <c:pt idx="6001">
                  <c:v>JNE3872-KR-XL</c:v>
                </c:pt>
                <c:pt idx="6002">
                  <c:v>JNE3891-TP-XXXL</c:v>
                </c:pt>
                <c:pt idx="6003">
                  <c:v>NW008-ST-CP-XS</c:v>
                </c:pt>
                <c:pt idx="6004">
                  <c:v>JNE3890-TP-XXXL</c:v>
                </c:pt>
                <c:pt idx="6005">
                  <c:v>JNE3875-KR-S</c:v>
                </c:pt>
                <c:pt idx="6006">
                  <c:v>JNE3909-KR-XL</c:v>
                </c:pt>
                <c:pt idx="6007">
                  <c:v>NW015-TP-PJ-L</c:v>
                </c:pt>
                <c:pt idx="6008">
                  <c:v>JNE3890-TP-XL</c:v>
                </c:pt>
                <c:pt idx="6009">
                  <c:v>NW033-ST-CP-S</c:v>
                </c:pt>
                <c:pt idx="6010">
                  <c:v>JNE3909-KR-S</c:v>
                </c:pt>
                <c:pt idx="6011">
                  <c:v>JNE3792-KR-XS</c:v>
                </c:pt>
                <c:pt idx="6012">
                  <c:v>JNE3890-TP-L</c:v>
                </c:pt>
                <c:pt idx="6013">
                  <c:v>NW033-ST-CP-L</c:v>
                </c:pt>
                <c:pt idx="6014">
                  <c:v>JNE3908-KR-XXL</c:v>
                </c:pt>
                <c:pt idx="6015">
                  <c:v>JNE3899-KR-A-M</c:v>
                </c:pt>
                <c:pt idx="6016">
                  <c:v>JNE3908-KR-XS</c:v>
                </c:pt>
                <c:pt idx="6017">
                  <c:v>JNE3821-KR-XXXL</c:v>
                </c:pt>
                <c:pt idx="6018">
                  <c:v>JNE3908-KR-S</c:v>
                </c:pt>
                <c:pt idx="6019">
                  <c:v>JNE3820-KR-M</c:v>
                </c:pt>
                <c:pt idx="6020">
                  <c:v>JNE3856-KR-XS</c:v>
                </c:pt>
                <c:pt idx="6021">
                  <c:v>NW036-ST-SR-XXL</c:v>
                </c:pt>
                <c:pt idx="6022">
                  <c:v>MEN5012-KR-S</c:v>
                </c:pt>
                <c:pt idx="6023">
                  <c:v>NW028-TP-PJ-XXXL</c:v>
                </c:pt>
                <c:pt idx="6024">
                  <c:v>JNE3906-KR-XXXL</c:v>
                </c:pt>
                <c:pt idx="6025">
                  <c:v>JNE3816-KR-S</c:v>
                </c:pt>
                <c:pt idx="6026">
                  <c:v>JNE3906-KR-XL</c:v>
                </c:pt>
                <c:pt idx="6027">
                  <c:v>JNE3864-TU-XS</c:v>
                </c:pt>
                <c:pt idx="6028">
                  <c:v>JNE3886-KR-XXXL</c:v>
                </c:pt>
                <c:pt idx="6029">
                  <c:v>JNE3893-TP-M</c:v>
                </c:pt>
                <c:pt idx="6030">
                  <c:v>JNE3906-KR-M</c:v>
                </c:pt>
                <c:pt idx="6031">
                  <c:v>NW024-TP-PJ-L</c:v>
                </c:pt>
                <c:pt idx="6032">
                  <c:v>JNE3886-KR-XL</c:v>
                </c:pt>
                <c:pt idx="6033">
                  <c:v>JNE3875-KR-M</c:v>
                </c:pt>
                <c:pt idx="6034">
                  <c:v>MEN5005-KR-XL</c:v>
                </c:pt>
                <c:pt idx="6035">
                  <c:v>JNE3872-KR-XXL</c:v>
                </c:pt>
                <c:pt idx="6036">
                  <c:v>MEN5005-KR-L</c:v>
                </c:pt>
                <c:pt idx="6037">
                  <c:v>JNE3872-KR-M</c:v>
                </c:pt>
                <c:pt idx="6038">
                  <c:v>NW015-TP-PJ-XXXL</c:v>
                </c:pt>
                <c:pt idx="6039">
                  <c:v>JNE3872-KR-L</c:v>
                </c:pt>
                <c:pt idx="6040">
                  <c:v>NW036-ST-SR-XXXL</c:v>
                </c:pt>
                <c:pt idx="6041">
                  <c:v>JNE3898-KR-S</c:v>
                </c:pt>
                <c:pt idx="6042">
                  <c:v>MEN5030-KR-S</c:v>
                </c:pt>
                <c:pt idx="6043">
                  <c:v>JNE3796-KR-M</c:v>
                </c:pt>
                <c:pt idx="6044">
                  <c:v>NW006-ST-SR-XXXL</c:v>
                </c:pt>
                <c:pt idx="6045">
                  <c:v>JNE3896-KR-A-XL</c:v>
                </c:pt>
                <c:pt idx="6046">
                  <c:v>NW028-TP-PJ-L</c:v>
                </c:pt>
                <c:pt idx="6047">
                  <c:v>JNE3866-KR-XS</c:v>
                </c:pt>
                <c:pt idx="6048">
                  <c:v>NW006-ST-SR-M</c:v>
                </c:pt>
                <c:pt idx="6049">
                  <c:v>JNE3866-KR-S</c:v>
                </c:pt>
                <c:pt idx="6050">
                  <c:v>JNE3903-KR-XL</c:v>
                </c:pt>
                <c:pt idx="6051">
                  <c:v>NW033-ST-CP-M</c:v>
                </c:pt>
                <c:pt idx="6052">
                  <c:v>MEN5016-KR-M</c:v>
                </c:pt>
                <c:pt idx="6053">
                  <c:v>JNE3816-KR-XXXL</c:v>
                </c:pt>
                <c:pt idx="6054">
                  <c:v>JNE3879-DR-XS</c:v>
                </c:pt>
                <c:pt idx="6055">
                  <c:v>JNE3816-KR-M</c:v>
                </c:pt>
                <c:pt idx="6056">
                  <c:v>MEN5015-KR-S</c:v>
                </c:pt>
                <c:pt idx="6057">
                  <c:v>JNE3893-TP-XS</c:v>
                </c:pt>
                <c:pt idx="6058">
                  <c:v>JNE3902-KR-S</c:v>
                </c:pt>
                <c:pt idx="6059">
                  <c:v>JNE3813-KR-XS</c:v>
                </c:pt>
                <c:pt idx="6060">
                  <c:v>JNE3833-KR-XL</c:v>
                </c:pt>
                <c:pt idx="6061">
                  <c:v>JNE3864-TU-S</c:v>
                </c:pt>
                <c:pt idx="6062">
                  <c:v>JNE3825-KR-XXXL</c:v>
                </c:pt>
                <c:pt idx="6063">
                  <c:v>JNE3910-KR-XXL</c:v>
                </c:pt>
                <c:pt idx="6064">
                  <c:v>JNE3900-KR-A-XXL</c:v>
                </c:pt>
                <c:pt idx="6065">
                  <c:v>JNE3910-KR-XL</c:v>
                </c:pt>
                <c:pt idx="6066">
                  <c:v>JNE3862-TU-XXL</c:v>
                </c:pt>
                <c:pt idx="6067">
                  <c:v>MEN5006-KR-S</c:v>
                </c:pt>
                <c:pt idx="6068">
                  <c:v>JNE3823-KR-L</c:v>
                </c:pt>
                <c:pt idx="6069">
                  <c:v>JNE3899-KR-XXL</c:v>
                </c:pt>
                <c:pt idx="6070">
                  <c:v>SET129-KR-NP-XL</c:v>
                </c:pt>
                <c:pt idx="6071">
                  <c:v>SET225-KR-NP-M</c:v>
                </c:pt>
                <c:pt idx="6072">
                  <c:v>SET200-KR-NP-A-XS</c:v>
                </c:pt>
                <c:pt idx="6073">
                  <c:v>SET262-KR-NP-XXL</c:v>
                </c:pt>
                <c:pt idx="6074">
                  <c:v>SET165-KR-PP-S</c:v>
                </c:pt>
                <c:pt idx="6075">
                  <c:v>SET121-KR-NP-XS</c:v>
                </c:pt>
                <c:pt idx="6076">
                  <c:v>SET241-KR-PP-S</c:v>
                </c:pt>
                <c:pt idx="6077">
                  <c:v>SET094-KR-NP-M</c:v>
                </c:pt>
                <c:pt idx="6078">
                  <c:v>SET051-KR-NP-XXXL</c:v>
                </c:pt>
                <c:pt idx="6079">
                  <c:v>SET262-KR-NP-XL</c:v>
                </c:pt>
                <c:pt idx="6080">
                  <c:v>SET253-KR-NP-XS</c:v>
                </c:pt>
                <c:pt idx="6081">
                  <c:v>SET266-KR-NP-XXL</c:v>
                </c:pt>
                <c:pt idx="6082">
                  <c:v>SET158-KR-PP-S</c:v>
                </c:pt>
                <c:pt idx="6083">
                  <c:v>SET232-KR-PP-XS</c:v>
                </c:pt>
                <c:pt idx="6084">
                  <c:v>SET185-KR-NP-XXL</c:v>
                </c:pt>
                <c:pt idx="6085">
                  <c:v>SET038-KR-PP-XXXL</c:v>
                </c:pt>
                <c:pt idx="6086">
                  <c:v>SET228-KR-PP-A-XS</c:v>
                </c:pt>
                <c:pt idx="6087">
                  <c:v>SET038-KR-PP-XL</c:v>
                </c:pt>
                <c:pt idx="6088">
                  <c:v>SET266-KR-NP-XS</c:v>
                </c:pt>
                <c:pt idx="6089">
                  <c:v>SET091-KR-NP-S</c:v>
                </c:pt>
                <c:pt idx="6090">
                  <c:v>SET263-KR-NP-S</c:v>
                </c:pt>
                <c:pt idx="6091">
                  <c:v>SET206-KR-PP-S</c:v>
                </c:pt>
                <c:pt idx="6092">
                  <c:v>SET195-KR-NP-A-XXL</c:v>
                </c:pt>
                <c:pt idx="6093">
                  <c:v>SET037-KR-NP-XXL</c:v>
                </c:pt>
                <c:pt idx="6094">
                  <c:v>SET165-KR-PP-XS</c:v>
                </c:pt>
                <c:pt idx="6095">
                  <c:v>SET037-KR-NP-L</c:v>
                </c:pt>
                <c:pt idx="6096">
                  <c:v>SET100-KR-PP-XXL</c:v>
                </c:pt>
                <c:pt idx="6097">
                  <c:v>SET034-KR-NP-XXL</c:v>
                </c:pt>
                <c:pt idx="6098">
                  <c:v>SET238-KR-PP-S</c:v>
                </c:pt>
                <c:pt idx="6099">
                  <c:v>SET226-KR-PP-XL</c:v>
                </c:pt>
                <c:pt idx="6100">
                  <c:v>SET236-KR-PP-XXXL</c:v>
                </c:pt>
                <c:pt idx="6101">
                  <c:v>SET131-KR-NP-A-XS</c:v>
                </c:pt>
                <c:pt idx="6102">
                  <c:v>SET154-KR-NP-XS</c:v>
                </c:pt>
                <c:pt idx="6103">
                  <c:v>SET172-KR-PP-B-XXXL</c:v>
                </c:pt>
                <c:pt idx="6104">
                  <c:v>SET236-KR-PP-XS</c:v>
                </c:pt>
                <c:pt idx="6105">
                  <c:v>SET083-KR-PP-XXXL</c:v>
                </c:pt>
                <c:pt idx="6106">
                  <c:v>SET201-KR-NP-A-L</c:v>
                </c:pt>
                <c:pt idx="6107">
                  <c:v>SET014-KR-PP-A-XL</c:v>
                </c:pt>
                <c:pt idx="6108">
                  <c:v>SET200-KR-NP-A-M</c:v>
                </c:pt>
                <c:pt idx="6109">
                  <c:v>SET083-KR-PP-XXL</c:v>
                </c:pt>
                <c:pt idx="6110">
                  <c:v>SET199-KR-NP-M</c:v>
                </c:pt>
                <c:pt idx="6111">
                  <c:v>SET014-KR-PP-A-L</c:v>
                </c:pt>
                <c:pt idx="6112">
                  <c:v>SET139-KR-PP-S</c:v>
                </c:pt>
                <c:pt idx="6113">
                  <c:v>SET004-KR-SP-XXXL</c:v>
                </c:pt>
                <c:pt idx="6114">
                  <c:v>SET216-KR-PP-XL</c:v>
                </c:pt>
                <c:pt idx="6115">
                  <c:v>SET004-KR-SP-XXL</c:v>
                </c:pt>
                <c:pt idx="6116">
                  <c:v>SAR034</c:v>
                </c:pt>
                <c:pt idx="6117">
                  <c:v>SET004-KR-SP-XL</c:v>
                </c:pt>
                <c:pt idx="6118">
                  <c:v>SAR024</c:v>
                </c:pt>
                <c:pt idx="6119">
                  <c:v>SET245-KR-NP-XS</c:v>
                </c:pt>
                <c:pt idx="6120">
                  <c:v>SET204-KR-DPT-XL</c:v>
                </c:pt>
                <c:pt idx="6121">
                  <c:v>SET193-KR-NP-A-XS</c:v>
                </c:pt>
                <c:pt idx="6122">
                  <c:v>SET072-KR-SHA-S</c:v>
                </c:pt>
                <c:pt idx="6123">
                  <c:v>SET004-KR-SP-A-M</c:v>
                </c:pt>
                <c:pt idx="6124">
                  <c:v>SET219-KR-PP-L</c:v>
                </c:pt>
                <c:pt idx="6125">
                  <c:v>SAR181</c:v>
                </c:pt>
                <c:pt idx="6126">
                  <c:v>SET100-KR-PP-XS</c:v>
                </c:pt>
                <c:pt idx="6127">
                  <c:v>SAR174</c:v>
                </c:pt>
                <c:pt idx="6128">
                  <c:v>PJNE3439-KR-N-5XL</c:v>
                </c:pt>
                <c:pt idx="6129">
                  <c:v>SAR173</c:v>
                </c:pt>
                <c:pt idx="6130">
                  <c:v>SET262-KR-NP-L</c:v>
                </c:pt>
                <c:pt idx="6131">
                  <c:v>SAR163</c:v>
                </c:pt>
                <c:pt idx="6132">
                  <c:v>PJNE3405-KR-N-4XL</c:v>
                </c:pt>
                <c:pt idx="6133">
                  <c:v>SAR138</c:v>
                </c:pt>
                <c:pt idx="6134">
                  <c:v>SET218-KR-NP-M</c:v>
                </c:pt>
                <c:pt idx="6135">
                  <c:v>SAR136</c:v>
                </c:pt>
                <c:pt idx="6136">
                  <c:v>SET155-KR-PP-S</c:v>
                </c:pt>
                <c:pt idx="6137">
                  <c:v>SET205-KR-DPT-A-S</c:v>
                </c:pt>
                <c:pt idx="6138">
                  <c:v>SET202-KR-NP-M</c:v>
                </c:pt>
                <c:pt idx="6139">
                  <c:v>SAR114</c:v>
                </c:pt>
                <c:pt idx="6140">
                  <c:v>SET185-KR-NP-S</c:v>
                </c:pt>
                <c:pt idx="6141">
                  <c:v>SAR112</c:v>
                </c:pt>
                <c:pt idx="6142">
                  <c:v>SET131-KR-NP-S</c:v>
                </c:pt>
                <c:pt idx="6143">
                  <c:v>SAR110</c:v>
                </c:pt>
                <c:pt idx="6144">
                  <c:v>SET147-KR-NP-M</c:v>
                </c:pt>
                <c:pt idx="6145">
                  <c:v>SAR092</c:v>
                </c:pt>
                <c:pt idx="6146">
                  <c:v>SET097-KR-PP-XL</c:v>
                </c:pt>
                <c:pt idx="6147">
                  <c:v>SAR091</c:v>
                </c:pt>
                <c:pt idx="6148">
                  <c:v>SET257-KR-PP-L</c:v>
                </c:pt>
                <c:pt idx="6149">
                  <c:v>SET245-KR-NP-XL</c:v>
                </c:pt>
                <c:pt idx="6150">
                  <c:v>SET243-KR-PP-S</c:v>
                </c:pt>
                <c:pt idx="6151">
                  <c:v>SET196-KR-NP-XS</c:v>
                </c:pt>
                <c:pt idx="6152">
                  <c:v>SET199-KR-NP-XL</c:v>
                </c:pt>
                <c:pt idx="6153">
                  <c:v>SET132-KR-NP-M</c:v>
                </c:pt>
                <c:pt idx="6154">
                  <c:v>SET143-KR-PP-XXL</c:v>
                </c:pt>
                <c:pt idx="6155">
                  <c:v>SET196-KR-NP-S</c:v>
                </c:pt>
                <c:pt idx="6156">
                  <c:v>SET141-KR-NP-S</c:v>
                </c:pt>
                <c:pt idx="6157">
                  <c:v>SAR053</c:v>
                </c:pt>
                <c:pt idx="6158">
                  <c:v>SET138-KR-PP-XXL</c:v>
                </c:pt>
                <c:pt idx="6159">
                  <c:v>SAR051</c:v>
                </c:pt>
                <c:pt idx="6160">
                  <c:v>SET121-KR-NP-XXXL</c:v>
                </c:pt>
                <c:pt idx="6161">
                  <c:v>SAR040</c:v>
                </c:pt>
                <c:pt idx="6162">
                  <c:v>NW038-ST-SR-M</c:v>
                </c:pt>
                <c:pt idx="6163">
                  <c:v>SAR037</c:v>
                </c:pt>
                <c:pt idx="6164">
                  <c:v>SET135-KR-PP-XXXL</c:v>
                </c:pt>
                <c:pt idx="6165">
                  <c:v>SET438-KR-NP-XL</c:v>
                </c:pt>
                <c:pt idx="6166">
                  <c:v>SET274-KR-PP-XXXL</c:v>
                </c:pt>
                <c:pt idx="6167">
                  <c:v>SET388-KR-NP-M</c:v>
                </c:pt>
                <c:pt idx="6168">
                  <c:v>SET410-KR-NP-XXL</c:v>
                </c:pt>
                <c:pt idx="6169">
                  <c:v>SET414-KR-NP-M</c:v>
                </c:pt>
                <c:pt idx="6170">
                  <c:v>SET299-KR-PP-M</c:v>
                </c:pt>
                <c:pt idx="6171">
                  <c:v>SET313-KR-NP-XXXL</c:v>
                </c:pt>
                <c:pt idx="6172">
                  <c:v>SET299-KR-PP-L</c:v>
                </c:pt>
                <c:pt idx="6173">
                  <c:v>SET395-KR-NP-S</c:v>
                </c:pt>
                <c:pt idx="6174">
                  <c:v>SET337-KR-NP-XS</c:v>
                </c:pt>
                <c:pt idx="6175">
                  <c:v>SET274-KR-PP-M</c:v>
                </c:pt>
                <c:pt idx="6176">
                  <c:v>SET297-KR-NP-XXL</c:v>
                </c:pt>
                <c:pt idx="6177">
                  <c:v>SET338-KR-NP-M</c:v>
                </c:pt>
                <c:pt idx="6178">
                  <c:v>SET280-KR-PP-XXXL</c:v>
                </c:pt>
                <c:pt idx="6179">
                  <c:v>SET353-KR-NP-XXL</c:v>
                </c:pt>
                <c:pt idx="6180">
                  <c:v>SET280-KR-PP-XL</c:v>
                </c:pt>
                <c:pt idx="6181">
                  <c:v>SET338-KR-NP-L</c:v>
                </c:pt>
                <c:pt idx="6182">
                  <c:v>SET353-KR-NP-XL</c:v>
                </c:pt>
                <c:pt idx="6183">
                  <c:v>SET299-KR-PP-XL</c:v>
                </c:pt>
                <c:pt idx="6184">
                  <c:v>SET318-KR-SHA-XXXL</c:v>
                </c:pt>
                <c:pt idx="6185">
                  <c:v>SET275-KR-NP-L</c:v>
                </c:pt>
                <c:pt idx="6186">
                  <c:v>SET318-KR-SHA-XXL</c:v>
                </c:pt>
                <c:pt idx="6187">
                  <c:v>SET274-KR-PP-S</c:v>
                </c:pt>
                <c:pt idx="6188">
                  <c:v>SET353-KR-NP-M</c:v>
                </c:pt>
                <c:pt idx="6189">
                  <c:v>SET289-KR-NP-S</c:v>
                </c:pt>
                <c:pt idx="6190">
                  <c:v>SET326-KR-PP-XXL</c:v>
                </c:pt>
                <c:pt idx="6191">
                  <c:v>SET384-KR-NP-XS</c:v>
                </c:pt>
                <c:pt idx="6192">
                  <c:v>SET326-KR-PP-M</c:v>
                </c:pt>
                <c:pt idx="6193">
                  <c:v>SET315-KR-PP-M</c:v>
                </c:pt>
                <c:pt idx="6194">
                  <c:v>SET303-KR-NP-XXXL</c:v>
                </c:pt>
                <c:pt idx="6195">
                  <c:v>SET438-KR-NP-M</c:v>
                </c:pt>
                <c:pt idx="6196">
                  <c:v>SET303-KR-NP-XL</c:v>
                </c:pt>
                <c:pt idx="6197">
                  <c:v>SET373-KR-PP-XXXL</c:v>
                </c:pt>
                <c:pt idx="6198">
                  <c:v>SET431-KR-NP-XXXL</c:v>
                </c:pt>
                <c:pt idx="6199">
                  <c:v>SET372-KR-PP-XL</c:v>
                </c:pt>
                <c:pt idx="6200">
                  <c:v>SET409-KR-NP-XXXL</c:v>
                </c:pt>
                <c:pt idx="6201">
                  <c:v>SET373-KR-PP-S</c:v>
                </c:pt>
                <c:pt idx="6202">
                  <c:v>SET276-KR-PP-XL</c:v>
                </c:pt>
                <c:pt idx="6203">
                  <c:v>SET373-KR-PP-M</c:v>
                </c:pt>
                <c:pt idx="6204">
                  <c:v>SET364-KR-NP-XXXL</c:v>
                </c:pt>
                <c:pt idx="6205">
                  <c:v>SET437-KR-PP-XXL</c:v>
                </c:pt>
                <c:pt idx="6206">
                  <c:v>SET414-KR-NP-S</c:v>
                </c:pt>
                <c:pt idx="6207">
                  <c:v>SET431-KR-NP-L</c:v>
                </c:pt>
                <c:pt idx="6208">
                  <c:v>BL095-XL</c:v>
                </c:pt>
                <c:pt idx="6209">
                  <c:v>AN213-BROWN-XL</c:v>
                </c:pt>
                <c:pt idx="6210">
                  <c:v>J0072-KR-XS</c:v>
                </c:pt>
                <c:pt idx="6211">
                  <c:v>J0075-KR-M</c:v>
                </c:pt>
                <c:pt idx="6212">
                  <c:v>AN204-PURPLE-M</c:v>
                </c:pt>
                <c:pt idx="6213">
                  <c:v>BTM037-PP-S</c:v>
                </c:pt>
                <c:pt idx="6214">
                  <c:v>BTM045-PP-M</c:v>
                </c:pt>
                <c:pt idx="6215">
                  <c:v>BTM037-PP-M</c:v>
                </c:pt>
                <c:pt idx="6216">
                  <c:v>J0042-DR-XL</c:v>
                </c:pt>
                <c:pt idx="6217">
                  <c:v>J0040-SET-XXXL</c:v>
                </c:pt>
                <c:pt idx="6218">
                  <c:v>J0123-TP-XXXL</c:v>
                </c:pt>
                <c:pt idx="6219">
                  <c:v>J0040-SET-XS</c:v>
                </c:pt>
                <c:pt idx="6220">
                  <c:v>J0102-SKD-L</c:v>
                </c:pt>
                <c:pt idx="6221">
                  <c:v>J0039-SET-XS</c:v>
                </c:pt>
                <c:pt idx="6222">
                  <c:v>BL089-XXL</c:v>
                </c:pt>
                <c:pt idx="6223">
                  <c:v>J0100-DR-XXL</c:v>
                </c:pt>
                <c:pt idx="6224">
                  <c:v>BTM044-PP-XS</c:v>
                </c:pt>
                <c:pt idx="6225">
                  <c:v>BTM036-PP-M</c:v>
                </c:pt>
                <c:pt idx="6226">
                  <c:v>BL023-74PINK-B</c:v>
                </c:pt>
                <c:pt idx="6227">
                  <c:v>J0078-SET-L</c:v>
                </c:pt>
                <c:pt idx="6228">
                  <c:v>BTM041-PP-S</c:v>
                </c:pt>
                <c:pt idx="6229">
                  <c:v>J0100-DR-XS</c:v>
                </c:pt>
                <c:pt idx="6230">
                  <c:v>AN212-WHITE-L</c:v>
                </c:pt>
                <c:pt idx="6231">
                  <c:v>J0019-SET-S</c:v>
                </c:pt>
                <c:pt idx="6232">
                  <c:v>AN206-GREEN-XL</c:v>
                </c:pt>
                <c:pt idx="6233">
                  <c:v>J0019-SET-M</c:v>
                </c:pt>
                <c:pt idx="6234">
                  <c:v>J0116-TP-XS</c:v>
                </c:pt>
                <c:pt idx="6235">
                  <c:v>BTM033-NP-XXL</c:v>
                </c:pt>
                <c:pt idx="6236">
                  <c:v>BTM047-PP-M</c:v>
                </c:pt>
                <c:pt idx="6237">
                  <c:v>BTM033-NP-XS</c:v>
                </c:pt>
                <c:pt idx="6238">
                  <c:v>BL090-XXL</c:v>
                </c:pt>
                <c:pt idx="6239">
                  <c:v>J0121-TP-S</c:v>
                </c:pt>
                <c:pt idx="6240">
                  <c:v>J0072-KR-XXXL</c:v>
                </c:pt>
                <c:pt idx="6241">
                  <c:v>BTM031-NP-XXL</c:v>
                </c:pt>
                <c:pt idx="6242">
                  <c:v>BL075-85CHIKU</c:v>
                </c:pt>
                <c:pt idx="6243">
                  <c:v>BTM031-NP-XS</c:v>
                </c:pt>
                <c:pt idx="6244">
                  <c:v>BL050-83RED-A</c:v>
                </c:pt>
                <c:pt idx="6245">
                  <c:v>J0062-DR-M</c:v>
                </c:pt>
                <c:pt idx="6246">
                  <c:v>J0109-SKD-S</c:v>
                </c:pt>
                <c:pt idx="6247">
                  <c:v>BTM031-NP-M</c:v>
                </c:pt>
                <c:pt idx="6248">
                  <c:v>BL020-71RED-B</c:v>
                </c:pt>
                <c:pt idx="6249">
                  <c:v>J0062-DR-L</c:v>
                </c:pt>
                <c:pt idx="6250">
                  <c:v>BL011-62PINK-B</c:v>
                </c:pt>
                <c:pt idx="6251">
                  <c:v>J0038-DR-S</c:v>
                </c:pt>
                <c:pt idx="6252">
                  <c:v>BL004-50CHIKU-B</c:v>
                </c:pt>
                <c:pt idx="6253">
                  <c:v>BTM030-NP-XXL</c:v>
                </c:pt>
                <c:pt idx="6254">
                  <c:v>AN212-WHITE-XXL</c:v>
                </c:pt>
                <c:pt idx="6255">
                  <c:v>J0058-DR-XS</c:v>
                </c:pt>
                <c:pt idx="6256">
                  <c:v>BTM039-PP-XS</c:v>
                </c:pt>
                <c:pt idx="6257">
                  <c:v>BTM030-NP-XL</c:v>
                </c:pt>
                <c:pt idx="6258">
                  <c:v>AN208-MUSTARD-L</c:v>
                </c:pt>
                <c:pt idx="6259">
                  <c:v>BTM030-NP-S</c:v>
                </c:pt>
                <c:pt idx="6260">
                  <c:v>J0133-KR-XXXL</c:v>
                </c:pt>
                <c:pt idx="6261">
                  <c:v>BTM030-NP-M</c:v>
                </c:pt>
                <c:pt idx="6262">
                  <c:v>J0130-SET-XL</c:v>
                </c:pt>
                <c:pt idx="6263">
                  <c:v>J0120-TP-XXL</c:v>
                </c:pt>
                <c:pt idx="6264">
                  <c:v>BL100-M</c:v>
                </c:pt>
                <c:pt idx="6265">
                  <c:v>BTM029-NP-XS</c:v>
                </c:pt>
                <c:pt idx="6266">
                  <c:v>J0091-TP-S</c:v>
                </c:pt>
                <c:pt idx="6267">
                  <c:v>J0120-TP-XS</c:v>
                </c:pt>
                <c:pt idx="6268">
                  <c:v>BL096-XL</c:v>
                </c:pt>
                <c:pt idx="6269">
                  <c:v>J0037-KR-L</c:v>
                </c:pt>
                <c:pt idx="6270">
                  <c:v>BL093-S</c:v>
                </c:pt>
                <c:pt idx="6271">
                  <c:v>J0074-TP-XS</c:v>
                </c:pt>
                <c:pt idx="6272">
                  <c:v>J0073-KR-L</c:v>
                </c:pt>
                <c:pt idx="6273">
                  <c:v>J0120-TP-M</c:v>
                </c:pt>
                <c:pt idx="6274">
                  <c:v>BL089-M</c:v>
                </c:pt>
                <c:pt idx="6275">
                  <c:v>J0120-TP-L</c:v>
                </c:pt>
                <c:pt idx="6276">
                  <c:v>J0072-KR-XXL</c:v>
                </c:pt>
                <c:pt idx="6277">
                  <c:v>BTM027-NP-XXL</c:v>
                </c:pt>
                <c:pt idx="6278">
                  <c:v>BL085-S</c:v>
                </c:pt>
                <c:pt idx="6279">
                  <c:v>J0136-KR-M</c:v>
                </c:pt>
                <c:pt idx="6280">
                  <c:v>BL073-85BLACK</c:v>
                </c:pt>
                <c:pt idx="6281">
                  <c:v>BTM026-NP-XXL</c:v>
                </c:pt>
                <c:pt idx="6282">
                  <c:v>BTM044-PP-XL</c:v>
                </c:pt>
                <c:pt idx="6283">
                  <c:v>BTM026-NP-XS</c:v>
                </c:pt>
                <c:pt idx="6284">
                  <c:v>J0133-KR-A-L</c:v>
                </c:pt>
                <c:pt idx="6285">
                  <c:v>J0087-TP-XL</c:v>
                </c:pt>
                <c:pt idx="6286">
                  <c:v>BTM043-PP-XS</c:v>
                </c:pt>
                <c:pt idx="6287">
                  <c:v>BTM026-NP-S</c:v>
                </c:pt>
                <c:pt idx="6288">
                  <c:v>J0079-SKD-XL</c:v>
                </c:pt>
                <c:pt idx="6289">
                  <c:v>J0057-DR-S</c:v>
                </c:pt>
                <c:pt idx="6290">
                  <c:v>BTM042-PP-XXL</c:v>
                </c:pt>
                <c:pt idx="6291">
                  <c:v>J0111-TP-M</c:v>
                </c:pt>
                <c:pt idx="6292">
                  <c:v>BTM042-PP-S</c:v>
                </c:pt>
                <c:pt idx="6293">
                  <c:v>BTM021-B-XXXL</c:v>
                </c:pt>
                <c:pt idx="6294">
                  <c:v>J0072-KR-L</c:v>
                </c:pt>
                <c:pt idx="6295">
                  <c:v>BTM021-B-XXL</c:v>
                </c:pt>
                <c:pt idx="6296">
                  <c:v>J0082-TP-XS</c:v>
                </c:pt>
                <c:pt idx="6297">
                  <c:v>J0100-DR-S</c:v>
                </c:pt>
                <c:pt idx="6298">
                  <c:v>BL006-54BLACK-B</c:v>
                </c:pt>
                <c:pt idx="6299">
                  <c:v>BTM021-B-L</c:v>
                </c:pt>
                <c:pt idx="6300">
                  <c:v>BTM040-PP-XS</c:v>
                </c:pt>
                <c:pt idx="6301">
                  <c:v>BTM008-XXXL</c:v>
                </c:pt>
                <c:pt idx="6302">
                  <c:v>AN213-BROWN-M</c:v>
                </c:pt>
                <c:pt idx="6303">
                  <c:v>J0079-SKD-L</c:v>
                </c:pt>
                <c:pt idx="6304">
                  <c:v>AN212-WHITE-S</c:v>
                </c:pt>
                <c:pt idx="6305">
                  <c:v>J0034-SET-XS</c:v>
                </c:pt>
                <c:pt idx="6306">
                  <c:v>AN211-BLACK-XL</c:v>
                </c:pt>
                <c:pt idx="6307">
                  <c:v>BTM008-L</c:v>
                </c:pt>
                <c:pt idx="6308">
                  <c:v>AN209-BIEGE-XXL</c:v>
                </c:pt>
                <c:pt idx="6309">
                  <c:v>J0130-SET-M</c:v>
                </c:pt>
                <c:pt idx="6310">
                  <c:v>AN208-MUSTARD-S</c:v>
                </c:pt>
                <c:pt idx="6311">
                  <c:v>J0001-DR-XXL</c:v>
                </c:pt>
                <c:pt idx="6312">
                  <c:v>AN207-PINK-S</c:v>
                </c:pt>
                <c:pt idx="6313">
                  <c:v>BTM005-XXXL</c:v>
                </c:pt>
                <c:pt idx="6314">
                  <c:v>AN206-GREEN-M</c:v>
                </c:pt>
                <c:pt idx="6315">
                  <c:v>BTM005-XXL</c:v>
                </c:pt>
                <c:pt idx="6316">
                  <c:v>BTM038-PP-XXL</c:v>
                </c:pt>
                <c:pt idx="6317">
                  <c:v>BTM005-L</c:v>
                </c:pt>
                <c:pt idx="6318">
                  <c:v>AN203-MAROON-XXL</c:v>
                </c:pt>
                <c:pt idx="6319">
                  <c:v>BTM005-B-L</c:v>
                </c:pt>
                <c:pt idx="6320">
                  <c:v>J0123-TP-M</c:v>
                </c:pt>
                <c:pt idx="6321">
                  <c:v>BTM004-XXXL</c:v>
                </c:pt>
                <c:pt idx="6322">
                  <c:v>BTM047-PP-XXXL</c:v>
                </c:pt>
                <c:pt idx="6323">
                  <c:v>BTM003-XXXL</c:v>
                </c:pt>
                <c:pt idx="6324">
                  <c:v>BL099-XS</c:v>
                </c:pt>
                <c:pt idx="6325">
                  <c:v>BTM003-M</c:v>
                </c:pt>
                <c:pt idx="6326">
                  <c:v>BTM047-PP-XS</c:v>
                </c:pt>
                <c:pt idx="6327">
                  <c:v>BTM003-B-XXXL</c:v>
                </c:pt>
                <c:pt idx="6328">
                  <c:v>BL098-XS</c:v>
                </c:pt>
                <c:pt idx="6329">
                  <c:v>BTM003-B-L</c:v>
                </c:pt>
                <c:pt idx="6330">
                  <c:v>BL098-M</c:v>
                </c:pt>
                <c:pt idx="6331">
                  <c:v>BTM002-XXXL</c:v>
                </c:pt>
                <c:pt idx="6332">
                  <c:v>BL096-S</c:v>
                </c:pt>
                <c:pt idx="6333">
                  <c:v>J0130-SET-L</c:v>
                </c:pt>
                <c:pt idx="6334">
                  <c:v>BL095-M</c:v>
                </c:pt>
                <c:pt idx="6335">
                  <c:v>J0053-KR-XS</c:v>
                </c:pt>
                <c:pt idx="6336">
                  <c:v>BL093-M</c:v>
                </c:pt>
                <c:pt idx="6337">
                  <c:v>BTM002-L</c:v>
                </c:pt>
                <c:pt idx="6338">
                  <c:v>BL090-XS</c:v>
                </c:pt>
                <c:pt idx="6339">
                  <c:v>BTM002-B-XXXL</c:v>
                </c:pt>
                <c:pt idx="6340">
                  <c:v>BTM046-PP-M</c:v>
                </c:pt>
                <c:pt idx="6341">
                  <c:v>BTM002-B-XL</c:v>
                </c:pt>
                <c:pt idx="6342">
                  <c:v>BL089-XS</c:v>
                </c:pt>
                <c:pt idx="6343">
                  <c:v>BTM002-B-L</c:v>
                </c:pt>
                <c:pt idx="6344">
                  <c:v>J0027-SET-XXL</c:v>
                </c:pt>
                <c:pt idx="6345">
                  <c:v>J0093-DR-M</c:v>
                </c:pt>
                <c:pt idx="6346">
                  <c:v>BL087-S</c:v>
                </c:pt>
                <c:pt idx="6347">
                  <c:v>J0052-KR-XS</c:v>
                </c:pt>
                <c:pt idx="6348">
                  <c:v>BL087-L</c:v>
                </c:pt>
                <c:pt idx="6349">
                  <c:v>J0085-TP-L</c:v>
                </c:pt>
                <c:pt idx="6350">
                  <c:v>J0026-KR-XS</c:v>
                </c:pt>
                <c:pt idx="6351">
                  <c:v>DPT052</c:v>
                </c:pt>
                <c:pt idx="6352">
                  <c:v>BTM044-PP-XXL</c:v>
                </c:pt>
                <c:pt idx="6353">
                  <c:v>DPT041</c:v>
                </c:pt>
                <c:pt idx="6354">
                  <c:v>BL074-85RED</c:v>
                </c:pt>
                <c:pt idx="6355">
                  <c:v>DPT032</c:v>
                </c:pt>
                <c:pt idx="6356">
                  <c:v>BL060-75RED</c:v>
                </c:pt>
                <c:pt idx="6357">
                  <c:v>J0074-TP-S</c:v>
                </c:pt>
                <c:pt idx="6358">
                  <c:v>BL056-185GOLD</c:v>
                </c:pt>
                <c:pt idx="6359">
                  <c:v>BL111-XL</c:v>
                </c:pt>
                <c:pt idx="6360">
                  <c:v>J0131-KR-A-M</c:v>
                </c:pt>
                <c:pt idx="6361">
                  <c:v>CH213-BROWN-M</c:v>
                </c:pt>
                <c:pt idx="6362">
                  <c:v>BTM043-PP-XXXL</c:v>
                </c:pt>
                <c:pt idx="6363">
                  <c:v>J0116-TP-M</c:v>
                </c:pt>
                <c:pt idx="6364">
                  <c:v>J0110-SKD-XXL</c:v>
                </c:pt>
                <c:pt idx="6365">
                  <c:v>CH209-BIEGE-XL</c:v>
                </c:pt>
                <c:pt idx="6366">
                  <c:v>BL029-78BLACK</c:v>
                </c:pt>
                <c:pt idx="6367">
                  <c:v>BL110-XXL</c:v>
                </c:pt>
                <c:pt idx="6368">
                  <c:v>BL026-74BEIGE</c:v>
                </c:pt>
                <c:pt idx="6369">
                  <c:v>BL110-XS</c:v>
                </c:pt>
                <c:pt idx="6370">
                  <c:v>BL025-74BLACK</c:v>
                </c:pt>
                <c:pt idx="6371">
                  <c:v>CH209-BIEGE-L</c:v>
                </c:pt>
                <c:pt idx="6372">
                  <c:v>BL024-74RED</c:v>
                </c:pt>
                <c:pt idx="6373">
                  <c:v>CH208-MUSTARD-XXL</c:v>
                </c:pt>
                <c:pt idx="6374">
                  <c:v>J0076-SET-S</c:v>
                </c:pt>
                <c:pt idx="6375">
                  <c:v>CH208-MUSTARD-S</c:v>
                </c:pt>
                <c:pt idx="6376">
                  <c:v>J0043-SET-S</c:v>
                </c:pt>
                <c:pt idx="6377">
                  <c:v>J0074-TP-L</c:v>
                </c:pt>
                <c:pt idx="6378">
                  <c:v>J0042-DR-XS</c:v>
                </c:pt>
                <c:pt idx="6379">
                  <c:v>J0102-SKD-XXXL</c:v>
                </c:pt>
                <c:pt idx="6380">
                  <c:v>BL017-63BLACK-B</c:v>
                </c:pt>
                <c:pt idx="6381">
                  <c:v>CH207-PINK-L</c:v>
                </c:pt>
                <c:pt idx="6382">
                  <c:v>BL016-63RED-B</c:v>
                </c:pt>
                <c:pt idx="6383">
                  <c:v>CH206-GREEN-XXL</c:v>
                </c:pt>
                <c:pt idx="6384">
                  <c:v>J0024-KR-M</c:v>
                </c:pt>
                <c:pt idx="6385">
                  <c:v>BL109-S</c:v>
                </c:pt>
                <c:pt idx="6386">
                  <c:v>BTM041-PP-XS</c:v>
                </c:pt>
                <c:pt idx="6387">
                  <c:v>J0084-TP-S</c:v>
                </c:pt>
                <c:pt idx="6388">
                  <c:v>J0070-KR-XXL</c:v>
                </c:pt>
                <c:pt idx="6389">
                  <c:v>J0084-TP-M</c:v>
                </c:pt>
                <c:pt idx="6390">
                  <c:v>J0110-SKD-L</c:v>
                </c:pt>
                <c:pt idx="6391">
                  <c:v>BL107-XXL</c:v>
                </c:pt>
                <c:pt idx="6392">
                  <c:v>J0115-TP-XXL</c:v>
                </c:pt>
                <c:pt idx="6393">
                  <c:v>CH206-GREEN-M</c:v>
                </c:pt>
                <c:pt idx="6394">
                  <c:v>J0070-KR-XS</c:v>
                </c:pt>
                <c:pt idx="6395">
                  <c:v>BL107-XL</c:v>
                </c:pt>
                <c:pt idx="6396">
                  <c:v>BL001-50PINK</c:v>
                </c:pt>
                <c:pt idx="6397">
                  <c:v>J0078-SET-XXXL</c:v>
                </c:pt>
                <c:pt idx="6398">
                  <c:v>J0070-KR-S</c:v>
                </c:pt>
                <c:pt idx="6399">
                  <c:v>BL107-M</c:v>
                </c:pt>
                <c:pt idx="6400">
                  <c:v>J0110-SKD-S</c:v>
                </c:pt>
                <c:pt idx="6401">
                  <c:v>J0127-SKD-M</c:v>
                </c:pt>
                <c:pt idx="6402">
                  <c:v>BTM040-PP-M</c:v>
                </c:pt>
                <c:pt idx="6403">
                  <c:v>BL104-XS</c:v>
                </c:pt>
                <c:pt idx="6404">
                  <c:v>AN212-WHITE-M</c:v>
                </c:pt>
                <c:pt idx="6405">
                  <c:v>J0049-TP-XS</c:v>
                </c:pt>
                <c:pt idx="6406">
                  <c:v>J0089-TP-L</c:v>
                </c:pt>
                <c:pt idx="6407">
                  <c:v>CH204-PURPLE-S</c:v>
                </c:pt>
                <c:pt idx="6408">
                  <c:v>J0101-DR-A-XL</c:v>
                </c:pt>
                <c:pt idx="6409">
                  <c:v>J0109-SKD-M</c:v>
                </c:pt>
                <c:pt idx="6410">
                  <c:v>AN210-NAVY-XL</c:v>
                </c:pt>
                <c:pt idx="6411">
                  <c:v>J0083-KR-XS</c:v>
                </c:pt>
                <c:pt idx="6412">
                  <c:v>J0101-DR-A-M</c:v>
                </c:pt>
                <c:pt idx="6413">
                  <c:v>CH204-PURPLE-L</c:v>
                </c:pt>
                <c:pt idx="6414">
                  <c:v>J0114-TP-XS</c:v>
                </c:pt>
                <c:pt idx="6415">
                  <c:v>CH203-MAROON-S</c:v>
                </c:pt>
                <c:pt idx="6416">
                  <c:v>AN208-MUSTARD-M</c:v>
                </c:pt>
                <c:pt idx="6417">
                  <c:v>J0102-SKD-XS</c:v>
                </c:pt>
                <c:pt idx="6418">
                  <c:v>AN207-PINK-XXL</c:v>
                </c:pt>
                <c:pt idx="6419">
                  <c:v>BL103-M</c:v>
                </c:pt>
                <c:pt idx="6420">
                  <c:v>AN207-PINK-L</c:v>
                </c:pt>
                <c:pt idx="6421">
                  <c:v>CH202-ORANGE-XXL</c:v>
                </c:pt>
                <c:pt idx="6422">
                  <c:v>AN206-GREEN-S</c:v>
                </c:pt>
                <c:pt idx="6423">
                  <c:v>BL102-XS</c:v>
                </c:pt>
                <c:pt idx="6424">
                  <c:v>AN205-YELLOW-XXL</c:v>
                </c:pt>
                <c:pt idx="6425">
                  <c:v>J0033-KR-M</c:v>
                </c:pt>
                <c:pt idx="6426">
                  <c:v>J0075-KR-S</c:v>
                </c:pt>
                <c:pt idx="6427">
                  <c:v>J0049-TP-S</c:v>
                </c:pt>
                <c:pt idx="6428">
                  <c:v>AN204-PURPLE-S</c:v>
                </c:pt>
                <c:pt idx="6429">
                  <c:v>BTM048-PP-XXXL</c:v>
                </c:pt>
                <c:pt idx="6430">
                  <c:v>BTM038-PP-XS</c:v>
                </c:pt>
                <c:pt idx="6431">
                  <c:v>BL101-XXL</c:v>
                </c:pt>
                <c:pt idx="6432">
                  <c:v>AN202-ORANGE-XXL</c:v>
                </c:pt>
                <c:pt idx="6433">
                  <c:v>J0077-SKD-XL</c:v>
                </c:pt>
                <c:pt idx="6434">
                  <c:v>AN201-RED-XXL</c:v>
                </c:pt>
                <c:pt idx="6435">
                  <c:v>BTM048-PP-XS</c:v>
                </c:pt>
                <c:pt idx="6436">
                  <c:v>BTM037-PP-XXL</c:v>
                </c:pt>
                <c:pt idx="6437">
                  <c:v>BTM037-PP-XS</c:v>
                </c:pt>
                <c:pt idx="6438">
                  <c:v>J0307-TP-L</c:v>
                </c:pt>
                <c:pt idx="6439">
                  <c:v>J0187-KR-L</c:v>
                </c:pt>
                <c:pt idx="6440">
                  <c:v>J0229-SKD-XL</c:v>
                </c:pt>
                <c:pt idx="6441">
                  <c:v>J0226-SKD-XL</c:v>
                </c:pt>
                <c:pt idx="6442">
                  <c:v>J0138-KR-XS</c:v>
                </c:pt>
                <c:pt idx="6443">
                  <c:v>J0172-TP-XS</c:v>
                </c:pt>
                <c:pt idx="6444">
                  <c:v>J0319-KR-XXL</c:v>
                </c:pt>
                <c:pt idx="6445">
                  <c:v>J0172-TP-M</c:v>
                </c:pt>
                <c:pt idx="6446">
                  <c:v>J0232-SKD-M</c:v>
                </c:pt>
                <c:pt idx="6447">
                  <c:v>J0161-DR-L</c:v>
                </c:pt>
                <c:pt idx="6448">
                  <c:v>J0228-SKD-XS</c:v>
                </c:pt>
                <c:pt idx="6449">
                  <c:v>J0300-TP-S</c:v>
                </c:pt>
                <c:pt idx="6450">
                  <c:v>J0242-SKD-XXXL</c:v>
                </c:pt>
                <c:pt idx="6451">
                  <c:v>J0160-TP-S</c:v>
                </c:pt>
                <c:pt idx="6452">
                  <c:v>J0293-DR-XL</c:v>
                </c:pt>
                <c:pt idx="6453">
                  <c:v>J0177-KR-S</c:v>
                </c:pt>
                <c:pt idx="6454">
                  <c:v>J0147-SET-M</c:v>
                </c:pt>
                <c:pt idx="6455">
                  <c:v>J0171-DR-XL</c:v>
                </c:pt>
                <c:pt idx="6456">
                  <c:v>J0188-KR-XXXL</c:v>
                </c:pt>
                <c:pt idx="6457">
                  <c:v>J0328-KR-M</c:v>
                </c:pt>
                <c:pt idx="6458">
                  <c:v>J0142-KR-XXXL</c:v>
                </c:pt>
                <c:pt idx="6459">
                  <c:v>J0242-SKD-XS</c:v>
                </c:pt>
                <c:pt idx="6460">
                  <c:v>J0186-SET-XS</c:v>
                </c:pt>
                <c:pt idx="6461">
                  <c:v>J0183-TP-XL</c:v>
                </c:pt>
                <c:pt idx="6462">
                  <c:v>J0180-DR-XS</c:v>
                </c:pt>
                <c:pt idx="6463">
                  <c:v>J0242-SKD-S</c:v>
                </c:pt>
                <c:pt idx="6464">
                  <c:v>J0286-KR-L</c:v>
                </c:pt>
                <c:pt idx="6465">
                  <c:v>J0171-DR-M</c:v>
                </c:pt>
                <c:pt idx="6466">
                  <c:v>J0226-SKD-XS</c:v>
                </c:pt>
                <c:pt idx="6467">
                  <c:v>J0254-SKD-XXL</c:v>
                </c:pt>
                <c:pt idx="6468">
                  <c:v>J0165-TP-S</c:v>
                </c:pt>
                <c:pt idx="6469">
                  <c:v>J0254-SKD-XS</c:v>
                </c:pt>
                <c:pt idx="6470">
                  <c:v>J0251-SKD-L</c:v>
                </c:pt>
                <c:pt idx="6471">
                  <c:v>J0254-SKD-XL</c:v>
                </c:pt>
                <c:pt idx="6472">
                  <c:v>J0189-TP-XS</c:v>
                </c:pt>
                <c:pt idx="6473">
                  <c:v>J0331-KR-XS</c:v>
                </c:pt>
                <c:pt idx="6474">
                  <c:v>J0145-SET-XXXL</c:v>
                </c:pt>
                <c:pt idx="6475">
                  <c:v>J0231-SKD-XS</c:v>
                </c:pt>
                <c:pt idx="6476">
                  <c:v>J0319-KR-XL</c:v>
                </c:pt>
                <c:pt idx="6477">
                  <c:v>J0314-KR-L</c:v>
                </c:pt>
                <c:pt idx="6478">
                  <c:v>J0144-SET-S</c:v>
                </c:pt>
                <c:pt idx="6479">
                  <c:v>J0170-TP-A-S</c:v>
                </c:pt>
                <c:pt idx="6480">
                  <c:v>J0214-TP-S</c:v>
                </c:pt>
                <c:pt idx="6481">
                  <c:v>J0198-TP-XXL</c:v>
                </c:pt>
                <c:pt idx="6482">
                  <c:v>J0292-TP-XXXL</c:v>
                </c:pt>
                <c:pt idx="6483">
                  <c:v>J0170-TP-A-M</c:v>
                </c:pt>
                <c:pt idx="6484">
                  <c:v>J0163-SKD-XXXL</c:v>
                </c:pt>
                <c:pt idx="6485">
                  <c:v>J0223-SKD-XXXL</c:v>
                </c:pt>
                <c:pt idx="6486">
                  <c:v>J0186-SET-S</c:v>
                </c:pt>
                <c:pt idx="6487">
                  <c:v>J0170-TP-A-L</c:v>
                </c:pt>
                <c:pt idx="6488">
                  <c:v>J0235-SKD-L</c:v>
                </c:pt>
                <c:pt idx="6489">
                  <c:v>J0305-DR-M</c:v>
                </c:pt>
                <c:pt idx="6490">
                  <c:v>J0184-KR-XXL</c:v>
                </c:pt>
                <c:pt idx="6491">
                  <c:v>J0305-DR-L</c:v>
                </c:pt>
                <c:pt idx="6492">
                  <c:v>J0178-TP-M</c:v>
                </c:pt>
                <c:pt idx="6493">
                  <c:v>J0291-JS-XXXL</c:v>
                </c:pt>
                <c:pt idx="6494">
                  <c:v>J0184-KR-M</c:v>
                </c:pt>
                <c:pt idx="6495">
                  <c:v>J0168-DR-M</c:v>
                </c:pt>
                <c:pt idx="6496">
                  <c:v>J0235-SKD-XS</c:v>
                </c:pt>
                <c:pt idx="6497">
                  <c:v>J0168-DR-L</c:v>
                </c:pt>
                <c:pt idx="6498">
                  <c:v>J0291-JS-XL</c:v>
                </c:pt>
                <c:pt idx="6499">
                  <c:v>J0155-KR-S</c:v>
                </c:pt>
                <c:pt idx="6500">
                  <c:v>J0278-SET-XL</c:v>
                </c:pt>
                <c:pt idx="6501">
                  <c:v>J0211-DR-XS</c:v>
                </c:pt>
                <c:pt idx="6502">
                  <c:v>J0238-LCD-S</c:v>
                </c:pt>
                <c:pt idx="6503">
                  <c:v>J0324-CD-L</c:v>
                </c:pt>
                <c:pt idx="6504">
                  <c:v>J0307-TP-S</c:v>
                </c:pt>
                <c:pt idx="6505">
                  <c:v>J0279-SET-XXL</c:v>
                </c:pt>
                <c:pt idx="6506">
                  <c:v>J0190-TP-M</c:v>
                </c:pt>
                <c:pt idx="6507">
                  <c:v>J0323-CD-XXL</c:v>
                </c:pt>
                <c:pt idx="6508">
                  <c:v>J0212-DR-XS</c:v>
                </c:pt>
                <c:pt idx="6509">
                  <c:v>J0240-SKD-S</c:v>
                </c:pt>
                <c:pt idx="6510">
                  <c:v>J0310-TP-XS</c:v>
                </c:pt>
                <c:pt idx="6511">
                  <c:v>J0279-SET-XL</c:v>
                </c:pt>
                <c:pt idx="6512">
                  <c:v>J0147-SET-L</c:v>
                </c:pt>
                <c:pt idx="6513">
                  <c:v>J0154-DR-M</c:v>
                </c:pt>
                <c:pt idx="6514">
                  <c:v>J0145-SET-XXL</c:v>
                </c:pt>
                <c:pt idx="6515">
                  <c:v>J0246-SKD-XXXL</c:v>
                </c:pt>
                <c:pt idx="6516">
                  <c:v>J0145-SET-S</c:v>
                </c:pt>
                <c:pt idx="6517">
                  <c:v>J0284-SKD-XL</c:v>
                </c:pt>
                <c:pt idx="6518">
                  <c:v>J0145-SET-L</c:v>
                </c:pt>
                <c:pt idx="6519">
                  <c:v>J0323-CD-S</c:v>
                </c:pt>
                <c:pt idx="6520">
                  <c:v>J0188-KR-XS</c:v>
                </c:pt>
                <c:pt idx="6521">
                  <c:v>J0196-TP-XS</c:v>
                </c:pt>
                <c:pt idx="6522">
                  <c:v>J0229-SKD-S</c:v>
                </c:pt>
                <c:pt idx="6523">
                  <c:v>J0296-DR-XXL</c:v>
                </c:pt>
                <c:pt idx="6524">
                  <c:v>J0291-JS-L</c:v>
                </c:pt>
                <c:pt idx="6525">
                  <c:v>J0246-SKD-XS</c:v>
                </c:pt>
                <c:pt idx="6526">
                  <c:v>J0143-SET-A-L</c:v>
                </c:pt>
                <c:pt idx="6527">
                  <c:v>J0153-DR-M</c:v>
                </c:pt>
                <c:pt idx="6528">
                  <c:v>J0142-KR-XS</c:v>
                </c:pt>
                <c:pt idx="6529">
                  <c:v>J0303-KR-XS</c:v>
                </c:pt>
                <c:pt idx="6530">
                  <c:v>J0319-KR-S</c:v>
                </c:pt>
                <c:pt idx="6531">
                  <c:v>J0296-DR-M</c:v>
                </c:pt>
                <c:pt idx="6532">
                  <c:v>J0186-SET-XXL</c:v>
                </c:pt>
                <c:pt idx="6533">
                  <c:v>J0195-TP-XXL</c:v>
                </c:pt>
                <c:pt idx="6534">
                  <c:v>J0140-SET-XXXL</c:v>
                </c:pt>
                <c:pt idx="6535">
                  <c:v>J0293-DR-XXL</c:v>
                </c:pt>
                <c:pt idx="6536">
                  <c:v>J0186-SET-XL</c:v>
                </c:pt>
                <c:pt idx="6537">
                  <c:v>J0152-DR-M</c:v>
                </c:pt>
                <c:pt idx="6538">
                  <c:v>J0163-SKD-XXL</c:v>
                </c:pt>
                <c:pt idx="6539">
                  <c:v>J0246-SKD-L</c:v>
                </c:pt>
                <c:pt idx="6540">
                  <c:v>J0178-TP-XXL</c:v>
                </c:pt>
                <c:pt idx="6541">
                  <c:v>J0232-SKD-XS</c:v>
                </c:pt>
                <c:pt idx="6542">
                  <c:v>J0174-TP-S</c:v>
                </c:pt>
                <c:pt idx="6543">
                  <c:v>J0195-TP-M</c:v>
                </c:pt>
                <c:pt idx="6544">
                  <c:v>J0310-TP-S</c:v>
                </c:pt>
                <c:pt idx="6545">
                  <c:v>J0195-TP-L</c:v>
                </c:pt>
                <c:pt idx="6546">
                  <c:v>J0138-KR-XXL</c:v>
                </c:pt>
                <c:pt idx="6547">
                  <c:v>J0205-TP-XXXL</c:v>
                </c:pt>
                <c:pt idx="6548">
                  <c:v>J0138-KR-S</c:v>
                </c:pt>
                <c:pt idx="6549">
                  <c:v>J0166-DR-M</c:v>
                </c:pt>
                <c:pt idx="6550">
                  <c:v>J0173-DR-L</c:v>
                </c:pt>
                <c:pt idx="6551">
                  <c:v>J0151-KR-A-XL</c:v>
                </c:pt>
                <c:pt idx="6552">
                  <c:v>J0137-SET-XS</c:v>
                </c:pt>
                <c:pt idx="6553">
                  <c:v>J0151-KR-A-M</c:v>
                </c:pt>
                <c:pt idx="6554">
                  <c:v>J0182-SET-S</c:v>
                </c:pt>
                <c:pt idx="6555">
                  <c:v>J0194-DR-M</c:v>
                </c:pt>
                <c:pt idx="6556">
                  <c:v>J0172-TP-XXL</c:v>
                </c:pt>
                <c:pt idx="6557">
                  <c:v>J0238-LCD-XS</c:v>
                </c:pt>
                <c:pt idx="6558">
                  <c:v>J0193-SET-XXXL</c:v>
                </c:pt>
                <c:pt idx="6559">
                  <c:v>J0165-TP-XXXL</c:v>
                </c:pt>
                <c:pt idx="6560">
                  <c:v>JNE3323-KR-A-XXXL</c:v>
                </c:pt>
                <c:pt idx="6561">
                  <c:v>JNE3284-KR-M</c:v>
                </c:pt>
                <c:pt idx="6562">
                  <c:v>JNE3323-KR-A-M</c:v>
                </c:pt>
                <c:pt idx="6563">
                  <c:v>JNE2131-KR-A-M</c:v>
                </c:pt>
                <c:pt idx="6564">
                  <c:v>JNE3369-KR-S</c:v>
                </c:pt>
                <c:pt idx="6565">
                  <c:v>JNE3251-KR-XL</c:v>
                </c:pt>
                <c:pt idx="6566">
                  <c:v>JNE2006-KR-158-S</c:v>
                </c:pt>
                <c:pt idx="6567">
                  <c:v>JNE3251-KR-M</c:v>
                </c:pt>
                <c:pt idx="6568">
                  <c:v>JNE3365-KR-1052-S</c:v>
                </c:pt>
                <c:pt idx="6569">
                  <c:v>JNE2113-KR-381-XL</c:v>
                </c:pt>
                <c:pt idx="6570">
                  <c:v>JNE3388-KR-L</c:v>
                </c:pt>
                <c:pt idx="6571">
                  <c:v>JNE3251-KR-L</c:v>
                </c:pt>
                <c:pt idx="6572">
                  <c:v>JNE2131-KR-A-S</c:v>
                </c:pt>
                <c:pt idx="6573">
                  <c:v>JNE3234-KR-M</c:v>
                </c:pt>
                <c:pt idx="6574">
                  <c:v>JNE3065-KR-S</c:v>
                </c:pt>
                <c:pt idx="6575">
                  <c:v>JNE2113-KR-381-L</c:v>
                </c:pt>
                <c:pt idx="6576">
                  <c:v>J0417-TP-XS</c:v>
                </c:pt>
                <c:pt idx="6577">
                  <c:v>JNE3225-KR-XXXL</c:v>
                </c:pt>
                <c:pt idx="6578">
                  <c:v>JNE3313-KR-XS</c:v>
                </c:pt>
                <c:pt idx="6579">
                  <c:v>JNE3273-KR-XS</c:v>
                </c:pt>
                <c:pt idx="6580">
                  <c:v>JNE2321-KR-576-L</c:v>
                </c:pt>
                <c:pt idx="6581">
                  <c:v>JNE2101-KR-210-L</c:v>
                </c:pt>
                <c:pt idx="6582">
                  <c:v>JNE3279-KR-A-XXXL</c:v>
                </c:pt>
                <c:pt idx="6583">
                  <c:v>JNE1407-BLACK-KR-UDF18-XL</c:v>
                </c:pt>
                <c:pt idx="6584">
                  <c:v>JNE2145-KR-A-XL</c:v>
                </c:pt>
                <c:pt idx="6585">
                  <c:v>JNE3346-KR-XXL</c:v>
                </c:pt>
                <c:pt idx="6586">
                  <c:v>JNE2131-KR-A-XXL</c:v>
                </c:pt>
                <c:pt idx="6587">
                  <c:v>JNE3346-KR-XL</c:v>
                </c:pt>
                <c:pt idx="6588">
                  <c:v>JNE2251-KR-537-C-XS</c:v>
                </c:pt>
                <c:pt idx="6589">
                  <c:v>JNE3346-KR-M</c:v>
                </c:pt>
                <c:pt idx="6590">
                  <c:v>J0388-TP-XXL</c:v>
                </c:pt>
                <c:pt idx="6591">
                  <c:v>JNE3344-KR-L</c:v>
                </c:pt>
                <c:pt idx="6592">
                  <c:v>JNE3364-KR-1051-S</c:v>
                </c:pt>
                <c:pt idx="6593">
                  <c:v>JNE3225-KR-L</c:v>
                </c:pt>
                <c:pt idx="6594">
                  <c:v>JNE3257-KR-S</c:v>
                </c:pt>
                <c:pt idx="6595">
                  <c:v>JNE3220-KR-XXL</c:v>
                </c:pt>
                <c:pt idx="6596">
                  <c:v>JNE3042-KR-XL</c:v>
                </c:pt>
                <c:pt idx="6597">
                  <c:v>JNE3342-KR-S</c:v>
                </c:pt>
                <c:pt idx="6598">
                  <c:v>JNE3389-KR-XS</c:v>
                </c:pt>
                <c:pt idx="6599">
                  <c:v>JNE3394-KR-M</c:v>
                </c:pt>
                <c:pt idx="6600">
                  <c:v>JNE3030-KR-S</c:v>
                </c:pt>
                <c:pt idx="6601">
                  <c:v>JNE3394-KR-L</c:v>
                </c:pt>
                <c:pt idx="6602">
                  <c:v>JNE2324-KR-575-XXL</c:v>
                </c:pt>
                <c:pt idx="6603">
                  <c:v>JNE2086-KR-389-XL</c:v>
                </c:pt>
                <c:pt idx="6604">
                  <c:v>JNE3284-KR-XXL</c:v>
                </c:pt>
                <c:pt idx="6605">
                  <c:v>JNE3394-KR-A-M</c:v>
                </c:pt>
                <c:pt idx="6606">
                  <c:v>JNE3253-KR-XL</c:v>
                </c:pt>
                <c:pt idx="6607">
                  <c:v>JNE3311-KR-A-XS</c:v>
                </c:pt>
                <c:pt idx="6608">
                  <c:v>JNE3389-KR-A-M</c:v>
                </c:pt>
                <c:pt idx="6609">
                  <c:v>JNE3336-KR-XL</c:v>
                </c:pt>
                <c:pt idx="6610">
                  <c:v>JNE2300-KR-594-A-S</c:v>
                </c:pt>
                <c:pt idx="6611">
                  <c:v>JNE2058-KR-339-L</c:v>
                </c:pt>
                <c:pt idx="6612">
                  <c:v>JNE3375-KR-S</c:v>
                </c:pt>
                <c:pt idx="6613">
                  <c:v>JNE3336-KR-S</c:v>
                </c:pt>
                <c:pt idx="6614">
                  <c:v>JNE2132-KR-398-L</c:v>
                </c:pt>
                <c:pt idx="6615">
                  <c:v>JNE09210-PINK-SR-JP8101RNV-K</c:v>
                </c:pt>
                <c:pt idx="6616">
                  <c:v>JNE1408-KR-UDF19-A-XXL</c:v>
                </c:pt>
                <c:pt idx="6617">
                  <c:v>JNE3296-KR-S</c:v>
                </c:pt>
                <c:pt idx="6618">
                  <c:v>J0419-TP-XXXL</c:v>
                </c:pt>
                <c:pt idx="6619">
                  <c:v>JNE09209-MULTI-SR-JP8101RMV-K</c:v>
                </c:pt>
                <c:pt idx="6620">
                  <c:v>JNE2251-KR-537-C-XL</c:v>
                </c:pt>
                <c:pt idx="6621">
                  <c:v>JNE3370-KR-XXL</c:v>
                </c:pt>
                <c:pt idx="6622">
                  <c:v>JNE2251-KR-537-C-L</c:v>
                </c:pt>
                <c:pt idx="6623">
                  <c:v>JNE09187-PINK-SR-JP7104RNV</c:v>
                </c:pt>
                <c:pt idx="6624">
                  <c:v>JNE2209-KR-498-A-XL</c:v>
                </c:pt>
                <c:pt idx="6625">
                  <c:v>JNE3160-KR-G-XS</c:v>
                </c:pt>
                <c:pt idx="6626">
                  <c:v>J0388-TP-S</c:v>
                </c:pt>
                <c:pt idx="6627">
                  <c:v>JNE09186-BLUE-SR-JP7104RMV-K</c:v>
                </c:pt>
                <c:pt idx="6628">
                  <c:v>JNE3065-KR-L</c:v>
                </c:pt>
                <c:pt idx="6629">
                  <c:v>JNE09186-BLUE-SR-JP7104RMV</c:v>
                </c:pt>
                <c:pt idx="6630">
                  <c:v>JNE3062-KR-M</c:v>
                </c:pt>
                <c:pt idx="6631">
                  <c:v>JNE3370-KR-S</c:v>
                </c:pt>
                <c:pt idx="6632">
                  <c:v>JNE3364-KR-1051-M</c:v>
                </c:pt>
                <c:pt idx="6633">
                  <c:v>JNE3362-KR-XXXL</c:v>
                </c:pt>
                <c:pt idx="6634">
                  <c:v>JNE3257-KR-L</c:v>
                </c:pt>
                <c:pt idx="6635">
                  <c:v>JNE3360-KR-S</c:v>
                </c:pt>
                <c:pt idx="6636">
                  <c:v>JNE3323-KR-A-S</c:v>
                </c:pt>
                <c:pt idx="6637">
                  <c:v>JNE3157-KR-M</c:v>
                </c:pt>
                <c:pt idx="6638">
                  <c:v>JNE3366-KR-1053-A-L</c:v>
                </c:pt>
                <c:pt idx="6639">
                  <c:v>J0434-DR-S</c:v>
                </c:pt>
                <c:pt idx="6640">
                  <c:v>JNE3355-KR-XL</c:v>
                </c:pt>
                <c:pt idx="6641">
                  <c:v>JNE3144-KR-S</c:v>
                </c:pt>
                <c:pt idx="6642">
                  <c:v>JNE3288-KR-S</c:v>
                </c:pt>
                <c:pt idx="6643">
                  <c:v>J0371-SKD-XL</c:v>
                </c:pt>
                <c:pt idx="6644">
                  <c:v>JNE3351-KR-XL</c:v>
                </c:pt>
                <c:pt idx="6645">
                  <c:v>JNE3366-KR-1053-A-XS</c:v>
                </c:pt>
                <c:pt idx="6646">
                  <c:v>JNE1975-KR-309-S</c:v>
                </c:pt>
                <c:pt idx="6647">
                  <c:v>J0371-SKD-M</c:v>
                </c:pt>
                <c:pt idx="6648">
                  <c:v>JNE2323-KR-574-XS</c:v>
                </c:pt>
                <c:pt idx="6649">
                  <c:v>J0431-DR-XXL</c:v>
                </c:pt>
                <c:pt idx="6650">
                  <c:v>JNE2309-KR-598-L</c:v>
                </c:pt>
                <c:pt idx="6651">
                  <c:v>JNE3323-KR-XXXL</c:v>
                </c:pt>
                <c:pt idx="6652">
                  <c:v>JNE3313-KR-M</c:v>
                </c:pt>
                <c:pt idx="6653">
                  <c:v>J0431-DR-XL</c:v>
                </c:pt>
                <c:pt idx="6654">
                  <c:v>JNE3281-KR-XL</c:v>
                </c:pt>
                <c:pt idx="6655">
                  <c:v>JNE3323-KR-XS</c:v>
                </c:pt>
                <c:pt idx="6656">
                  <c:v>J0413-DR-XXXL</c:v>
                </c:pt>
                <c:pt idx="6657">
                  <c:v>JNE3323-KR-S</c:v>
                </c:pt>
                <c:pt idx="6658">
                  <c:v>J0380-SKD-XS</c:v>
                </c:pt>
                <c:pt idx="6659">
                  <c:v>J0370-SKD-L</c:v>
                </c:pt>
                <c:pt idx="6660">
                  <c:v>JNE3394-KR-S</c:v>
                </c:pt>
                <c:pt idx="6661">
                  <c:v>JNE2251-KR-537-S</c:v>
                </c:pt>
                <c:pt idx="6662">
                  <c:v>JNE2302-KR-595-G-M</c:v>
                </c:pt>
                <c:pt idx="6663">
                  <c:v>JNE3323-KR-M</c:v>
                </c:pt>
                <c:pt idx="6664">
                  <c:v>JNE2145-KR-A-XXXL</c:v>
                </c:pt>
                <c:pt idx="6665">
                  <c:v>J0429-DR-XXL</c:v>
                </c:pt>
                <c:pt idx="6666">
                  <c:v>JNE3276-KR-XXXL</c:v>
                </c:pt>
                <c:pt idx="6667">
                  <c:v>JNE2251-KR-537-L</c:v>
                </c:pt>
                <c:pt idx="6668">
                  <c:v>JNE2132-KR-398-XL</c:v>
                </c:pt>
                <c:pt idx="6669">
                  <c:v>J0429-DR-XL</c:v>
                </c:pt>
                <c:pt idx="6670">
                  <c:v>JNE2294-KR-A-S</c:v>
                </c:pt>
                <c:pt idx="6671">
                  <c:v>J0429-DR-S</c:v>
                </c:pt>
                <c:pt idx="6672">
                  <c:v>JNE3387-KR-M</c:v>
                </c:pt>
                <c:pt idx="6673">
                  <c:v>J0429-DR-M</c:v>
                </c:pt>
                <c:pt idx="6674">
                  <c:v>JNE2131-KR-A-XL</c:v>
                </c:pt>
                <c:pt idx="6675">
                  <c:v>JNE2251-KR-537-C-XXXL</c:v>
                </c:pt>
                <c:pt idx="6676">
                  <c:v>JNE3323-KR-L</c:v>
                </c:pt>
                <c:pt idx="6677">
                  <c:v>J0420-TP-L</c:v>
                </c:pt>
                <c:pt idx="6678">
                  <c:v>JNE3425-KR-XXL</c:v>
                </c:pt>
                <c:pt idx="6679">
                  <c:v>JNE3432-KR-S</c:v>
                </c:pt>
                <c:pt idx="6680">
                  <c:v>JNE3563-KR-XXXL</c:v>
                </c:pt>
                <c:pt idx="6681">
                  <c:v>JNE3446-KR-XXXL</c:v>
                </c:pt>
                <c:pt idx="6682">
                  <c:v>JNE3532-KR-XXL</c:v>
                </c:pt>
                <c:pt idx="6683">
                  <c:v>JNE3425-KR-S</c:v>
                </c:pt>
                <c:pt idx="6684">
                  <c:v>JNE3547-KR-XXL</c:v>
                </c:pt>
                <c:pt idx="6685">
                  <c:v>JNE3602-KR-XS</c:v>
                </c:pt>
                <c:pt idx="6686">
                  <c:v>JNE3535-KR-L</c:v>
                </c:pt>
                <c:pt idx="6687">
                  <c:v>JNE3491-KR-S</c:v>
                </c:pt>
                <c:pt idx="6688">
                  <c:v>JNE3534-KR-S</c:v>
                </c:pt>
                <c:pt idx="6689">
                  <c:v>JNE3424-KR-XXL</c:v>
                </c:pt>
                <c:pt idx="6690">
                  <c:v>JNE3447-KR-XXXL</c:v>
                </c:pt>
                <c:pt idx="6691">
                  <c:v>JNE3424-KR-XS</c:v>
                </c:pt>
                <c:pt idx="6692">
                  <c:v>JNE3576-KR-L</c:v>
                </c:pt>
                <c:pt idx="6693">
                  <c:v>JNE3424-KR-M</c:v>
                </c:pt>
                <c:pt idx="6694">
                  <c:v>JNE3547-KR-M</c:v>
                </c:pt>
                <c:pt idx="6695">
                  <c:v>JNE3558-KR-S</c:v>
                </c:pt>
                <c:pt idx="6696">
                  <c:v>JNE3535-KR-XS</c:v>
                </c:pt>
                <c:pt idx="6697">
                  <c:v>JNE3476-KR-XXXL</c:v>
                </c:pt>
                <c:pt idx="6698">
                  <c:v>JNE3467-KR-XXL</c:v>
                </c:pt>
                <c:pt idx="6699">
                  <c:v>JNE3446-KR-M</c:v>
                </c:pt>
                <c:pt idx="6700">
                  <c:v>JNE3621-KR-A-S</c:v>
                </c:pt>
                <c:pt idx="6701">
                  <c:v>JNE3557-KR-XXL</c:v>
                </c:pt>
                <c:pt idx="6702">
                  <c:v>JNE3553-KR-XXL</c:v>
                </c:pt>
                <c:pt idx="6703">
                  <c:v>JNE3423-KR-A-XXL</c:v>
                </c:pt>
                <c:pt idx="6704">
                  <c:v>JNE3532-KR-S</c:v>
                </c:pt>
                <c:pt idx="6705">
                  <c:v>JNE3557-KR-S</c:v>
                </c:pt>
                <c:pt idx="6706">
                  <c:v>JNE3395-KR-XL</c:v>
                </c:pt>
                <c:pt idx="6707">
                  <c:v>JNE3423-KR-A-L</c:v>
                </c:pt>
                <c:pt idx="6708">
                  <c:v>JNE3524-KR-S</c:v>
                </c:pt>
                <c:pt idx="6709">
                  <c:v>JNE3608-KR-XXXL</c:v>
                </c:pt>
                <c:pt idx="6710">
                  <c:v>JNE3456-KR-M</c:v>
                </c:pt>
                <c:pt idx="6711">
                  <c:v>JNE3574-KR-XXXL</c:v>
                </c:pt>
                <c:pt idx="6712">
                  <c:v>JNE3523-KR-XXL</c:v>
                </c:pt>
                <c:pt idx="6713">
                  <c:v>JNE3574-KR-XXL</c:v>
                </c:pt>
                <c:pt idx="6714">
                  <c:v>JNE3612-KR-XS</c:v>
                </c:pt>
                <c:pt idx="6715">
                  <c:v>JNE3621-KR-A-XXL</c:v>
                </c:pt>
                <c:pt idx="6716">
                  <c:v>JNE3535-KR-XXXL</c:v>
                </c:pt>
                <c:pt idx="6717">
                  <c:v>JNE3475-KR-K-XS</c:v>
                </c:pt>
                <c:pt idx="6718">
                  <c:v>JNE3403-KR-XL</c:v>
                </c:pt>
                <c:pt idx="6719">
                  <c:v>JNE3621-KR-A-XL</c:v>
                </c:pt>
                <c:pt idx="6720">
                  <c:v>JNE3402-KR-L</c:v>
                </c:pt>
                <c:pt idx="6721">
                  <c:v>JNE3617-KR-M</c:v>
                </c:pt>
                <c:pt idx="6722">
                  <c:v>JNE3432-KR-XS</c:v>
                </c:pt>
                <c:pt idx="6723">
                  <c:v>JNE3421-KR-S</c:v>
                </c:pt>
                <c:pt idx="6724">
                  <c:v>JNE3520-KR-M</c:v>
                </c:pt>
                <c:pt idx="6725">
                  <c:v>JNE3460-KR-XXL</c:v>
                </c:pt>
                <c:pt idx="6726">
                  <c:v>JNE3481-KR-XL</c:v>
                </c:pt>
                <c:pt idx="6727">
                  <c:v>JNE3548-KR-XS</c:v>
                </c:pt>
                <c:pt idx="6728">
                  <c:v>JNE3480-KR-XS</c:v>
                </c:pt>
                <c:pt idx="6729">
                  <c:v>JNE3460-KR-S</c:v>
                </c:pt>
                <c:pt idx="6730">
                  <c:v>JNE3450-KR-XL</c:v>
                </c:pt>
                <c:pt idx="6731">
                  <c:v>JNE3460-KR-M</c:v>
                </c:pt>
                <c:pt idx="6732">
                  <c:v>JNE3398-KR-XL</c:v>
                </c:pt>
                <c:pt idx="6733">
                  <c:v>JNE3442-KR-XXL</c:v>
                </c:pt>
                <c:pt idx="6734">
                  <c:v>JNE3428-KR-M</c:v>
                </c:pt>
                <c:pt idx="6735">
                  <c:v>JNE3441-KR-S</c:v>
                </c:pt>
                <c:pt idx="6736">
                  <c:v>JNE3464-KR-XXXL</c:v>
                </c:pt>
                <c:pt idx="6737">
                  <c:v>JNE3441-KR-L</c:v>
                </c:pt>
                <c:pt idx="6738">
                  <c:v>JNE3559-KR-M</c:v>
                </c:pt>
                <c:pt idx="6739">
                  <c:v>JNE3441-KR-E-M</c:v>
                </c:pt>
                <c:pt idx="6740">
                  <c:v>JNE3577-KR-XS</c:v>
                </c:pt>
                <c:pt idx="6741">
                  <c:v>JNE3441-KR-B-XXXL</c:v>
                </c:pt>
                <c:pt idx="6742">
                  <c:v>JNE3485-KR-XS</c:v>
                </c:pt>
                <c:pt idx="6743">
                  <c:v>JNE3420-KR-M</c:v>
                </c:pt>
                <c:pt idx="6744">
                  <c:v>JNE3485-KR-M</c:v>
                </c:pt>
                <c:pt idx="6745">
                  <c:v>JNE3441-KR-B-XS</c:v>
                </c:pt>
                <c:pt idx="6746">
                  <c:v>JNE3455-KR-XXXL</c:v>
                </c:pt>
                <c:pt idx="6747">
                  <c:v>JNE3417-KR-M</c:v>
                </c:pt>
                <c:pt idx="6748">
                  <c:v>JNE3436-KR-XS</c:v>
                </c:pt>
                <c:pt idx="6749">
                  <c:v>JNE3474-KR-E-XXXL</c:v>
                </c:pt>
                <c:pt idx="6750">
                  <c:v>JNE3547-KR-XL</c:v>
                </c:pt>
                <c:pt idx="6751">
                  <c:v>JNE3416-KR-XS</c:v>
                </c:pt>
                <c:pt idx="6752">
                  <c:v>JNE3547-KR-L</c:v>
                </c:pt>
                <c:pt idx="6753">
                  <c:v>JNE3474-KR-E-XXL</c:v>
                </c:pt>
                <c:pt idx="6754">
                  <c:v>JNE3435-KR-XL</c:v>
                </c:pt>
                <c:pt idx="6755">
                  <c:v>JNE3474-KR-E-XS</c:v>
                </c:pt>
                <c:pt idx="6756">
                  <c:v>JNE3578-KR-XS</c:v>
                </c:pt>
                <c:pt idx="6757">
                  <c:v>JNE3561-KR-XXXL</c:v>
                </c:pt>
                <c:pt idx="6758">
                  <c:v>JNE3434-KR-XXXL</c:v>
                </c:pt>
                <c:pt idx="6759">
                  <c:v>JNE3416-KR-L</c:v>
                </c:pt>
                <c:pt idx="6760">
                  <c:v>JNE3434-KR-XL</c:v>
                </c:pt>
                <c:pt idx="6761">
                  <c:v>JNE3474-KR-E-S</c:v>
                </c:pt>
                <c:pt idx="6762">
                  <c:v>JNE3575-KR-XS</c:v>
                </c:pt>
                <c:pt idx="6763">
                  <c:v>JNE3415-KR-XS</c:v>
                </c:pt>
                <c:pt idx="6764">
                  <c:v>JNE3503-KR-S</c:v>
                </c:pt>
                <c:pt idx="6765">
                  <c:v>JNE3474-KR-E-L</c:v>
                </c:pt>
                <c:pt idx="6766">
                  <c:v>JNE3401-KR-XXXL</c:v>
                </c:pt>
                <c:pt idx="6767">
                  <c:v>JNE3415-KR-S</c:v>
                </c:pt>
                <c:pt idx="6768">
                  <c:v>JNE3432-KR-XXL</c:v>
                </c:pt>
                <c:pt idx="6769">
                  <c:v>JNE3415-KR-M</c:v>
                </c:pt>
                <c:pt idx="6770">
                  <c:v>JNE3520-KR-XXL</c:v>
                </c:pt>
                <c:pt idx="6771">
                  <c:v>JNE3413-KR-XXXL</c:v>
                </c:pt>
                <c:pt idx="6772">
                  <c:v>JNE3520-KR-XS</c:v>
                </c:pt>
                <c:pt idx="6773">
                  <c:v>JNE3555-KR-XXXL</c:v>
                </c:pt>
                <c:pt idx="6774">
                  <c:v>JNE3579-KR-XXL</c:v>
                </c:pt>
                <c:pt idx="6775">
                  <c:v>JNE3413-KR-S</c:v>
                </c:pt>
                <c:pt idx="6776">
                  <c:v>JNE3451-KR-XXXL</c:v>
                </c:pt>
                <c:pt idx="6777">
                  <c:v>JNE3413-KR-M</c:v>
                </c:pt>
                <c:pt idx="6778">
                  <c:v>JNE3559-KR-XS</c:v>
                </c:pt>
                <c:pt idx="6779">
                  <c:v>JNE3413-KR-L</c:v>
                </c:pt>
                <c:pt idx="6780">
                  <c:v>JNE3451-KR-S</c:v>
                </c:pt>
                <c:pt idx="6781">
                  <c:v>JNE3528-KR-M</c:v>
                </c:pt>
                <c:pt idx="6782">
                  <c:v>JNE3430-KR-XS</c:v>
                </c:pt>
                <c:pt idx="6783">
                  <c:v>JNE3541-KR-S</c:v>
                </c:pt>
                <c:pt idx="6784">
                  <c:v>JNE3429-KR-XS</c:v>
                </c:pt>
                <c:pt idx="6785">
                  <c:v>JNE3526-KR-XXL</c:v>
                </c:pt>
                <c:pt idx="6786">
                  <c:v>JNE3565-KR-XL</c:v>
                </c:pt>
                <c:pt idx="6787">
                  <c:v>JNE3570-KR-XS</c:v>
                </c:pt>
                <c:pt idx="6788">
                  <c:v>JNE3500-KR-XL</c:v>
                </c:pt>
                <c:pt idx="6789">
                  <c:v>JNE3526-KR-XL</c:v>
                </c:pt>
                <c:pt idx="6790">
                  <c:v>JNE3517-KR-XXL</c:v>
                </c:pt>
                <c:pt idx="6791">
                  <c:v>JNE3472-KR-XXXL</c:v>
                </c:pt>
                <c:pt idx="6792">
                  <c:v>JNE3516-KR-E-XXXL</c:v>
                </c:pt>
                <c:pt idx="6793">
                  <c:v>JNE3486-KR-XXL</c:v>
                </c:pt>
                <c:pt idx="6794">
                  <c:v>JNE3491-KR-XXXL</c:v>
                </c:pt>
                <c:pt idx="6795">
                  <c:v>JNE3486-KR-XS</c:v>
                </c:pt>
                <c:pt idx="6796">
                  <c:v>JNE3544-KR-XS</c:v>
                </c:pt>
                <c:pt idx="6797">
                  <c:v>JNE3457-KR-XXXL</c:v>
                </c:pt>
                <c:pt idx="6798">
                  <c:v>JNE3464-KR-XXL</c:v>
                </c:pt>
                <c:pt idx="6799">
                  <c:v>JNE3507-KR-XXL</c:v>
                </c:pt>
                <c:pt idx="6800">
                  <c:v>JNE3426-KR-S</c:v>
                </c:pt>
                <c:pt idx="6801">
                  <c:v>JNE3438-KR-XS</c:v>
                </c:pt>
                <c:pt idx="6802">
                  <c:v>JNE3524-KR-XXXL</c:v>
                </c:pt>
                <c:pt idx="6803">
                  <c:v>JNE3486-KR-L</c:v>
                </c:pt>
                <c:pt idx="6804">
                  <c:v>JNE3788-KR-XS</c:v>
                </c:pt>
                <c:pt idx="6805">
                  <c:v>JNE3765-KR-S</c:v>
                </c:pt>
                <c:pt idx="6806">
                  <c:v>JNE3672-TU-XS</c:v>
                </c:pt>
                <c:pt idx="6807">
                  <c:v>JNE3655-TP-S</c:v>
                </c:pt>
                <c:pt idx="6808">
                  <c:v>JNE3622-KR-XXXL</c:v>
                </c:pt>
                <c:pt idx="6809">
                  <c:v>JNE3700-KR-XXXL</c:v>
                </c:pt>
                <c:pt idx="6810">
                  <c:v>JNE3683-TU-XL</c:v>
                </c:pt>
                <c:pt idx="6811">
                  <c:v>JNE3644-TP-N-L</c:v>
                </c:pt>
                <c:pt idx="6812">
                  <c:v>JNE3669-TU-XL</c:v>
                </c:pt>
                <c:pt idx="6813">
                  <c:v>JNE3694-KR-L</c:v>
                </c:pt>
                <c:pt idx="6814">
                  <c:v>JNE3656-TP-N-XXL</c:v>
                </c:pt>
                <c:pt idx="6815">
                  <c:v>JNE3748-KR-S</c:v>
                </c:pt>
                <c:pt idx="6816">
                  <c:v>JNE3783-KR-XS</c:v>
                </c:pt>
                <c:pt idx="6817">
                  <c:v>JNE3788-KR-L</c:v>
                </c:pt>
                <c:pt idx="6818">
                  <c:v>JNE3687-TU-XXXL</c:v>
                </c:pt>
                <c:pt idx="6819">
                  <c:v>JNE3727-KR-XL</c:v>
                </c:pt>
                <c:pt idx="6820">
                  <c:v>JNE3627-KR-XXXL</c:v>
                </c:pt>
                <c:pt idx="6821">
                  <c:v>JNE3700-KR-XS</c:v>
                </c:pt>
                <c:pt idx="6822">
                  <c:v>JNE3715-KR-XS</c:v>
                </c:pt>
                <c:pt idx="6823">
                  <c:v>JNE3703-KR-XXXL</c:v>
                </c:pt>
                <c:pt idx="6824">
                  <c:v>JNE3625-DR-XL</c:v>
                </c:pt>
                <c:pt idx="6825">
                  <c:v>JNE3719-KR-XS</c:v>
                </c:pt>
                <c:pt idx="6826">
                  <c:v>JNE3667-TP-S</c:v>
                </c:pt>
                <c:pt idx="6827">
                  <c:v>JNE3717-KR-S</c:v>
                </c:pt>
                <c:pt idx="6828">
                  <c:v>JNE3679-TU-M</c:v>
                </c:pt>
                <c:pt idx="6829">
                  <c:v>JNE3700-KR-M</c:v>
                </c:pt>
                <c:pt idx="6830">
                  <c:v>JNE3678-TU-XXL</c:v>
                </c:pt>
                <c:pt idx="6831">
                  <c:v>JNE3732-KR-S</c:v>
                </c:pt>
                <c:pt idx="6832">
                  <c:v>JNE3788-KR-XXL</c:v>
                </c:pt>
                <c:pt idx="6833">
                  <c:v>JNE3726-KR-XS</c:v>
                </c:pt>
                <c:pt idx="6834">
                  <c:v>JNE3655-TP-XS</c:v>
                </c:pt>
                <c:pt idx="6835">
                  <c:v>JNE3700-KR-L</c:v>
                </c:pt>
                <c:pt idx="6836">
                  <c:v>JNE3694-KR-S</c:v>
                </c:pt>
                <c:pt idx="6837">
                  <c:v>JNE3719-KR-XL</c:v>
                </c:pt>
                <c:pt idx="6838">
                  <c:v>JNE3663-TP-L</c:v>
                </c:pt>
                <c:pt idx="6839">
                  <c:v>JNE3686-TU-S</c:v>
                </c:pt>
                <c:pt idx="6840">
                  <c:v>JNE3762-KR-XXL</c:v>
                </c:pt>
                <c:pt idx="6841">
                  <c:v>JNE3631-DR-XL</c:v>
                </c:pt>
                <c:pt idx="6842">
                  <c:v>JNE3761-KR-XXXL</c:v>
                </c:pt>
                <c:pt idx="6843">
                  <c:v>JNE3631-DR-M</c:v>
                </c:pt>
                <c:pt idx="6844">
                  <c:v>JNE3649-TP-N-XXL</c:v>
                </c:pt>
                <c:pt idx="6845">
                  <c:v>JNE3767-KR-XS</c:v>
                </c:pt>
                <c:pt idx="6846">
                  <c:v>JNE3762-KR-XS</c:v>
                </c:pt>
                <c:pt idx="6847">
                  <c:v>JNE3780-KR-S</c:v>
                </c:pt>
                <c:pt idx="6848">
                  <c:v>JNE3725-KR-M</c:v>
                </c:pt>
                <c:pt idx="6849">
                  <c:v>JNE3780-KR-M</c:v>
                </c:pt>
                <c:pt idx="6850">
                  <c:v>JNE3624-KR-XL</c:v>
                </c:pt>
                <c:pt idx="6851">
                  <c:v>JNE3789-KR-XL</c:v>
                </c:pt>
                <c:pt idx="6852">
                  <c:v>JNE3736-KR-XS</c:v>
                </c:pt>
                <c:pt idx="6853">
                  <c:v>JNE3630-KR-S</c:v>
                </c:pt>
                <c:pt idx="6854">
                  <c:v>JNE3623-KR-S</c:v>
                </c:pt>
                <c:pt idx="6855">
                  <c:v>JNE3777-KR-S</c:v>
                </c:pt>
                <c:pt idx="6856">
                  <c:v>JNE3647-TP-N-XXL</c:v>
                </c:pt>
                <c:pt idx="6857">
                  <c:v>JNE3740-KR-XS</c:v>
                </c:pt>
                <c:pt idx="6858">
                  <c:v>JNE3750-KR-S</c:v>
                </c:pt>
                <c:pt idx="6859">
                  <c:v>JNE3743-TP-S</c:v>
                </c:pt>
                <c:pt idx="6860">
                  <c:v>JNE3678-TU-XS</c:v>
                </c:pt>
                <c:pt idx="6861">
                  <c:v>JNE3667-TP-XS</c:v>
                </c:pt>
                <c:pt idx="6862">
                  <c:v>JNE3678-TU-S</c:v>
                </c:pt>
                <c:pt idx="6863">
                  <c:v>JNE3762-KR-M</c:v>
                </c:pt>
                <c:pt idx="6864">
                  <c:v>JNE3688-TU-S</c:v>
                </c:pt>
                <c:pt idx="6865">
                  <c:v>JNE3743-TP-M</c:v>
                </c:pt>
                <c:pt idx="6866">
                  <c:v>JNE3777-KR-XS</c:v>
                </c:pt>
                <c:pt idx="6867">
                  <c:v>JNE3789-KR-L</c:v>
                </c:pt>
                <c:pt idx="6868">
                  <c:v>JNE3722-KR-XS</c:v>
                </c:pt>
                <c:pt idx="6869">
                  <c:v>JNE3663-TP-S</c:v>
                </c:pt>
                <c:pt idx="6870">
                  <c:v>JNE3628-KR-XXL</c:v>
                </c:pt>
                <c:pt idx="6871">
                  <c:v>JNE3628-KR-XS</c:v>
                </c:pt>
                <c:pt idx="6872">
                  <c:v>JNE3889-KR-XXL</c:v>
                </c:pt>
                <c:pt idx="6873">
                  <c:v>JNE3834-KR-XXXL</c:v>
                </c:pt>
                <c:pt idx="6874">
                  <c:v>NW006-ST-SR-XS</c:v>
                </c:pt>
                <c:pt idx="6875">
                  <c:v>JNE3900-KR-A-L</c:v>
                </c:pt>
                <c:pt idx="6876">
                  <c:v>JNE3903-KR-M</c:v>
                </c:pt>
                <c:pt idx="6877">
                  <c:v>JNE3909-KR-XXL</c:v>
                </c:pt>
                <c:pt idx="6878">
                  <c:v>JNE3889-KR-M</c:v>
                </c:pt>
                <c:pt idx="6879">
                  <c:v>JNE3823-KR-XXXL</c:v>
                </c:pt>
                <c:pt idx="6880">
                  <c:v>JNE3856-KR-S</c:v>
                </c:pt>
                <c:pt idx="6881">
                  <c:v>JNE3899-KR-S</c:v>
                </c:pt>
                <c:pt idx="6882">
                  <c:v>NW028-TP-PJ-S</c:v>
                </c:pt>
                <c:pt idx="6883">
                  <c:v>JNE3899-KR-L</c:v>
                </c:pt>
                <c:pt idx="6884">
                  <c:v>JNE3907-KR-S</c:v>
                </c:pt>
                <c:pt idx="6885">
                  <c:v>JNE3823-KR-XL</c:v>
                </c:pt>
                <c:pt idx="6886">
                  <c:v>JNE3833-KR-S</c:v>
                </c:pt>
                <c:pt idx="6887">
                  <c:v>JNE3899-KR-A-XL</c:v>
                </c:pt>
                <c:pt idx="6888">
                  <c:v>NW002-TP-PJ-XS</c:v>
                </c:pt>
                <c:pt idx="6889">
                  <c:v>JNE3899-KR-A-S</c:v>
                </c:pt>
                <c:pt idx="6890">
                  <c:v>JNE3862-TU-XS</c:v>
                </c:pt>
                <c:pt idx="6891">
                  <c:v>JNE3886-KR-M</c:v>
                </c:pt>
                <c:pt idx="6892">
                  <c:v>NW006-ST-SR-L</c:v>
                </c:pt>
                <c:pt idx="6893">
                  <c:v>JNE3888-KR-XS</c:v>
                </c:pt>
                <c:pt idx="6894">
                  <c:v>JNE3927-KR-XL</c:v>
                </c:pt>
                <c:pt idx="6895">
                  <c:v>MEN5005-KR-M</c:v>
                </c:pt>
                <c:pt idx="6896">
                  <c:v>JNE3816-KR-XS</c:v>
                </c:pt>
                <c:pt idx="6897">
                  <c:v>JNE3898-KR-XXXL</c:v>
                </c:pt>
                <c:pt idx="6898">
                  <c:v>JNE3924-TU-L</c:v>
                </c:pt>
                <c:pt idx="6899">
                  <c:v>JNE3885-KR-XS</c:v>
                </c:pt>
                <c:pt idx="6900">
                  <c:v>JNE3902-KR-XS</c:v>
                </c:pt>
                <c:pt idx="6901">
                  <c:v>JNE3891-TP-M</c:v>
                </c:pt>
                <c:pt idx="6902">
                  <c:v>JNE3813-KR-L</c:v>
                </c:pt>
                <c:pt idx="6903">
                  <c:v>JNE3885-KR-S</c:v>
                </c:pt>
                <c:pt idx="6904">
                  <c:v>NW032-ST-CP-XS</c:v>
                </c:pt>
                <c:pt idx="6905">
                  <c:v>NW007-ST-CP-XL</c:v>
                </c:pt>
                <c:pt idx="6906">
                  <c:v>JNE3900-KR-A-XXXL</c:v>
                </c:pt>
                <c:pt idx="6907">
                  <c:v>NW023-ST-SR-L</c:v>
                </c:pt>
                <c:pt idx="6908">
                  <c:v>JNE3896-KR-A-L</c:v>
                </c:pt>
                <c:pt idx="6909">
                  <c:v>JNE3871-KR-S</c:v>
                </c:pt>
                <c:pt idx="6910">
                  <c:v>NW033-ST-CP-XL</c:v>
                </c:pt>
                <c:pt idx="6911">
                  <c:v>JNE3891-TP-L</c:v>
                </c:pt>
                <c:pt idx="6912">
                  <c:v>NW036-ST-SR-L</c:v>
                </c:pt>
                <c:pt idx="6913">
                  <c:v>JNE3890-TP-M</c:v>
                </c:pt>
                <c:pt idx="6914">
                  <c:v>MEN5016-KR-XXL</c:v>
                </c:pt>
                <c:pt idx="6915">
                  <c:v>NW035-ST-CP-XL</c:v>
                </c:pt>
                <c:pt idx="6916">
                  <c:v>NW028-TP-PJ-XS</c:v>
                </c:pt>
                <c:pt idx="6917">
                  <c:v>JNE3821-KR-L</c:v>
                </c:pt>
                <c:pt idx="6918">
                  <c:v>JNE3927-KR-XS</c:v>
                </c:pt>
                <c:pt idx="6919">
                  <c:v>JNE3820-KR-XXXL</c:v>
                </c:pt>
                <c:pt idx="6920">
                  <c:v>JNE3927-KR-M</c:v>
                </c:pt>
                <c:pt idx="6921">
                  <c:v>JNE3820-KR-XXL</c:v>
                </c:pt>
                <c:pt idx="6922">
                  <c:v>JNE3924-TU-XS</c:v>
                </c:pt>
                <c:pt idx="6923">
                  <c:v>JNE3898-KR-L</c:v>
                </c:pt>
                <c:pt idx="6924">
                  <c:v>JNE3924-TU-M</c:v>
                </c:pt>
                <c:pt idx="6925">
                  <c:v>JNE3897-KR-XXXL</c:v>
                </c:pt>
                <c:pt idx="6926">
                  <c:v>JNE3907-KR-XS</c:v>
                </c:pt>
                <c:pt idx="6927">
                  <c:v>JNE3897-KR-XL</c:v>
                </c:pt>
                <c:pt idx="6928">
                  <c:v>NW022-TP-PJ-S</c:v>
                </c:pt>
                <c:pt idx="6929">
                  <c:v>MEN5030-KR-L</c:v>
                </c:pt>
                <c:pt idx="6930">
                  <c:v>MEN5028-KR-S</c:v>
                </c:pt>
                <c:pt idx="6931">
                  <c:v>NW027-TP-PJ-XL</c:v>
                </c:pt>
                <c:pt idx="6932">
                  <c:v>JNE3907-KR-L</c:v>
                </c:pt>
                <c:pt idx="6933">
                  <c:v>NW032-ST-CP-S</c:v>
                </c:pt>
                <c:pt idx="6934">
                  <c:v>JNE3893-TP-S</c:v>
                </c:pt>
                <c:pt idx="6935">
                  <c:v>JNE3819-KR-XS</c:v>
                </c:pt>
                <c:pt idx="6936">
                  <c:v>JNE3889-KR-S</c:v>
                </c:pt>
                <c:pt idx="6937">
                  <c:v>JNE3896-KR-XXL</c:v>
                </c:pt>
                <c:pt idx="6938">
                  <c:v>JNE3902-KR-M</c:v>
                </c:pt>
                <c:pt idx="6939">
                  <c:v>MEN5029-KR-XXXL</c:v>
                </c:pt>
                <c:pt idx="6940">
                  <c:v>JNE3892-TP-XS</c:v>
                </c:pt>
                <c:pt idx="6941">
                  <c:v>NW002-TP-PJ-XXL</c:v>
                </c:pt>
                <c:pt idx="6942">
                  <c:v>JNE3910-KR-M</c:v>
                </c:pt>
                <c:pt idx="6943">
                  <c:v>NW023-ST-SR-XL</c:v>
                </c:pt>
                <c:pt idx="6944">
                  <c:v>JNE3896-KR-A-XXXL</c:v>
                </c:pt>
                <c:pt idx="6945">
                  <c:v>JNE3896-KR-XL</c:v>
                </c:pt>
                <c:pt idx="6946">
                  <c:v>SAR096</c:v>
                </c:pt>
                <c:pt idx="6947">
                  <c:v>SET266-KR-NP-S</c:v>
                </c:pt>
                <c:pt idx="6948">
                  <c:v>SET262-KR-NP-A-XS</c:v>
                </c:pt>
                <c:pt idx="6949">
                  <c:v>SET121-KR-NP-L</c:v>
                </c:pt>
                <c:pt idx="6950">
                  <c:v>SET142-KR-PP-L</c:v>
                </c:pt>
                <c:pt idx="6951">
                  <c:v>SAR076</c:v>
                </c:pt>
                <c:pt idx="6952">
                  <c:v>SET185-KR-NP-XXXL</c:v>
                </c:pt>
                <c:pt idx="6953">
                  <c:v>SAR071</c:v>
                </c:pt>
                <c:pt idx="6954">
                  <c:v>SET201-KR-NP-A-XL</c:v>
                </c:pt>
                <c:pt idx="6955">
                  <c:v>SET111-KR-SP-XL</c:v>
                </c:pt>
                <c:pt idx="6956">
                  <c:v>SAR113</c:v>
                </c:pt>
                <c:pt idx="6957">
                  <c:v>SET247-KR-SHA-XXL</c:v>
                </c:pt>
                <c:pt idx="6958">
                  <c:v>SET226-KR-PP-XXXL</c:v>
                </c:pt>
                <c:pt idx="6959">
                  <c:v>SET245-KR-NP-XXXL</c:v>
                </c:pt>
                <c:pt idx="6960">
                  <c:v>SET036-KR-NP-XXXL</c:v>
                </c:pt>
                <c:pt idx="6961">
                  <c:v>SET226-KR-PP-S</c:v>
                </c:pt>
                <c:pt idx="6962">
                  <c:v>SET202-KR-NP-XL</c:v>
                </c:pt>
                <c:pt idx="6963">
                  <c:v>SET230-KR-PP-XXL</c:v>
                </c:pt>
                <c:pt idx="6964">
                  <c:v>SET153-KR-NP-XXL</c:v>
                </c:pt>
                <c:pt idx="6965">
                  <c:v>SET091-KR-NP-XXL</c:v>
                </c:pt>
                <c:pt idx="6966">
                  <c:v>SET097-KR-PP-XS</c:v>
                </c:pt>
                <c:pt idx="6967">
                  <c:v>SAR059</c:v>
                </c:pt>
                <c:pt idx="6968">
                  <c:v>SAR132</c:v>
                </c:pt>
                <c:pt idx="6969">
                  <c:v>SAR056</c:v>
                </c:pt>
                <c:pt idx="6970">
                  <c:v>SET143-KR-PP-XS</c:v>
                </c:pt>
                <c:pt idx="6971">
                  <c:v>SET085-KR-PT-S</c:v>
                </c:pt>
                <c:pt idx="6972">
                  <c:v>SAR102</c:v>
                </c:pt>
                <c:pt idx="6973">
                  <c:v>SET094-KR-NP-XS</c:v>
                </c:pt>
                <c:pt idx="6974">
                  <c:v>SAR097</c:v>
                </c:pt>
                <c:pt idx="6975">
                  <c:v>SAR049</c:v>
                </c:pt>
                <c:pt idx="6976">
                  <c:v>SET242-KR-PP-XXL</c:v>
                </c:pt>
                <c:pt idx="6977">
                  <c:v>SET225-KR-NP-XXXL</c:v>
                </c:pt>
                <c:pt idx="6978">
                  <c:v>SET234-KR-PP-M</c:v>
                </c:pt>
                <c:pt idx="6979">
                  <c:v>SET214-KR-DPT-XL</c:v>
                </c:pt>
                <c:pt idx="6980">
                  <c:v>SET034-KR-NP-XL</c:v>
                </c:pt>
                <c:pt idx="6981">
                  <c:v>SET135-KR-PP-XS</c:v>
                </c:pt>
                <c:pt idx="6982">
                  <c:v>SAR154</c:v>
                </c:pt>
                <c:pt idx="6983">
                  <c:v>SAR041</c:v>
                </c:pt>
                <c:pt idx="6984">
                  <c:v>SET153-KR-NP-XXXL</c:v>
                </c:pt>
                <c:pt idx="6985">
                  <c:v>SET014-KR-PP-A-XXL</c:v>
                </c:pt>
                <c:pt idx="6986">
                  <c:v>SAR149</c:v>
                </c:pt>
                <c:pt idx="6987">
                  <c:v>SAR039</c:v>
                </c:pt>
                <c:pt idx="6988">
                  <c:v>SET194-KR-NP-XS</c:v>
                </c:pt>
                <c:pt idx="6989">
                  <c:v>SET014-KR-PP-A-XS</c:v>
                </c:pt>
                <c:pt idx="6990">
                  <c:v>SET201-KR-NP-A-M</c:v>
                </c:pt>
                <c:pt idx="6991">
                  <c:v>SET226-KR-PP-XXL</c:v>
                </c:pt>
                <c:pt idx="6992">
                  <c:v>SAR134</c:v>
                </c:pt>
                <c:pt idx="6993">
                  <c:v>SET014-KR-PP-A-S</c:v>
                </c:pt>
                <c:pt idx="6994">
                  <c:v>SET024-KR-SP-A-M</c:v>
                </c:pt>
                <c:pt idx="6995">
                  <c:v>SAR032</c:v>
                </c:pt>
                <c:pt idx="6996">
                  <c:v>SET135-KR-PP-XL</c:v>
                </c:pt>
                <c:pt idx="6997">
                  <c:v>SAR030</c:v>
                </c:pt>
                <c:pt idx="6998">
                  <c:v>SAR108</c:v>
                </c:pt>
                <c:pt idx="6999">
                  <c:v>SET251-KR-PP-XXL</c:v>
                </c:pt>
                <c:pt idx="7000">
                  <c:v>SET139-KR-PP-XXXL</c:v>
                </c:pt>
                <c:pt idx="7001">
                  <c:v>SAR028</c:v>
                </c:pt>
                <c:pt idx="7002">
                  <c:v>SAR101</c:v>
                </c:pt>
                <c:pt idx="7003">
                  <c:v>SET245-KR-NP-XXL</c:v>
                </c:pt>
                <c:pt idx="7004">
                  <c:v>SAR098</c:v>
                </c:pt>
                <c:pt idx="7005">
                  <c:v>SAR026</c:v>
                </c:pt>
                <c:pt idx="7006">
                  <c:v>NW038-ST-SR-XS</c:v>
                </c:pt>
                <c:pt idx="7007">
                  <c:v>SAR025</c:v>
                </c:pt>
                <c:pt idx="7008">
                  <c:v>SET003-KR-NP-A-S</c:v>
                </c:pt>
                <c:pt idx="7009">
                  <c:v>SET182-KR-DH-K-M</c:v>
                </c:pt>
                <c:pt idx="7010">
                  <c:v>SET242-KR-PP-M</c:v>
                </c:pt>
                <c:pt idx="7011">
                  <c:v>SAR023</c:v>
                </c:pt>
                <c:pt idx="7012">
                  <c:v>SET087-KR-PP-XS</c:v>
                </c:pt>
                <c:pt idx="7013">
                  <c:v>SET211-KR-DPT-XXL</c:v>
                </c:pt>
                <c:pt idx="7014">
                  <c:v>SET218-KR-NP-L</c:v>
                </c:pt>
                <c:pt idx="7015">
                  <c:v>SET192-KR-NP-XL</c:v>
                </c:pt>
                <c:pt idx="7016">
                  <c:v>SAR165</c:v>
                </c:pt>
                <c:pt idx="7017">
                  <c:v>SET251-KR-PP-L</c:v>
                </c:pt>
                <c:pt idx="7018">
                  <c:v>SET202-KR-NP-XXXL</c:v>
                </c:pt>
                <c:pt idx="7019">
                  <c:v>SET245-KR-NP-L</c:v>
                </c:pt>
                <c:pt idx="7020">
                  <c:v>SAR159</c:v>
                </c:pt>
                <c:pt idx="7021">
                  <c:v>SET238-KR-PP-XXL</c:v>
                </c:pt>
                <c:pt idx="7022">
                  <c:v>SET191-KR-PP-XL</c:v>
                </c:pt>
                <c:pt idx="7023">
                  <c:v>SET103-KR-SP-S</c:v>
                </c:pt>
                <c:pt idx="7024">
                  <c:v>SET191-KR-PP-M</c:v>
                </c:pt>
                <c:pt idx="7025">
                  <c:v>PSET058-KR-NP-5XL</c:v>
                </c:pt>
                <c:pt idx="7026">
                  <c:v>SET111-KR-SP-XXL</c:v>
                </c:pt>
                <c:pt idx="7027">
                  <c:v>SET224-KR-NP-L</c:v>
                </c:pt>
                <c:pt idx="7028">
                  <c:v>SET254-KR-NP-XL</c:v>
                </c:pt>
                <c:pt idx="7029">
                  <c:v>SET004-KR-SP-S</c:v>
                </c:pt>
                <c:pt idx="7030">
                  <c:v>SAR148</c:v>
                </c:pt>
                <c:pt idx="7031">
                  <c:v>SET172-KR-PP-B-XS</c:v>
                </c:pt>
                <c:pt idx="7032">
                  <c:v>SAR140</c:v>
                </c:pt>
                <c:pt idx="7033">
                  <c:v>SET195-KR-NP-A-XS</c:v>
                </c:pt>
                <c:pt idx="7034">
                  <c:v>SET034-KR-NP-S</c:v>
                </c:pt>
                <c:pt idx="7035">
                  <c:v>SET069-KR-NP-XS</c:v>
                </c:pt>
                <c:pt idx="7036">
                  <c:v>SET205-KR-DPT-A-XL</c:v>
                </c:pt>
                <c:pt idx="7037">
                  <c:v>SET066-KR-PP-M</c:v>
                </c:pt>
                <c:pt idx="7038">
                  <c:v>SET026-KR-PP-A-XS</c:v>
                </c:pt>
                <c:pt idx="7039">
                  <c:v>SET162-KR-PP-XL</c:v>
                </c:pt>
                <c:pt idx="7040">
                  <c:v>SET025-KR-SP-A-XS</c:v>
                </c:pt>
                <c:pt idx="7041">
                  <c:v>SET159-KR-NP-XXL</c:v>
                </c:pt>
                <c:pt idx="7042">
                  <c:v>SET097-KR-PP-S</c:v>
                </c:pt>
                <c:pt idx="7043">
                  <c:v>SET226-KR-PP-XS</c:v>
                </c:pt>
                <c:pt idx="7044">
                  <c:v>SAR130</c:v>
                </c:pt>
                <c:pt idx="7045">
                  <c:v>SET204-KR-DPT-M</c:v>
                </c:pt>
                <c:pt idx="7046">
                  <c:v>SET199-KR-NP-XXXL</c:v>
                </c:pt>
                <c:pt idx="7047">
                  <c:v>SET004-KR-SP-A-XXL</c:v>
                </c:pt>
                <c:pt idx="7048">
                  <c:v>SET022-KR-SP-A-XXL</c:v>
                </c:pt>
                <c:pt idx="7049">
                  <c:v>SET037-KR-NP-M</c:v>
                </c:pt>
                <c:pt idx="7050">
                  <c:v>SAR109</c:v>
                </c:pt>
                <c:pt idx="7051">
                  <c:v>PJNE3445-KR-N-4XL</c:v>
                </c:pt>
                <c:pt idx="7052">
                  <c:v>SET143-KR-PP-S</c:v>
                </c:pt>
                <c:pt idx="7053">
                  <c:v>SET242-KR-PP-S</c:v>
                </c:pt>
                <c:pt idx="7054">
                  <c:v>SET143-KR-PP-M</c:v>
                </c:pt>
                <c:pt idx="7055">
                  <c:v>SET100-KR-PP-S</c:v>
                </c:pt>
                <c:pt idx="7056">
                  <c:v>SAR107</c:v>
                </c:pt>
                <c:pt idx="7057">
                  <c:v>SET226-KR-PP-M</c:v>
                </c:pt>
                <c:pt idx="7058">
                  <c:v>SET139-KR-PP-XS</c:v>
                </c:pt>
                <c:pt idx="7059">
                  <c:v>PJNE3439-KR-N-6XL</c:v>
                </c:pt>
                <c:pt idx="7060">
                  <c:v>SET049-KR-NP-S</c:v>
                </c:pt>
                <c:pt idx="7061">
                  <c:v>SET112-KR-SP-XS</c:v>
                </c:pt>
                <c:pt idx="7062">
                  <c:v>SAR100</c:v>
                </c:pt>
                <c:pt idx="7063">
                  <c:v>SET091-KR-NP-XXXL</c:v>
                </c:pt>
                <c:pt idx="7064">
                  <c:v>SET138-KR-PP-S</c:v>
                </c:pt>
                <c:pt idx="7065">
                  <c:v>SET003-KR-NP-A-XXL</c:v>
                </c:pt>
                <c:pt idx="7066">
                  <c:v>NW038-TP-SR-L</c:v>
                </c:pt>
                <c:pt idx="7067">
                  <c:v>SET100-KR-PP-M</c:v>
                </c:pt>
                <c:pt idx="7068">
                  <c:v>SET214-KR-DPT-XXXL</c:v>
                </c:pt>
                <c:pt idx="7069">
                  <c:v>SET244-KR-NP-XS</c:v>
                </c:pt>
                <c:pt idx="7070">
                  <c:v>SET136-KR-PP-L</c:v>
                </c:pt>
                <c:pt idx="7071">
                  <c:v>SET060-KR-NP-XL</c:v>
                </c:pt>
                <c:pt idx="7072">
                  <c:v>SET179-KR-PP-XL</c:v>
                </c:pt>
                <c:pt idx="7073">
                  <c:v>SET100-KR-PP-L</c:v>
                </c:pt>
                <c:pt idx="7074">
                  <c:v>SAR046</c:v>
                </c:pt>
                <c:pt idx="7075">
                  <c:v>SET045-KR-NP-M</c:v>
                </c:pt>
                <c:pt idx="7076">
                  <c:v>SAR042</c:v>
                </c:pt>
                <c:pt idx="7077">
                  <c:v>SET019-KR-PP-A-S</c:v>
                </c:pt>
                <c:pt idx="7078">
                  <c:v>SET336-KR-NP-XXL</c:v>
                </c:pt>
                <c:pt idx="7079">
                  <c:v>SET311-KR-NP-S</c:v>
                </c:pt>
                <c:pt idx="7080">
                  <c:v>SET311-KR-NP-XS</c:v>
                </c:pt>
                <c:pt idx="7081">
                  <c:v>SET336-KR-NP-XS</c:v>
                </c:pt>
                <c:pt idx="7082">
                  <c:v>SET390-KR-NP-S</c:v>
                </c:pt>
                <c:pt idx="7083">
                  <c:v>SET431-KR-NP-XL</c:v>
                </c:pt>
                <c:pt idx="7084">
                  <c:v>SET442-KR-NP-L</c:v>
                </c:pt>
                <c:pt idx="7085">
                  <c:v>SET281-KR-PP-A-S</c:v>
                </c:pt>
                <c:pt idx="7086">
                  <c:v>SET315-KR-PP-L</c:v>
                </c:pt>
                <c:pt idx="7087">
                  <c:v>SET361-KR-NP-L</c:v>
                </c:pt>
                <c:pt idx="7088">
                  <c:v>SET445-KR-NP-S</c:v>
                </c:pt>
                <c:pt idx="7089">
                  <c:v>SET372-KR-PP-XXL</c:v>
                </c:pt>
                <c:pt idx="7090">
                  <c:v>SET299-KR-PP-XS</c:v>
                </c:pt>
                <c:pt idx="7091">
                  <c:v>SET415-KR-NP-S</c:v>
                </c:pt>
                <c:pt idx="7092">
                  <c:v>SET271-KR-NP-XXXL</c:v>
                </c:pt>
                <c:pt idx="7093">
                  <c:v>SET337-KR-NP-XL</c:v>
                </c:pt>
                <c:pt idx="7094">
                  <c:v>SET271-KR-NP-M</c:v>
                </c:pt>
                <c:pt idx="7095">
                  <c:v>SET449-KR-NP-S</c:v>
                </c:pt>
                <c:pt idx="7096">
                  <c:v>SET270-KR-PP-M</c:v>
                </c:pt>
                <c:pt idx="7097">
                  <c:v>SET336-KR-NP-M</c:v>
                </c:pt>
                <c:pt idx="7098">
                  <c:v>SET446-KR-NP-XS</c:v>
                </c:pt>
                <c:pt idx="7099">
                  <c:v>SET437-KR-PP-S</c:v>
                </c:pt>
                <c:pt idx="7100">
                  <c:v>SET373-KR-PP-XS</c:v>
                </c:pt>
                <c:pt idx="7101">
                  <c:v>SET301-KR-PP-XXL</c:v>
                </c:pt>
                <c:pt idx="7102">
                  <c:v>SET432-KR-PP-L</c:v>
                </c:pt>
                <c:pt idx="7103">
                  <c:v>SET301-KR-PP-XL</c:v>
                </c:pt>
                <c:pt idx="7104">
                  <c:v>SET461-KR-NP-XS</c:v>
                </c:pt>
                <c:pt idx="7105">
                  <c:v>SET337-KR-NP-XXL</c:v>
                </c:pt>
                <c:pt idx="7106">
                  <c:v>SET373-KR-PP-L</c:v>
                </c:pt>
                <c:pt idx="7107">
                  <c:v>SET461-KR-NP-XL</c:v>
                </c:pt>
                <c:pt idx="7108">
                  <c:v>SET432-KR-PP-XL</c:v>
                </c:pt>
                <c:pt idx="7109">
                  <c:v>SET437-KR-PP-L</c:v>
                </c:pt>
                <c:pt idx="7110">
                  <c:v>SET442-KR-NP-M</c:v>
                </c:pt>
                <c:pt idx="7111">
                  <c:v>SET301-KR-PP-S</c:v>
                </c:pt>
                <c:pt idx="7112">
                  <c:v>SET438-KR-NP-XXL</c:v>
                </c:pt>
                <c:pt idx="7113">
                  <c:v>SET437-KR-PP-M</c:v>
                </c:pt>
                <c:pt idx="7114">
                  <c:v>SET281-KR-PP-A-XXXL</c:v>
                </c:pt>
                <c:pt idx="7115">
                  <c:v>SET358-KR-NP-XL</c:v>
                </c:pt>
                <c:pt idx="7116">
                  <c:v>SET437-KR-PP-XXXL</c:v>
                </c:pt>
                <c:pt idx="7117">
                  <c:v>SET274-KR-PP-L</c:v>
                </c:pt>
                <c:pt idx="7118">
                  <c:v>SET311-KR-NP-XL</c:v>
                </c:pt>
                <c:pt idx="7119">
                  <c:v>SET297-KR-NP-L</c:v>
                </c:pt>
                <c:pt idx="7120">
                  <c:v>SET449-KR-NP-M</c:v>
                </c:pt>
                <c:pt idx="7121">
                  <c:v>SET372-KR-PP-XS</c:v>
                </c:pt>
                <c:pt idx="7122">
                  <c:v>SET281-KR-PP-A-XS</c:v>
                </c:pt>
                <c:pt idx="7123">
                  <c:v>SET301-KR-PP-M</c:v>
                </c:pt>
                <c:pt idx="7124">
                  <c:v>SET432-KR-PP-S</c:v>
                </c:pt>
                <c:pt idx="7125">
                  <c:v>SET301-KR-PP-L</c:v>
                </c:pt>
                <c:pt idx="7126">
                  <c:v>SET432-KR-PP-XXL</c:v>
                </c:pt>
                <c:pt idx="7127">
                  <c:v>SET313-KR-NP-S</c:v>
                </c:pt>
                <c:pt idx="7128">
                  <c:v>SET432-KR-PP-M</c:v>
                </c:pt>
                <c:pt idx="7129">
                  <c:v>SET431-KR-NP-XS</c:v>
                </c:pt>
                <c:pt idx="7130">
                  <c:v>SET372-KR-PP-S</c:v>
                </c:pt>
                <c:pt idx="7131">
                  <c:v>SET306-KR-PP-S</c:v>
                </c:pt>
                <c:pt idx="7132">
                  <c:v>SET462-KR-NP-S</c:v>
                </c:pt>
                <c:pt idx="7133">
                  <c:v>SET409-KR-NP-XXL</c:v>
                </c:pt>
                <c:pt idx="7134">
                  <c:v>SET372-KR-PP-L</c:v>
                </c:pt>
                <c:pt idx="7135">
                  <c:v>SET410-KR-NP-M</c:v>
                </c:pt>
                <c:pt idx="7136">
                  <c:v>SET431-KR-NP-XXL</c:v>
                </c:pt>
                <c:pt idx="7137">
                  <c:v>SET410-KR-NP-S</c:v>
                </c:pt>
                <c:pt idx="7138">
                  <c:v>SET372-KR-PP-M</c:v>
                </c:pt>
                <c:pt idx="7139">
                  <c:v>SET461-KR-NP-XXL</c:v>
                </c:pt>
                <c:pt idx="7140">
                  <c:v>SET410-KR-NP-XL</c:v>
                </c:pt>
                <c:pt idx="7141">
                  <c:v>SET272-KR-PP-A-S</c:v>
                </c:pt>
                <c:pt idx="7142">
                  <c:v>AN210-NAVY-M</c:v>
                </c:pt>
                <c:pt idx="7143">
                  <c:v>J0109-SKD-XS</c:v>
                </c:pt>
                <c:pt idx="7144">
                  <c:v>BL100-XXL</c:v>
                </c:pt>
                <c:pt idx="7145">
                  <c:v>BTM032-NP-M</c:v>
                </c:pt>
                <c:pt idx="7146">
                  <c:v>J0057-DR-XXXL</c:v>
                </c:pt>
                <c:pt idx="7147">
                  <c:v>J0122-TP-L</c:v>
                </c:pt>
                <c:pt idx="7148">
                  <c:v>J0086-DR-XL</c:v>
                </c:pt>
                <c:pt idx="7149">
                  <c:v>BTM027-NP-L</c:v>
                </c:pt>
                <c:pt idx="7150">
                  <c:v>J0080-TP-L</c:v>
                </c:pt>
                <c:pt idx="7151">
                  <c:v>BL104-XL</c:v>
                </c:pt>
                <c:pt idx="7152">
                  <c:v>BTM002-B-XXL</c:v>
                </c:pt>
                <c:pt idx="7153">
                  <c:v>AN204-PURPLE-XL</c:v>
                </c:pt>
                <c:pt idx="7154">
                  <c:v>J0034-SET-S</c:v>
                </c:pt>
                <c:pt idx="7155">
                  <c:v>J0024-KR-XXXL</c:v>
                </c:pt>
                <c:pt idx="7156">
                  <c:v>BL091-XL</c:v>
                </c:pt>
                <c:pt idx="7157">
                  <c:v>J0073-KR-S</c:v>
                </c:pt>
                <c:pt idx="7158">
                  <c:v>J0292-TP-L</c:v>
                </c:pt>
                <c:pt idx="7159">
                  <c:v>J0184-KR-A-L</c:v>
                </c:pt>
                <c:pt idx="7160">
                  <c:v>J0173-DR-XL</c:v>
                </c:pt>
                <c:pt idx="7161">
                  <c:v>J0250-SKD-XS</c:v>
                </c:pt>
                <c:pt idx="7162">
                  <c:v>J0323-CD-M</c:v>
                </c:pt>
                <c:pt idx="7163">
                  <c:v>J0155-KR-XS</c:v>
                </c:pt>
                <c:pt idx="7164">
                  <c:v>J0302-DR-XL</c:v>
                </c:pt>
                <c:pt idx="7165">
                  <c:v>JNE2145-KR-A-L</c:v>
                </c:pt>
                <c:pt idx="7166">
                  <c:v>J0374-KR-M</c:v>
                </c:pt>
                <c:pt idx="7167">
                  <c:v>JNE3284-KR-XL</c:v>
                </c:pt>
                <c:pt idx="7168">
                  <c:v>JNE2294-KR-A-XS</c:v>
                </c:pt>
                <c:pt idx="7169">
                  <c:v>JNE3364-KR-1051-XS</c:v>
                </c:pt>
                <c:pt idx="7170">
                  <c:v>JNE3403-KR-XXL</c:v>
                </c:pt>
                <c:pt idx="7171">
                  <c:v>JNE3557-KR-XL</c:v>
                </c:pt>
                <c:pt idx="7172">
                  <c:v>JNE3438-KR-M</c:v>
                </c:pt>
                <c:pt idx="7173">
                  <c:v>JNE3423-KR-A-S</c:v>
                </c:pt>
                <c:pt idx="7174">
                  <c:v>JNE3447-KR-XL</c:v>
                </c:pt>
                <c:pt idx="7175">
                  <c:v>JNE3483-KR-M</c:v>
                </c:pt>
                <c:pt idx="7176">
                  <c:v>JNE3780-KR-XS</c:v>
                </c:pt>
                <c:pt idx="7177">
                  <c:v>JNE3663-TP-M</c:v>
                </c:pt>
                <c:pt idx="7178">
                  <c:v>JNE3662-TP-M</c:v>
                </c:pt>
                <c:pt idx="7179">
                  <c:v>JNE3897-KR-M</c:v>
                </c:pt>
                <c:pt idx="7180">
                  <c:v>JNE3891-TP-XXL</c:v>
                </c:pt>
                <c:pt idx="7181">
                  <c:v>JNE3909-KR-L</c:v>
                </c:pt>
                <c:pt idx="7182">
                  <c:v>JNE3825-KR-L</c:v>
                </c:pt>
                <c:pt idx="7183">
                  <c:v>SET083-KR-PP-L</c:v>
                </c:pt>
                <c:pt idx="7184">
                  <c:v>SET235-KR-PP-S</c:v>
                </c:pt>
                <c:pt idx="7185">
                  <c:v>PSET058-KR-NP-6XL</c:v>
                </c:pt>
                <c:pt idx="7186">
                  <c:v>SET043-KR-NP-XXL</c:v>
                </c:pt>
                <c:pt idx="7187">
                  <c:v>SAR060</c:v>
                </c:pt>
                <c:pt idx="7188">
                  <c:v>SAR182</c:v>
                </c:pt>
                <c:pt idx="7189">
                  <c:v>SAR166</c:v>
                </c:pt>
                <c:pt idx="7190">
                  <c:v>SET247-KR-SHA-XXXL</c:v>
                </c:pt>
                <c:pt idx="7191">
                  <c:v>SET226-KR-PP-L</c:v>
                </c:pt>
                <c:pt idx="7192">
                  <c:v>SET199-KR-NP-XS</c:v>
                </c:pt>
                <c:pt idx="7193">
                  <c:v>SET034-KR-NP-XS</c:v>
                </c:pt>
                <c:pt idx="7194">
                  <c:v>SET271-KR-NP-XL</c:v>
                </c:pt>
              </c:strCache>
            </c:strRef>
          </c:cat>
          <c:val>
            <c:numRef>
              <c:f>Sheet2!$B$4:$B$7199</c:f>
              <c:numCache>
                <c:formatCode>General</c:formatCode>
                <c:ptCount val="7195"/>
                <c:pt idx="0">
                  <c:v>661</c:v>
                </c:pt>
                <c:pt idx="1">
                  <c:v>561</c:v>
                </c:pt>
                <c:pt idx="2">
                  <c:v>503</c:v>
                </c:pt>
                <c:pt idx="3">
                  <c:v>485</c:v>
                </c:pt>
                <c:pt idx="4">
                  <c:v>468</c:v>
                </c:pt>
                <c:pt idx="5">
                  <c:v>421</c:v>
                </c:pt>
                <c:pt idx="6">
                  <c:v>415</c:v>
                </c:pt>
                <c:pt idx="7">
                  <c:v>399</c:v>
                </c:pt>
                <c:pt idx="8">
                  <c:v>386</c:v>
                </c:pt>
                <c:pt idx="9">
                  <c:v>373</c:v>
                </c:pt>
                <c:pt idx="10">
                  <c:v>359</c:v>
                </c:pt>
                <c:pt idx="11">
                  <c:v>353</c:v>
                </c:pt>
                <c:pt idx="12">
                  <c:v>350</c:v>
                </c:pt>
                <c:pt idx="13">
                  <c:v>348</c:v>
                </c:pt>
                <c:pt idx="14">
                  <c:v>344</c:v>
                </c:pt>
                <c:pt idx="15">
                  <c:v>291</c:v>
                </c:pt>
                <c:pt idx="16">
                  <c:v>289</c:v>
                </c:pt>
                <c:pt idx="17">
                  <c:v>281</c:v>
                </c:pt>
                <c:pt idx="18">
                  <c:v>272</c:v>
                </c:pt>
                <c:pt idx="19">
                  <c:v>268</c:v>
                </c:pt>
                <c:pt idx="20">
                  <c:v>268</c:v>
                </c:pt>
                <c:pt idx="21">
                  <c:v>262</c:v>
                </c:pt>
                <c:pt idx="22">
                  <c:v>259</c:v>
                </c:pt>
                <c:pt idx="23">
                  <c:v>257</c:v>
                </c:pt>
                <c:pt idx="24">
                  <c:v>247</c:v>
                </c:pt>
                <c:pt idx="25">
                  <c:v>244</c:v>
                </c:pt>
                <c:pt idx="26">
                  <c:v>235</c:v>
                </c:pt>
                <c:pt idx="27">
                  <c:v>235</c:v>
                </c:pt>
                <c:pt idx="28">
                  <c:v>223</c:v>
                </c:pt>
                <c:pt idx="29">
                  <c:v>221</c:v>
                </c:pt>
                <c:pt idx="30">
                  <c:v>220</c:v>
                </c:pt>
                <c:pt idx="31">
                  <c:v>210</c:v>
                </c:pt>
                <c:pt idx="32">
                  <c:v>209</c:v>
                </c:pt>
                <c:pt idx="33">
                  <c:v>208</c:v>
                </c:pt>
                <c:pt idx="34">
                  <c:v>207</c:v>
                </c:pt>
                <c:pt idx="35">
                  <c:v>200</c:v>
                </c:pt>
                <c:pt idx="36">
                  <c:v>198</c:v>
                </c:pt>
                <c:pt idx="37">
                  <c:v>198</c:v>
                </c:pt>
                <c:pt idx="38">
                  <c:v>198</c:v>
                </c:pt>
                <c:pt idx="39">
                  <c:v>197</c:v>
                </c:pt>
                <c:pt idx="40">
                  <c:v>197</c:v>
                </c:pt>
                <c:pt idx="41">
                  <c:v>192</c:v>
                </c:pt>
                <c:pt idx="42">
                  <c:v>192</c:v>
                </c:pt>
                <c:pt idx="43">
                  <c:v>189</c:v>
                </c:pt>
                <c:pt idx="44">
                  <c:v>187</c:v>
                </c:pt>
                <c:pt idx="45">
                  <c:v>186</c:v>
                </c:pt>
                <c:pt idx="46">
                  <c:v>186</c:v>
                </c:pt>
                <c:pt idx="47">
                  <c:v>185</c:v>
                </c:pt>
                <c:pt idx="48">
                  <c:v>184</c:v>
                </c:pt>
                <c:pt idx="49">
                  <c:v>180</c:v>
                </c:pt>
                <c:pt idx="50">
                  <c:v>179</c:v>
                </c:pt>
                <c:pt idx="51">
                  <c:v>177</c:v>
                </c:pt>
                <c:pt idx="52">
                  <c:v>175</c:v>
                </c:pt>
                <c:pt idx="53">
                  <c:v>174</c:v>
                </c:pt>
                <c:pt idx="54">
                  <c:v>173</c:v>
                </c:pt>
                <c:pt idx="55">
                  <c:v>172</c:v>
                </c:pt>
                <c:pt idx="56">
                  <c:v>171</c:v>
                </c:pt>
                <c:pt idx="57">
                  <c:v>170</c:v>
                </c:pt>
                <c:pt idx="58">
                  <c:v>169</c:v>
                </c:pt>
                <c:pt idx="59">
                  <c:v>169</c:v>
                </c:pt>
                <c:pt idx="60">
                  <c:v>168</c:v>
                </c:pt>
                <c:pt idx="61">
                  <c:v>167</c:v>
                </c:pt>
                <c:pt idx="62">
                  <c:v>165</c:v>
                </c:pt>
                <c:pt idx="63">
                  <c:v>165</c:v>
                </c:pt>
                <c:pt idx="64">
                  <c:v>164</c:v>
                </c:pt>
                <c:pt idx="65">
                  <c:v>160</c:v>
                </c:pt>
                <c:pt idx="66">
                  <c:v>159</c:v>
                </c:pt>
                <c:pt idx="67">
                  <c:v>156</c:v>
                </c:pt>
                <c:pt idx="68">
                  <c:v>155</c:v>
                </c:pt>
                <c:pt idx="69">
                  <c:v>155</c:v>
                </c:pt>
                <c:pt idx="70">
                  <c:v>155</c:v>
                </c:pt>
                <c:pt idx="71">
                  <c:v>153</c:v>
                </c:pt>
                <c:pt idx="72">
                  <c:v>152</c:v>
                </c:pt>
                <c:pt idx="73">
                  <c:v>151</c:v>
                </c:pt>
                <c:pt idx="74">
                  <c:v>150</c:v>
                </c:pt>
                <c:pt idx="75">
                  <c:v>149</c:v>
                </c:pt>
                <c:pt idx="76">
                  <c:v>149</c:v>
                </c:pt>
                <c:pt idx="77">
                  <c:v>146</c:v>
                </c:pt>
                <c:pt idx="78">
                  <c:v>146</c:v>
                </c:pt>
                <c:pt idx="79">
                  <c:v>145</c:v>
                </c:pt>
                <c:pt idx="80">
                  <c:v>144</c:v>
                </c:pt>
                <c:pt idx="81">
                  <c:v>141</c:v>
                </c:pt>
                <c:pt idx="82">
                  <c:v>140</c:v>
                </c:pt>
                <c:pt idx="83">
                  <c:v>140</c:v>
                </c:pt>
                <c:pt idx="84">
                  <c:v>139</c:v>
                </c:pt>
                <c:pt idx="85">
                  <c:v>139</c:v>
                </c:pt>
                <c:pt idx="86">
                  <c:v>139</c:v>
                </c:pt>
                <c:pt idx="87">
                  <c:v>139</c:v>
                </c:pt>
                <c:pt idx="88">
                  <c:v>138</c:v>
                </c:pt>
                <c:pt idx="89">
                  <c:v>138</c:v>
                </c:pt>
                <c:pt idx="90">
                  <c:v>138</c:v>
                </c:pt>
                <c:pt idx="91">
                  <c:v>138</c:v>
                </c:pt>
                <c:pt idx="92">
                  <c:v>138</c:v>
                </c:pt>
                <c:pt idx="93">
                  <c:v>137</c:v>
                </c:pt>
                <c:pt idx="94">
                  <c:v>137</c:v>
                </c:pt>
                <c:pt idx="95">
                  <c:v>137</c:v>
                </c:pt>
                <c:pt idx="96">
                  <c:v>136</c:v>
                </c:pt>
                <c:pt idx="97">
                  <c:v>131</c:v>
                </c:pt>
                <c:pt idx="98">
                  <c:v>130</c:v>
                </c:pt>
                <c:pt idx="99">
                  <c:v>130</c:v>
                </c:pt>
                <c:pt idx="100">
                  <c:v>130</c:v>
                </c:pt>
                <c:pt idx="101">
                  <c:v>129</c:v>
                </c:pt>
                <c:pt idx="102">
                  <c:v>128</c:v>
                </c:pt>
                <c:pt idx="103">
                  <c:v>126</c:v>
                </c:pt>
                <c:pt idx="104">
                  <c:v>125</c:v>
                </c:pt>
                <c:pt idx="105">
                  <c:v>124</c:v>
                </c:pt>
                <c:pt idx="106">
                  <c:v>123</c:v>
                </c:pt>
                <c:pt idx="107">
                  <c:v>122</c:v>
                </c:pt>
                <c:pt idx="108">
                  <c:v>122</c:v>
                </c:pt>
                <c:pt idx="109">
                  <c:v>122</c:v>
                </c:pt>
                <c:pt idx="110">
                  <c:v>122</c:v>
                </c:pt>
                <c:pt idx="111">
                  <c:v>122</c:v>
                </c:pt>
                <c:pt idx="112">
                  <c:v>122</c:v>
                </c:pt>
                <c:pt idx="113">
                  <c:v>121</c:v>
                </c:pt>
                <c:pt idx="114">
                  <c:v>121</c:v>
                </c:pt>
                <c:pt idx="115">
                  <c:v>121</c:v>
                </c:pt>
                <c:pt idx="116">
                  <c:v>121</c:v>
                </c:pt>
                <c:pt idx="117">
                  <c:v>121</c:v>
                </c:pt>
                <c:pt idx="118">
                  <c:v>121</c:v>
                </c:pt>
                <c:pt idx="119">
                  <c:v>121</c:v>
                </c:pt>
                <c:pt idx="120">
                  <c:v>120</c:v>
                </c:pt>
                <c:pt idx="121">
                  <c:v>118</c:v>
                </c:pt>
                <c:pt idx="122">
                  <c:v>117</c:v>
                </c:pt>
                <c:pt idx="123">
                  <c:v>117</c:v>
                </c:pt>
                <c:pt idx="124">
                  <c:v>116</c:v>
                </c:pt>
                <c:pt idx="125">
                  <c:v>116</c:v>
                </c:pt>
                <c:pt idx="126">
                  <c:v>116</c:v>
                </c:pt>
                <c:pt idx="127">
                  <c:v>115</c:v>
                </c:pt>
                <c:pt idx="128">
                  <c:v>114</c:v>
                </c:pt>
                <c:pt idx="129">
                  <c:v>114</c:v>
                </c:pt>
                <c:pt idx="130">
                  <c:v>114</c:v>
                </c:pt>
                <c:pt idx="131">
                  <c:v>113</c:v>
                </c:pt>
                <c:pt idx="132">
                  <c:v>112</c:v>
                </c:pt>
                <c:pt idx="133">
                  <c:v>110</c:v>
                </c:pt>
                <c:pt idx="134">
                  <c:v>109</c:v>
                </c:pt>
                <c:pt idx="135">
                  <c:v>109</c:v>
                </c:pt>
                <c:pt idx="136">
                  <c:v>109</c:v>
                </c:pt>
                <c:pt idx="137">
                  <c:v>109</c:v>
                </c:pt>
                <c:pt idx="138">
                  <c:v>109</c:v>
                </c:pt>
                <c:pt idx="139">
                  <c:v>108</c:v>
                </c:pt>
                <c:pt idx="140">
                  <c:v>108</c:v>
                </c:pt>
                <c:pt idx="141">
                  <c:v>107</c:v>
                </c:pt>
                <c:pt idx="142">
                  <c:v>107</c:v>
                </c:pt>
                <c:pt idx="143">
                  <c:v>107</c:v>
                </c:pt>
                <c:pt idx="144">
                  <c:v>107</c:v>
                </c:pt>
                <c:pt idx="145">
                  <c:v>107</c:v>
                </c:pt>
                <c:pt idx="146">
                  <c:v>106</c:v>
                </c:pt>
                <c:pt idx="147">
                  <c:v>106</c:v>
                </c:pt>
                <c:pt idx="148">
                  <c:v>106</c:v>
                </c:pt>
                <c:pt idx="149">
                  <c:v>106</c:v>
                </c:pt>
                <c:pt idx="150">
                  <c:v>105</c:v>
                </c:pt>
                <c:pt idx="151">
                  <c:v>104</c:v>
                </c:pt>
                <c:pt idx="152">
                  <c:v>104</c:v>
                </c:pt>
                <c:pt idx="153">
                  <c:v>103</c:v>
                </c:pt>
                <c:pt idx="154">
                  <c:v>103</c:v>
                </c:pt>
                <c:pt idx="155">
                  <c:v>103</c:v>
                </c:pt>
                <c:pt idx="156">
                  <c:v>103</c:v>
                </c:pt>
                <c:pt idx="157">
                  <c:v>102</c:v>
                </c:pt>
                <c:pt idx="158">
                  <c:v>102</c:v>
                </c:pt>
                <c:pt idx="159">
                  <c:v>101</c:v>
                </c:pt>
                <c:pt idx="160">
                  <c:v>101</c:v>
                </c:pt>
                <c:pt idx="161">
                  <c:v>100</c:v>
                </c:pt>
                <c:pt idx="162">
                  <c:v>100</c:v>
                </c:pt>
                <c:pt idx="163">
                  <c:v>99</c:v>
                </c:pt>
                <c:pt idx="164">
                  <c:v>99</c:v>
                </c:pt>
                <c:pt idx="165">
                  <c:v>99</c:v>
                </c:pt>
                <c:pt idx="166">
                  <c:v>98</c:v>
                </c:pt>
                <c:pt idx="167">
                  <c:v>97</c:v>
                </c:pt>
                <c:pt idx="168">
                  <c:v>97</c:v>
                </c:pt>
                <c:pt idx="169">
                  <c:v>97</c:v>
                </c:pt>
                <c:pt idx="170">
                  <c:v>96</c:v>
                </c:pt>
                <c:pt idx="171">
                  <c:v>96</c:v>
                </c:pt>
                <c:pt idx="172">
                  <c:v>96</c:v>
                </c:pt>
                <c:pt idx="173">
                  <c:v>96</c:v>
                </c:pt>
                <c:pt idx="174">
                  <c:v>96</c:v>
                </c:pt>
                <c:pt idx="175">
                  <c:v>95</c:v>
                </c:pt>
                <c:pt idx="176">
                  <c:v>94</c:v>
                </c:pt>
                <c:pt idx="177">
                  <c:v>93</c:v>
                </c:pt>
                <c:pt idx="178">
                  <c:v>93</c:v>
                </c:pt>
                <c:pt idx="179">
                  <c:v>93</c:v>
                </c:pt>
                <c:pt idx="180">
                  <c:v>93</c:v>
                </c:pt>
                <c:pt idx="181">
                  <c:v>92</c:v>
                </c:pt>
                <c:pt idx="182">
                  <c:v>92</c:v>
                </c:pt>
                <c:pt idx="183">
                  <c:v>92</c:v>
                </c:pt>
                <c:pt idx="184">
                  <c:v>92</c:v>
                </c:pt>
                <c:pt idx="185">
                  <c:v>92</c:v>
                </c:pt>
                <c:pt idx="186">
                  <c:v>92</c:v>
                </c:pt>
                <c:pt idx="187">
                  <c:v>91</c:v>
                </c:pt>
                <c:pt idx="188">
                  <c:v>91</c:v>
                </c:pt>
                <c:pt idx="189">
                  <c:v>91</c:v>
                </c:pt>
                <c:pt idx="190">
                  <c:v>90</c:v>
                </c:pt>
                <c:pt idx="191">
                  <c:v>90</c:v>
                </c:pt>
                <c:pt idx="192">
                  <c:v>89</c:v>
                </c:pt>
                <c:pt idx="193">
                  <c:v>89</c:v>
                </c:pt>
                <c:pt idx="194">
                  <c:v>89</c:v>
                </c:pt>
                <c:pt idx="195">
                  <c:v>89</c:v>
                </c:pt>
                <c:pt idx="196">
                  <c:v>88</c:v>
                </c:pt>
                <c:pt idx="197">
                  <c:v>88</c:v>
                </c:pt>
                <c:pt idx="198">
                  <c:v>88</c:v>
                </c:pt>
                <c:pt idx="199">
                  <c:v>88</c:v>
                </c:pt>
                <c:pt idx="200">
                  <c:v>88</c:v>
                </c:pt>
                <c:pt idx="201">
                  <c:v>87</c:v>
                </c:pt>
                <c:pt idx="202">
                  <c:v>87</c:v>
                </c:pt>
                <c:pt idx="203">
                  <c:v>87</c:v>
                </c:pt>
                <c:pt idx="204">
                  <c:v>86</c:v>
                </c:pt>
                <c:pt idx="205">
                  <c:v>85</c:v>
                </c:pt>
                <c:pt idx="206">
                  <c:v>85</c:v>
                </c:pt>
                <c:pt idx="207">
                  <c:v>85</c:v>
                </c:pt>
                <c:pt idx="208">
                  <c:v>84</c:v>
                </c:pt>
                <c:pt idx="209">
                  <c:v>84</c:v>
                </c:pt>
                <c:pt idx="210">
                  <c:v>84</c:v>
                </c:pt>
                <c:pt idx="211">
                  <c:v>83</c:v>
                </c:pt>
                <c:pt idx="212">
                  <c:v>83</c:v>
                </c:pt>
                <c:pt idx="213">
                  <c:v>83</c:v>
                </c:pt>
                <c:pt idx="214">
                  <c:v>83</c:v>
                </c:pt>
                <c:pt idx="215">
                  <c:v>83</c:v>
                </c:pt>
                <c:pt idx="216">
                  <c:v>82</c:v>
                </c:pt>
                <c:pt idx="217">
                  <c:v>82</c:v>
                </c:pt>
                <c:pt idx="218">
                  <c:v>82</c:v>
                </c:pt>
                <c:pt idx="219">
                  <c:v>82</c:v>
                </c:pt>
                <c:pt idx="220">
                  <c:v>82</c:v>
                </c:pt>
                <c:pt idx="221">
                  <c:v>81</c:v>
                </c:pt>
                <c:pt idx="222">
                  <c:v>81</c:v>
                </c:pt>
                <c:pt idx="223">
                  <c:v>80</c:v>
                </c:pt>
                <c:pt idx="224">
                  <c:v>80</c:v>
                </c:pt>
                <c:pt idx="225">
                  <c:v>80</c:v>
                </c:pt>
                <c:pt idx="226">
                  <c:v>79</c:v>
                </c:pt>
                <c:pt idx="227">
                  <c:v>79</c:v>
                </c:pt>
                <c:pt idx="228">
                  <c:v>79</c:v>
                </c:pt>
                <c:pt idx="229">
                  <c:v>79</c:v>
                </c:pt>
                <c:pt idx="230">
                  <c:v>79</c:v>
                </c:pt>
                <c:pt idx="231">
                  <c:v>78</c:v>
                </c:pt>
                <c:pt idx="232">
                  <c:v>78</c:v>
                </c:pt>
                <c:pt idx="233">
                  <c:v>78</c:v>
                </c:pt>
                <c:pt idx="234">
                  <c:v>78</c:v>
                </c:pt>
                <c:pt idx="235">
                  <c:v>77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76</c:v>
                </c:pt>
                <c:pt idx="240">
                  <c:v>76</c:v>
                </c:pt>
                <c:pt idx="241">
                  <c:v>76</c:v>
                </c:pt>
                <c:pt idx="242">
                  <c:v>76</c:v>
                </c:pt>
                <c:pt idx="243">
                  <c:v>76</c:v>
                </c:pt>
                <c:pt idx="244">
                  <c:v>75</c:v>
                </c:pt>
                <c:pt idx="245">
                  <c:v>75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74</c:v>
                </c:pt>
                <c:pt idx="252">
                  <c:v>74</c:v>
                </c:pt>
                <c:pt idx="253">
                  <c:v>74</c:v>
                </c:pt>
                <c:pt idx="254">
                  <c:v>74</c:v>
                </c:pt>
                <c:pt idx="255">
                  <c:v>73</c:v>
                </c:pt>
                <c:pt idx="256">
                  <c:v>73</c:v>
                </c:pt>
                <c:pt idx="257">
                  <c:v>73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73</c:v>
                </c:pt>
                <c:pt idx="262">
                  <c:v>73</c:v>
                </c:pt>
                <c:pt idx="263">
                  <c:v>73</c:v>
                </c:pt>
                <c:pt idx="264">
                  <c:v>73</c:v>
                </c:pt>
                <c:pt idx="265">
                  <c:v>72</c:v>
                </c:pt>
                <c:pt idx="266">
                  <c:v>72</c:v>
                </c:pt>
                <c:pt idx="267">
                  <c:v>72</c:v>
                </c:pt>
                <c:pt idx="268">
                  <c:v>72</c:v>
                </c:pt>
                <c:pt idx="269">
                  <c:v>72</c:v>
                </c:pt>
                <c:pt idx="270">
                  <c:v>71</c:v>
                </c:pt>
                <c:pt idx="271">
                  <c:v>71</c:v>
                </c:pt>
                <c:pt idx="272">
                  <c:v>71</c:v>
                </c:pt>
                <c:pt idx="273">
                  <c:v>71</c:v>
                </c:pt>
                <c:pt idx="274">
                  <c:v>71</c:v>
                </c:pt>
                <c:pt idx="275">
                  <c:v>71</c:v>
                </c:pt>
                <c:pt idx="276">
                  <c:v>71</c:v>
                </c:pt>
                <c:pt idx="277">
                  <c:v>71</c:v>
                </c:pt>
                <c:pt idx="278">
                  <c:v>70</c:v>
                </c:pt>
                <c:pt idx="279">
                  <c:v>70</c:v>
                </c:pt>
                <c:pt idx="280">
                  <c:v>69</c:v>
                </c:pt>
                <c:pt idx="281">
                  <c:v>69</c:v>
                </c:pt>
                <c:pt idx="282">
                  <c:v>69</c:v>
                </c:pt>
                <c:pt idx="283">
                  <c:v>69</c:v>
                </c:pt>
                <c:pt idx="284">
                  <c:v>69</c:v>
                </c:pt>
                <c:pt idx="285">
                  <c:v>69</c:v>
                </c:pt>
                <c:pt idx="286">
                  <c:v>68</c:v>
                </c:pt>
                <c:pt idx="287">
                  <c:v>68</c:v>
                </c:pt>
                <c:pt idx="288">
                  <c:v>68</c:v>
                </c:pt>
                <c:pt idx="289">
                  <c:v>68</c:v>
                </c:pt>
                <c:pt idx="290">
                  <c:v>68</c:v>
                </c:pt>
                <c:pt idx="291">
                  <c:v>68</c:v>
                </c:pt>
                <c:pt idx="292">
                  <c:v>68</c:v>
                </c:pt>
                <c:pt idx="293">
                  <c:v>68</c:v>
                </c:pt>
                <c:pt idx="294">
                  <c:v>68</c:v>
                </c:pt>
                <c:pt idx="295">
                  <c:v>68</c:v>
                </c:pt>
                <c:pt idx="296">
                  <c:v>67</c:v>
                </c:pt>
                <c:pt idx="297">
                  <c:v>67</c:v>
                </c:pt>
                <c:pt idx="298">
                  <c:v>67</c:v>
                </c:pt>
                <c:pt idx="299">
                  <c:v>67</c:v>
                </c:pt>
                <c:pt idx="300">
                  <c:v>67</c:v>
                </c:pt>
                <c:pt idx="301">
                  <c:v>67</c:v>
                </c:pt>
                <c:pt idx="302">
                  <c:v>67</c:v>
                </c:pt>
                <c:pt idx="303">
                  <c:v>67</c:v>
                </c:pt>
                <c:pt idx="304">
                  <c:v>66</c:v>
                </c:pt>
                <c:pt idx="305">
                  <c:v>66</c:v>
                </c:pt>
                <c:pt idx="306">
                  <c:v>66</c:v>
                </c:pt>
                <c:pt idx="307">
                  <c:v>66</c:v>
                </c:pt>
                <c:pt idx="308">
                  <c:v>65</c:v>
                </c:pt>
                <c:pt idx="309">
                  <c:v>65</c:v>
                </c:pt>
                <c:pt idx="310">
                  <c:v>65</c:v>
                </c:pt>
                <c:pt idx="311">
                  <c:v>65</c:v>
                </c:pt>
                <c:pt idx="312">
                  <c:v>65</c:v>
                </c:pt>
                <c:pt idx="313">
                  <c:v>65</c:v>
                </c:pt>
                <c:pt idx="314">
                  <c:v>65</c:v>
                </c:pt>
                <c:pt idx="315">
                  <c:v>65</c:v>
                </c:pt>
                <c:pt idx="316">
                  <c:v>65</c:v>
                </c:pt>
                <c:pt idx="317">
                  <c:v>64</c:v>
                </c:pt>
                <c:pt idx="318">
                  <c:v>64</c:v>
                </c:pt>
                <c:pt idx="319">
                  <c:v>64</c:v>
                </c:pt>
                <c:pt idx="320">
                  <c:v>64</c:v>
                </c:pt>
                <c:pt idx="321">
                  <c:v>64</c:v>
                </c:pt>
                <c:pt idx="322">
                  <c:v>64</c:v>
                </c:pt>
                <c:pt idx="323">
                  <c:v>64</c:v>
                </c:pt>
                <c:pt idx="324">
                  <c:v>64</c:v>
                </c:pt>
                <c:pt idx="325">
                  <c:v>63</c:v>
                </c:pt>
                <c:pt idx="326">
                  <c:v>63</c:v>
                </c:pt>
                <c:pt idx="327">
                  <c:v>63</c:v>
                </c:pt>
                <c:pt idx="328">
                  <c:v>63</c:v>
                </c:pt>
                <c:pt idx="329">
                  <c:v>63</c:v>
                </c:pt>
                <c:pt idx="330">
                  <c:v>63</c:v>
                </c:pt>
                <c:pt idx="331">
                  <c:v>62</c:v>
                </c:pt>
                <c:pt idx="332">
                  <c:v>62</c:v>
                </c:pt>
                <c:pt idx="333">
                  <c:v>62</c:v>
                </c:pt>
                <c:pt idx="334">
                  <c:v>62</c:v>
                </c:pt>
                <c:pt idx="335">
                  <c:v>61</c:v>
                </c:pt>
                <c:pt idx="336">
                  <c:v>61</c:v>
                </c:pt>
                <c:pt idx="337">
                  <c:v>61</c:v>
                </c:pt>
                <c:pt idx="338">
                  <c:v>61</c:v>
                </c:pt>
                <c:pt idx="339">
                  <c:v>61</c:v>
                </c:pt>
                <c:pt idx="340">
                  <c:v>61</c:v>
                </c:pt>
                <c:pt idx="341">
                  <c:v>61</c:v>
                </c:pt>
                <c:pt idx="342">
                  <c:v>61</c:v>
                </c:pt>
                <c:pt idx="343">
                  <c:v>61</c:v>
                </c:pt>
                <c:pt idx="344">
                  <c:v>60</c:v>
                </c:pt>
                <c:pt idx="345">
                  <c:v>60</c:v>
                </c:pt>
                <c:pt idx="346">
                  <c:v>60</c:v>
                </c:pt>
                <c:pt idx="347">
                  <c:v>60</c:v>
                </c:pt>
                <c:pt idx="348">
                  <c:v>60</c:v>
                </c:pt>
                <c:pt idx="349">
                  <c:v>60</c:v>
                </c:pt>
                <c:pt idx="350">
                  <c:v>60</c:v>
                </c:pt>
                <c:pt idx="351">
                  <c:v>60</c:v>
                </c:pt>
                <c:pt idx="352">
                  <c:v>60</c:v>
                </c:pt>
                <c:pt idx="353">
                  <c:v>60</c:v>
                </c:pt>
                <c:pt idx="354">
                  <c:v>60</c:v>
                </c:pt>
                <c:pt idx="355">
                  <c:v>59</c:v>
                </c:pt>
                <c:pt idx="356">
                  <c:v>59</c:v>
                </c:pt>
                <c:pt idx="357">
                  <c:v>59</c:v>
                </c:pt>
                <c:pt idx="358">
                  <c:v>59</c:v>
                </c:pt>
                <c:pt idx="359">
                  <c:v>59</c:v>
                </c:pt>
                <c:pt idx="360">
                  <c:v>59</c:v>
                </c:pt>
                <c:pt idx="361">
                  <c:v>59</c:v>
                </c:pt>
                <c:pt idx="362">
                  <c:v>59</c:v>
                </c:pt>
                <c:pt idx="363">
                  <c:v>58</c:v>
                </c:pt>
                <c:pt idx="364">
                  <c:v>58</c:v>
                </c:pt>
                <c:pt idx="365">
                  <c:v>58</c:v>
                </c:pt>
                <c:pt idx="366">
                  <c:v>58</c:v>
                </c:pt>
                <c:pt idx="367">
                  <c:v>57</c:v>
                </c:pt>
                <c:pt idx="368">
                  <c:v>57</c:v>
                </c:pt>
                <c:pt idx="369">
                  <c:v>57</c:v>
                </c:pt>
                <c:pt idx="370">
                  <c:v>57</c:v>
                </c:pt>
                <c:pt idx="371">
                  <c:v>57</c:v>
                </c:pt>
                <c:pt idx="372">
                  <c:v>57</c:v>
                </c:pt>
                <c:pt idx="373">
                  <c:v>57</c:v>
                </c:pt>
                <c:pt idx="374">
                  <c:v>57</c:v>
                </c:pt>
                <c:pt idx="375">
                  <c:v>57</c:v>
                </c:pt>
                <c:pt idx="376">
                  <c:v>57</c:v>
                </c:pt>
                <c:pt idx="377">
                  <c:v>57</c:v>
                </c:pt>
                <c:pt idx="378">
                  <c:v>57</c:v>
                </c:pt>
                <c:pt idx="379">
                  <c:v>57</c:v>
                </c:pt>
                <c:pt idx="380">
                  <c:v>57</c:v>
                </c:pt>
                <c:pt idx="381">
                  <c:v>57</c:v>
                </c:pt>
                <c:pt idx="382">
                  <c:v>57</c:v>
                </c:pt>
                <c:pt idx="383">
                  <c:v>57</c:v>
                </c:pt>
                <c:pt idx="384">
                  <c:v>57</c:v>
                </c:pt>
                <c:pt idx="385">
                  <c:v>57</c:v>
                </c:pt>
                <c:pt idx="386">
                  <c:v>56</c:v>
                </c:pt>
                <c:pt idx="387">
                  <c:v>56</c:v>
                </c:pt>
                <c:pt idx="388">
                  <c:v>56</c:v>
                </c:pt>
                <c:pt idx="389">
                  <c:v>56</c:v>
                </c:pt>
                <c:pt idx="390">
                  <c:v>56</c:v>
                </c:pt>
                <c:pt idx="391">
                  <c:v>55</c:v>
                </c:pt>
                <c:pt idx="392">
                  <c:v>55</c:v>
                </c:pt>
                <c:pt idx="393">
                  <c:v>55</c:v>
                </c:pt>
                <c:pt idx="394">
                  <c:v>55</c:v>
                </c:pt>
                <c:pt idx="395">
                  <c:v>55</c:v>
                </c:pt>
                <c:pt idx="396">
                  <c:v>55</c:v>
                </c:pt>
                <c:pt idx="397">
                  <c:v>55</c:v>
                </c:pt>
                <c:pt idx="398">
                  <c:v>55</c:v>
                </c:pt>
                <c:pt idx="399">
                  <c:v>55</c:v>
                </c:pt>
                <c:pt idx="400">
                  <c:v>55</c:v>
                </c:pt>
                <c:pt idx="401">
                  <c:v>55</c:v>
                </c:pt>
                <c:pt idx="402">
                  <c:v>55</c:v>
                </c:pt>
                <c:pt idx="403">
                  <c:v>55</c:v>
                </c:pt>
                <c:pt idx="404">
                  <c:v>54</c:v>
                </c:pt>
                <c:pt idx="405">
                  <c:v>54</c:v>
                </c:pt>
                <c:pt idx="406">
                  <c:v>54</c:v>
                </c:pt>
                <c:pt idx="407">
                  <c:v>54</c:v>
                </c:pt>
                <c:pt idx="408">
                  <c:v>54</c:v>
                </c:pt>
                <c:pt idx="409">
                  <c:v>54</c:v>
                </c:pt>
                <c:pt idx="410">
                  <c:v>54</c:v>
                </c:pt>
                <c:pt idx="411">
                  <c:v>54</c:v>
                </c:pt>
                <c:pt idx="412">
                  <c:v>54</c:v>
                </c:pt>
                <c:pt idx="413">
                  <c:v>54</c:v>
                </c:pt>
                <c:pt idx="414">
                  <c:v>54</c:v>
                </c:pt>
                <c:pt idx="415">
                  <c:v>53</c:v>
                </c:pt>
                <c:pt idx="416">
                  <c:v>53</c:v>
                </c:pt>
                <c:pt idx="417">
                  <c:v>53</c:v>
                </c:pt>
                <c:pt idx="418">
                  <c:v>53</c:v>
                </c:pt>
                <c:pt idx="419">
                  <c:v>53</c:v>
                </c:pt>
                <c:pt idx="420">
                  <c:v>53</c:v>
                </c:pt>
                <c:pt idx="421">
                  <c:v>53</c:v>
                </c:pt>
                <c:pt idx="422">
                  <c:v>53</c:v>
                </c:pt>
                <c:pt idx="423">
                  <c:v>53</c:v>
                </c:pt>
                <c:pt idx="424">
                  <c:v>53</c:v>
                </c:pt>
                <c:pt idx="425">
                  <c:v>53</c:v>
                </c:pt>
                <c:pt idx="426">
                  <c:v>53</c:v>
                </c:pt>
                <c:pt idx="427">
                  <c:v>53</c:v>
                </c:pt>
                <c:pt idx="428">
                  <c:v>53</c:v>
                </c:pt>
                <c:pt idx="429">
                  <c:v>53</c:v>
                </c:pt>
                <c:pt idx="430">
                  <c:v>52</c:v>
                </c:pt>
                <c:pt idx="431">
                  <c:v>52</c:v>
                </c:pt>
                <c:pt idx="432">
                  <c:v>52</c:v>
                </c:pt>
                <c:pt idx="433">
                  <c:v>52</c:v>
                </c:pt>
                <c:pt idx="434">
                  <c:v>52</c:v>
                </c:pt>
                <c:pt idx="435">
                  <c:v>52</c:v>
                </c:pt>
                <c:pt idx="436">
                  <c:v>52</c:v>
                </c:pt>
                <c:pt idx="437">
                  <c:v>52</c:v>
                </c:pt>
                <c:pt idx="438">
                  <c:v>52</c:v>
                </c:pt>
                <c:pt idx="439">
                  <c:v>52</c:v>
                </c:pt>
                <c:pt idx="440">
                  <c:v>52</c:v>
                </c:pt>
                <c:pt idx="441">
                  <c:v>52</c:v>
                </c:pt>
                <c:pt idx="442">
                  <c:v>52</c:v>
                </c:pt>
                <c:pt idx="443">
                  <c:v>52</c:v>
                </c:pt>
                <c:pt idx="444">
                  <c:v>52</c:v>
                </c:pt>
                <c:pt idx="445">
                  <c:v>52</c:v>
                </c:pt>
                <c:pt idx="446">
                  <c:v>52</c:v>
                </c:pt>
                <c:pt idx="447">
                  <c:v>52</c:v>
                </c:pt>
                <c:pt idx="448">
                  <c:v>52</c:v>
                </c:pt>
                <c:pt idx="449">
                  <c:v>52</c:v>
                </c:pt>
                <c:pt idx="450">
                  <c:v>52</c:v>
                </c:pt>
                <c:pt idx="451">
                  <c:v>52</c:v>
                </c:pt>
                <c:pt idx="452">
                  <c:v>52</c:v>
                </c:pt>
                <c:pt idx="453">
                  <c:v>52</c:v>
                </c:pt>
                <c:pt idx="454">
                  <c:v>51</c:v>
                </c:pt>
                <c:pt idx="455">
                  <c:v>51</c:v>
                </c:pt>
                <c:pt idx="456">
                  <c:v>51</c:v>
                </c:pt>
                <c:pt idx="457">
                  <c:v>51</c:v>
                </c:pt>
                <c:pt idx="458">
                  <c:v>51</c:v>
                </c:pt>
                <c:pt idx="459">
                  <c:v>51</c:v>
                </c:pt>
                <c:pt idx="460">
                  <c:v>51</c:v>
                </c:pt>
                <c:pt idx="461">
                  <c:v>51</c:v>
                </c:pt>
                <c:pt idx="462">
                  <c:v>51</c:v>
                </c:pt>
                <c:pt idx="463">
                  <c:v>51</c:v>
                </c:pt>
                <c:pt idx="464">
                  <c:v>51</c:v>
                </c:pt>
                <c:pt idx="465">
                  <c:v>51</c:v>
                </c:pt>
                <c:pt idx="466">
                  <c:v>51</c:v>
                </c:pt>
                <c:pt idx="467">
                  <c:v>50</c:v>
                </c:pt>
                <c:pt idx="468">
                  <c:v>50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50</c:v>
                </c:pt>
                <c:pt idx="475">
                  <c:v>50</c:v>
                </c:pt>
                <c:pt idx="476">
                  <c:v>50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49</c:v>
                </c:pt>
                <c:pt idx="483">
                  <c:v>49</c:v>
                </c:pt>
                <c:pt idx="484">
                  <c:v>49</c:v>
                </c:pt>
                <c:pt idx="485">
                  <c:v>49</c:v>
                </c:pt>
                <c:pt idx="486">
                  <c:v>49</c:v>
                </c:pt>
                <c:pt idx="487">
                  <c:v>49</c:v>
                </c:pt>
                <c:pt idx="488">
                  <c:v>49</c:v>
                </c:pt>
                <c:pt idx="489">
                  <c:v>49</c:v>
                </c:pt>
                <c:pt idx="490">
                  <c:v>49</c:v>
                </c:pt>
                <c:pt idx="491">
                  <c:v>49</c:v>
                </c:pt>
                <c:pt idx="492">
                  <c:v>49</c:v>
                </c:pt>
                <c:pt idx="493">
                  <c:v>49</c:v>
                </c:pt>
                <c:pt idx="494">
                  <c:v>49</c:v>
                </c:pt>
                <c:pt idx="495">
                  <c:v>49</c:v>
                </c:pt>
                <c:pt idx="496">
                  <c:v>49</c:v>
                </c:pt>
                <c:pt idx="497">
                  <c:v>49</c:v>
                </c:pt>
                <c:pt idx="498">
                  <c:v>48</c:v>
                </c:pt>
                <c:pt idx="499">
                  <c:v>48</c:v>
                </c:pt>
                <c:pt idx="500">
                  <c:v>48</c:v>
                </c:pt>
                <c:pt idx="501">
                  <c:v>48</c:v>
                </c:pt>
                <c:pt idx="502">
                  <c:v>48</c:v>
                </c:pt>
                <c:pt idx="503">
                  <c:v>48</c:v>
                </c:pt>
                <c:pt idx="504">
                  <c:v>48</c:v>
                </c:pt>
                <c:pt idx="505">
                  <c:v>48</c:v>
                </c:pt>
                <c:pt idx="506">
                  <c:v>48</c:v>
                </c:pt>
                <c:pt idx="507">
                  <c:v>48</c:v>
                </c:pt>
                <c:pt idx="508">
                  <c:v>48</c:v>
                </c:pt>
                <c:pt idx="509">
                  <c:v>48</c:v>
                </c:pt>
                <c:pt idx="510">
                  <c:v>48</c:v>
                </c:pt>
                <c:pt idx="511">
                  <c:v>47</c:v>
                </c:pt>
                <c:pt idx="512">
                  <c:v>47</c:v>
                </c:pt>
                <c:pt idx="513">
                  <c:v>47</c:v>
                </c:pt>
                <c:pt idx="514">
                  <c:v>47</c:v>
                </c:pt>
                <c:pt idx="515">
                  <c:v>47</c:v>
                </c:pt>
                <c:pt idx="516">
                  <c:v>47</c:v>
                </c:pt>
                <c:pt idx="517">
                  <c:v>47</c:v>
                </c:pt>
                <c:pt idx="518">
                  <c:v>47</c:v>
                </c:pt>
                <c:pt idx="519">
                  <c:v>47</c:v>
                </c:pt>
                <c:pt idx="520">
                  <c:v>47</c:v>
                </c:pt>
                <c:pt idx="521">
                  <c:v>47</c:v>
                </c:pt>
                <c:pt idx="522">
                  <c:v>47</c:v>
                </c:pt>
                <c:pt idx="523">
                  <c:v>47</c:v>
                </c:pt>
                <c:pt idx="524">
                  <c:v>47</c:v>
                </c:pt>
                <c:pt idx="525">
                  <c:v>47</c:v>
                </c:pt>
                <c:pt idx="526">
                  <c:v>46</c:v>
                </c:pt>
                <c:pt idx="527">
                  <c:v>46</c:v>
                </c:pt>
                <c:pt idx="528">
                  <c:v>46</c:v>
                </c:pt>
                <c:pt idx="529">
                  <c:v>46</c:v>
                </c:pt>
                <c:pt idx="530">
                  <c:v>46</c:v>
                </c:pt>
                <c:pt idx="531">
                  <c:v>46</c:v>
                </c:pt>
                <c:pt idx="532">
                  <c:v>46</c:v>
                </c:pt>
                <c:pt idx="533">
                  <c:v>46</c:v>
                </c:pt>
                <c:pt idx="534">
                  <c:v>46</c:v>
                </c:pt>
                <c:pt idx="535">
                  <c:v>46</c:v>
                </c:pt>
                <c:pt idx="536">
                  <c:v>46</c:v>
                </c:pt>
                <c:pt idx="537">
                  <c:v>46</c:v>
                </c:pt>
                <c:pt idx="538">
                  <c:v>46</c:v>
                </c:pt>
                <c:pt idx="539">
                  <c:v>46</c:v>
                </c:pt>
                <c:pt idx="540">
                  <c:v>46</c:v>
                </c:pt>
                <c:pt idx="541">
                  <c:v>46</c:v>
                </c:pt>
                <c:pt idx="542">
                  <c:v>45</c:v>
                </c:pt>
                <c:pt idx="543">
                  <c:v>45</c:v>
                </c:pt>
                <c:pt idx="544">
                  <c:v>45</c:v>
                </c:pt>
                <c:pt idx="545">
                  <c:v>45</c:v>
                </c:pt>
                <c:pt idx="546">
                  <c:v>45</c:v>
                </c:pt>
                <c:pt idx="547">
                  <c:v>45</c:v>
                </c:pt>
                <c:pt idx="548">
                  <c:v>45</c:v>
                </c:pt>
                <c:pt idx="549">
                  <c:v>45</c:v>
                </c:pt>
                <c:pt idx="550">
                  <c:v>45</c:v>
                </c:pt>
                <c:pt idx="551">
                  <c:v>45</c:v>
                </c:pt>
                <c:pt idx="552">
                  <c:v>45</c:v>
                </c:pt>
                <c:pt idx="553">
                  <c:v>45</c:v>
                </c:pt>
                <c:pt idx="554">
                  <c:v>45</c:v>
                </c:pt>
                <c:pt idx="555">
                  <c:v>45</c:v>
                </c:pt>
                <c:pt idx="556">
                  <c:v>45</c:v>
                </c:pt>
                <c:pt idx="557">
                  <c:v>45</c:v>
                </c:pt>
                <c:pt idx="558">
                  <c:v>45</c:v>
                </c:pt>
                <c:pt idx="559">
                  <c:v>45</c:v>
                </c:pt>
                <c:pt idx="560">
                  <c:v>45</c:v>
                </c:pt>
                <c:pt idx="561">
                  <c:v>45</c:v>
                </c:pt>
                <c:pt idx="562">
                  <c:v>44</c:v>
                </c:pt>
                <c:pt idx="563">
                  <c:v>44</c:v>
                </c:pt>
                <c:pt idx="564">
                  <c:v>44</c:v>
                </c:pt>
                <c:pt idx="565">
                  <c:v>44</c:v>
                </c:pt>
                <c:pt idx="566">
                  <c:v>44</c:v>
                </c:pt>
                <c:pt idx="567">
                  <c:v>44</c:v>
                </c:pt>
                <c:pt idx="568">
                  <c:v>44</c:v>
                </c:pt>
                <c:pt idx="569">
                  <c:v>44</c:v>
                </c:pt>
                <c:pt idx="570">
                  <c:v>44</c:v>
                </c:pt>
                <c:pt idx="571">
                  <c:v>44</c:v>
                </c:pt>
                <c:pt idx="572">
                  <c:v>44</c:v>
                </c:pt>
                <c:pt idx="573">
                  <c:v>44</c:v>
                </c:pt>
                <c:pt idx="574">
                  <c:v>44</c:v>
                </c:pt>
                <c:pt idx="575">
                  <c:v>44</c:v>
                </c:pt>
                <c:pt idx="576">
                  <c:v>44</c:v>
                </c:pt>
                <c:pt idx="577">
                  <c:v>44</c:v>
                </c:pt>
                <c:pt idx="578">
                  <c:v>44</c:v>
                </c:pt>
                <c:pt idx="579">
                  <c:v>43</c:v>
                </c:pt>
                <c:pt idx="580">
                  <c:v>43</c:v>
                </c:pt>
                <c:pt idx="581">
                  <c:v>43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43</c:v>
                </c:pt>
                <c:pt idx="589">
                  <c:v>43</c:v>
                </c:pt>
                <c:pt idx="590">
                  <c:v>43</c:v>
                </c:pt>
                <c:pt idx="591">
                  <c:v>43</c:v>
                </c:pt>
                <c:pt idx="592">
                  <c:v>43</c:v>
                </c:pt>
                <c:pt idx="593">
                  <c:v>43</c:v>
                </c:pt>
                <c:pt idx="594">
                  <c:v>42</c:v>
                </c:pt>
                <c:pt idx="595">
                  <c:v>42</c:v>
                </c:pt>
                <c:pt idx="596">
                  <c:v>42</c:v>
                </c:pt>
                <c:pt idx="597">
                  <c:v>42</c:v>
                </c:pt>
                <c:pt idx="598">
                  <c:v>42</c:v>
                </c:pt>
                <c:pt idx="599">
                  <c:v>42</c:v>
                </c:pt>
                <c:pt idx="600">
                  <c:v>42</c:v>
                </c:pt>
                <c:pt idx="601">
                  <c:v>42</c:v>
                </c:pt>
                <c:pt idx="602">
                  <c:v>42</c:v>
                </c:pt>
                <c:pt idx="603">
                  <c:v>42</c:v>
                </c:pt>
                <c:pt idx="604">
                  <c:v>42</c:v>
                </c:pt>
                <c:pt idx="605">
                  <c:v>42</c:v>
                </c:pt>
                <c:pt idx="606">
                  <c:v>42</c:v>
                </c:pt>
                <c:pt idx="607">
                  <c:v>42</c:v>
                </c:pt>
                <c:pt idx="608">
                  <c:v>42</c:v>
                </c:pt>
                <c:pt idx="609">
                  <c:v>42</c:v>
                </c:pt>
                <c:pt idx="610">
                  <c:v>42</c:v>
                </c:pt>
                <c:pt idx="611">
                  <c:v>42</c:v>
                </c:pt>
                <c:pt idx="612">
                  <c:v>42</c:v>
                </c:pt>
                <c:pt idx="613">
                  <c:v>42</c:v>
                </c:pt>
                <c:pt idx="614">
                  <c:v>42</c:v>
                </c:pt>
                <c:pt idx="615">
                  <c:v>42</c:v>
                </c:pt>
                <c:pt idx="616">
                  <c:v>42</c:v>
                </c:pt>
                <c:pt idx="617">
                  <c:v>42</c:v>
                </c:pt>
                <c:pt idx="618">
                  <c:v>42</c:v>
                </c:pt>
                <c:pt idx="619">
                  <c:v>42</c:v>
                </c:pt>
                <c:pt idx="620">
                  <c:v>42</c:v>
                </c:pt>
                <c:pt idx="621">
                  <c:v>41</c:v>
                </c:pt>
                <c:pt idx="622">
                  <c:v>41</c:v>
                </c:pt>
                <c:pt idx="623">
                  <c:v>41</c:v>
                </c:pt>
                <c:pt idx="624">
                  <c:v>41</c:v>
                </c:pt>
                <c:pt idx="625">
                  <c:v>41</c:v>
                </c:pt>
                <c:pt idx="626">
                  <c:v>41</c:v>
                </c:pt>
                <c:pt idx="627">
                  <c:v>41</c:v>
                </c:pt>
                <c:pt idx="628">
                  <c:v>41</c:v>
                </c:pt>
                <c:pt idx="629">
                  <c:v>41</c:v>
                </c:pt>
                <c:pt idx="630">
                  <c:v>41</c:v>
                </c:pt>
                <c:pt idx="631">
                  <c:v>41</c:v>
                </c:pt>
                <c:pt idx="632">
                  <c:v>41</c:v>
                </c:pt>
                <c:pt idx="633">
                  <c:v>41</c:v>
                </c:pt>
                <c:pt idx="634">
                  <c:v>41</c:v>
                </c:pt>
                <c:pt idx="635">
                  <c:v>41</c:v>
                </c:pt>
                <c:pt idx="636">
                  <c:v>41</c:v>
                </c:pt>
                <c:pt idx="637">
                  <c:v>41</c:v>
                </c:pt>
                <c:pt idx="638">
                  <c:v>41</c:v>
                </c:pt>
                <c:pt idx="639">
                  <c:v>41</c:v>
                </c:pt>
                <c:pt idx="640">
                  <c:v>41</c:v>
                </c:pt>
                <c:pt idx="641">
                  <c:v>41</c:v>
                </c:pt>
                <c:pt idx="642">
                  <c:v>41</c:v>
                </c:pt>
                <c:pt idx="643">
                  <c:v>41</c:v>
                </c:pt>
                <c:pt idx="644">
                  <c:v>41</c:v>
                </c:pt>
                <c:pt idx="645">
                  <c:v>40</c:v>
                </c:pt>
                <c:pt idx="646">
                  <c:v>40</c:v>
                </c:pt>
                <c:pt idx="647">
                  <c:v>40</c:v>
                </c:pt>
                <c:pt idx="648">
                  <c:v>40</c:v>
                </c:pt>
                <c:pt idx="649">
                  <c:v>40</c:v>
                </c:pt>
                <c:pt idx="650">
                  <c:v>40</c:v>
                </c:pt>
                <c:pt idx="651">
                  <c:v>40</c:v>
                </c:pt>
                <c:pt idx="652">
                  <c:v>40</c:v>
                </c:pt>
                <c:pt idx="653">
                  <c:v>40</c:v>
                </c:pt>
                <c:pt idx="654">
                  <c:v>40</c:v>
                </c:pt>
                <c:pt idx="655">
                  <c:v>40</c:v>
                </c:pt>
                <c:pt idx="656">
                  <c:v>40</c:v>
                </c:pt>
                <c:pt idx="657">
                  <c:v>40</c:v>
                </c:pt>
                <c:pt idx="658">
                  <c:v>40</c:v>
                </c:pt>
                <c:pt idx="659">
                  <c:v>40</c:v>
                </c:pt>
                <c:pt idx="660">
                  <c:v>40</c:v>
                </c:pt>
                <c:pt idx="661">
                  <c:v>40</c:v>
                </c:pt>
                <c:pt idx="662">
                  <c:v>40</c:v>
                </c:pt>
                <c:pt idx="663">
                  <c:v>40</c:v>
                </c:pt>
                <c:pt idx="664">
                  <c:v>40</c:v>
                </c:pt>
                <c:pt idx="665">
                  <c:v>40</c:v>
                </c:pt>
                <c:pt idx="666">
                  <c:v>40</c:v>
                </c:pt>
                <c:pt idx="667">
                  <c:v>40</c:v>
                </c:pt>
                <c:pt idx="668">
                  <c:v>40</c:v>
                </c:pt>
                <c:pt idx="669">
                  <c:v>39</c:v>
                </c:pt>
                <c:pt idx="670">
                  <c:v>39</c:v>
                </c:pt>
                <c:pt idx="671">
                  <c:v>39</c:v>
                </c:pt>
                <c:pt idx="672">
                  <c:v>39</c:v>
                </c:pt>
                <c:pt idx="673">
                  <c:v>39</c:v>
                </c:pt>
                <c:pt idx="674">
                  <c:v>39</c:v>
                </c:pt>
                <c:pt idx="675">
                  <c:v>39</c:v>
                </c:pt>
                <c:pt idx="676">
                  <c:v>39</c:v>
                </c:pt>
                <c:pt idx="677">
                  <c:v>39</c:v>
                </c:pt>
                <c:pt idx="678">
                  <c:v>39</c:v>
                </c:pt>
                <c:pt idx="679">
                  <c:v>39</c:v>
                </c:pt>
                <c:pt idx="680">
                  <c:v>39</c:v>
                </c:pt>
                <c:pt idx="681">
                  <c:v>39</c:v>
                </c:pt>
                <c:pt idx="682">
                  <c:v>39</c:v>
                </c:pt>
                <c:pt idx="683">
                  <c:v>38</c:v>
                </c:pt>
                <c:pt idx="684">
                  <c:v>38</c:v>
                </c:pt>
                <c:pt idx="685">
                  <c:v>38</c:v>
                </c:pt>
                <c:pt idx="686">
                  <c:v>38</c:v>
                </c:pt>
                <c:pt idx="687">
                  <c:v>38</c:v>
                </c:pt>
                <c:pt idx="688">
                  <c:v>38</c:v>
                </c:pt>
                <c:pt idx="689">
                  <c:v>38</c:v>
                </c:pt>
                <c:pt idx="690">
                  <c:v>38</c:v>
                </c:pt>
                <c:pt idx="691">
                  <c:v>38</c:v>
                </c:pt>
                <c:pt idx="692">
                  <c:v>38</c:v>
                </c:pt>
                <c:pt idx="693">
                  <c:v>38</c:v>
                </c:pt>
                <c:pt idx="694">
                  <c:v>38</c:v>
                </c:pt>
                <c:pt idx="695">
                  <c:v>38</c:v>
                </c:pt>
                <c:pt idx="696">
                  <c:v>38</c:v>
                </c:pt>
                <c:pt idx="697">
                  <c:v>38</c:v>
                </c:pt>
                <c:pt idx="698">
                  <c:v>38</c:v>
                </c:pt>
                <c:pt idx="699">
                  <c:v>38</c:v>
                </c:pt>
                <c:pt idx="700">
                  <c:v>38</c:v>
                </c:pt>
                <c:pt idx="701">
                  <c:v>38</c:v>
                </c:pt>
                <c:pt idx="702">
                  <c:v>38</c:v>
                </c:pt>
                <c:pt idx="703">
                  <c:v>38</c:v>
                </c:pt>
                <c:pt idx="704">
                  <c:v>37</c:v>
                </c:pt>
                <c:pt idx="705">
                  <c:v>37</c:v>
                </c:pt>
                <c:pt idx="706">
                  <c:v>37</c:v>
                </c:pt>
                <c:pt idx="707">
                  <c:v>37</c:v>
                </c:pt>
                <c:pt idx="708">
                  <c:v>37</c:v>
                </c:pt>
                <c:pt idx="709">
                  <c:v>37</c:v>
                </c:pt>
                <c:pt idx="710">
                  <c:v>37</c:v>
                </c:pt>
                <c:pt idx="711">
                  <c:v>37</c:v>
                </c:pt>
                <c:pt idx="712">
                  <c:v>37</c:v>
                </c:pt>
                <c:pt idx="713">
                  <c:v>37</c:v>
                </c:pt>
                <c:pt idx="714">
                  <c:v>37</c:v>
                </c:pt>
                <c:pt idx="715">
                  <c:v>37</c:v>
                </c:pt>
                <c:pt idx="716">
                  <c:v>37</c:v>
                </c:pt>
                <c:pt idx="717">
                  <c:v>37</c:v>
                </c:pt>
                <c:pt idx="718">
                  <c:v>37</c:v>
                </c:pt>
                <c:pt idx="719">
                  <c:v>37</c:v>
                </c:pt>
                <c:pt idx="720">
                  <c:v>37</c:v>
                </c:pt>
                <c:pt idx="721">
                  <c:v>37</c:v>
                </c:pt>
                <c:pt idx="722">
                  <c:v>37</c:v>
                </c:pt>
                <c:pt idx="723">
                  <c:v>37</c:v>
                </c:pt>
                <c:pt idx="724">
                  <c:v>37</c:v>
                </c:pt>
                <c:pt idx="725">
                  <c:v>37</c:v>
                </c:pt>
                <c:pt idx="726">
                  <c:v>37</c:v>
                </c:pt>
                <c:pt idx="727">
                  <c:v>37</c:v>
                </c:pt>
                <c:pt idx="728">
                  <c:v>37</c:v>
                </c:pt>
                <c:pt idx="729">
                  <c:v>37</c:v>
                </c:pt>
                <c:pt idx="730">
                  <c:v>37</c:v>
                </c:pt>
                <c:pt idx="731">
                  <c:v>37</c:v>
                </c:pt>
                <c:pt idx="732">
                  <c:v>37</c:v>
                </c:pt>
                <c:pt idx="733">
                  <c:v>37</c:v>
                </c:pt>
                <c:pt idx="734">
                  <c:v>36</c:v>
                </c:pt>
                <c:pt idx="735">
                  <c:v>36</c:v>
                </c:pt>
                <c:pt idx="736">
                  <c:v>36</c:v>
                </c:pt>
                <c:pt idx="737">
                  <c:v>36</c:v>
                </c:pt>
                <c:pt idx="738">
                  <c:v>36</c:v>
                </c:pt>
                <c:pt idx="739">
                  <c:v>36</c:v>
                </c:pt>
                <c:pt idx="740">
                  <c:v>36</c:v>
                </c:pt>
                <c:pt idx="741">
                  <c:v>36</c:v>
                </c:pt>
                <c:pt idx="742">
                  <c:v>36</c:v>
                </c:pt>
                <c:pt idx="743">
                  <c:v>36</c:v>
                </c:pt>
                <c:pt idx="744">
                  <c:v>36</c:v>
                </c:pt>
                <c:pt idx="745">
                  <c:v>36</c:v>
                </c:pt>
                <c:pt idx="746">
                  <c:v>36</c:v>
                </c:pt>
                <c:pt idx="747">
                  <c:v>36</c:v>
                </c:pt>
                <c:pt idx="748">
                  <c:v>36</c:v>
                </c:pt>
                <c:pt idx="749">
                  <c:v>36</c:v>
                </c:pt>
                <c:pt idx="750">
                  <c:v>36</c:v>
                </c:pt>
                <c:pt idx="751">
                  <c:v>36</c:v>
                </c:pt>
                <c:pt idx="752">
                  <c:v>36</c:v>
                </c:pt>
                <c:pt idx="753">
                  <c:v>36</c:v>
                </c:pt>
                <c:pt idx="754">
                  <c:v>36</c:v>
                </c:pt>
                <c:pt idx="755">
                  <c:v>36</c:v>
                </c:pt>
                <c:pt idx="756">
                  <c:v>36</c:v>
                </c:pt>
                <c:pt idx="757">
                  <c:v>36</c:v>
                </c:pt>
                <c:pt idx="758">
                  <c:v>36</c:v>
                </c:pt>
                <c:pt idx="759">
                  <c:v>35</c:v>
                </c:pt>
                <c:pt idx="760">
                  <c:v>35</c:v>
                </c:pt>
                <c:pt idx="761">
                  <c:v>35</c:v>
                </c:pt>
                <c:pt idx="762">
                  <c:v>35</c:v>
                </c:pt>
                <c:pt idx="763">
                  <c:v>35</c:v>
                </c:pt>
                <c:pt idx="764">
                  <c:v>35</c:v>
                </c:pt>
                <c:pt idx="765">
                  <c:v>35</c:v>
                </c:pt>
                <c:pt idx="766">
                  <c:v>35</c:v>
                </c:pt>
                <c:pt idx="767">
                  <c:v>35</c:v>
                </c:pt>
                <c:pt idx="768">
                  <c:v>35</c:v>
                </c:pt>
                <c:pt idx="769">
                  <c:v>35</c:v>
                </c:pt>
                <c:pt idx="770">
                  <c:v>35</c:v>
                </c:pt>
                <c:pt idx="771">
                  <c:v>35</c:v>
                </c:pt>
                <c:pt idx="772">
                  <c:v>35</c:v>
                </c:pt>
                <c:pt idx="773">
                  <c:v>35</c:v>
                </c:pt>
                <c:pt idx="774">
                  <c:v>35</c:v>
                </c:pt>
                <c:pt idx="775">
                  <c:v>35</c:v>
                </c:pt>
                <c:pt idx="776">
                  <c:v>35</c:v>
                </c:pt>
                <c:pt idx="777">
                  <c:v>35</c:v>
                </c:pt>
                <c:pt idx="778">
                  <c:v>35</c:v>
                </c:pt>
                <c:pt idx="779">
                  <c:v>35</c:v>
                </c:pt>
                <c:pt idx="780">
                  <c:v>35</c:v>
                </c:pt>
                <c:pt idx="781">
                  <c:v>35</c:v>
                </c:pt>
                <c:pt idx="782">
                  <c:v>35</c:v>
                </c:pt>
                <c:pt idx="783">
                  <c:v>35</c:v>
                </c:pt>
                <c:pt idx="784">
                  <c:v>35</c:v>
                </c:pt>
                <c:pt idx="785">
                  <c:v>34</c:v>
                </c:pt>
                <c:pt idx="786">
                  <c:v>34</c:v>
                </c:pt>
                <c:pt idx="787">
                  <c:v>34</c:v>
                </c:pt>
                <c:pt idx="788">
                  <c:v>34</c:v>
                </c:pt>
                <c:pt idx="789">
                  <c:v>34</c:v>
                </c:pt>
                <c:pt idx="790">
                  <c:v>34</c:v>
                </c:pt>
                <c:pt idx="791">
                  <c:v>34</c:v>
                </c:pt>
                <c:pt idx="792">
                  <c:v>34</c:v>
                </c:pt>
                <c:pt idx="793">
                  <c:v>34</c:v>
                </c:pt>
                <c:pt idx="794">
                  <c:v>34</c:v>
                </c:pt>
                <c:pt idx="795">
                  <c:v>34</c:v>
                </c:pt>
                <c:pt idx="796">
                  <c:v>34</c:v>
                </c:pt>
                <c:pt idx="797">
                  <c:v>34</c:v>
                </c:pt>
                <c:pt idx="798">
                  <c:v>34</c:v>
                </c:pt>
                <c:pt idx="799">
                  <c:v>34</c:v>
                </c:pt>
                <c:pt idx="800">
                  <c:v>34</c:v>
                </c:pt>
                <c:pt idx="801">
                  <c:v>34</c:v>
                </c:pt>
                <c:pt idx="802">
                  <c:v>34</c:v>
                </c:pt>
                <c:pt idx="803">
                  <c:v>34</c:v>
                </c:pt>
                <c:pt idx="804">
                  <c:v>34</c:v>
                </c:pt>
                <c:pt idx="805">
                  <c:v>34</c:v>
                </c:pt>
                <c:pt idx="806">
                  <c:v>34</c:v>
                </c:pt>
                <c:pt idx="807">
                  <c:v>34</c:v>
                </c:pt>
                <c:pt idx="808">
                  <c:v>34</c:v>
                </c:pt>
                <c:pt idx="809">
                  <c:v>34</c:v>
                </c:pt>
                <c:pt idx="810">
                  <c:v>34</c:v>
                </c:pt>
                <c:pt idx="811">
                  <c:v>34</c:v>
                </c:pt>
                <c:pt idx="812">
                  <c:v>34</c:v>
                </c:pt>
                <c:pt idx="813">
                  <c:v>34</c:v>
                </c:pt>
                <c:pt idx="814">
                  <c:v>34</c:v>
                </c:pt>
                <c:pt idx="815">
                  <c:v>34</c:v>
                </c:pt>
                <c:pt idx="816">
                  <c:v>34</c:v>
                </c:pt>
                <c:pt idx="817">
                  <c:v>33</c:v>
                </c:pt>
                <c:pt idx="818">
                  <c:v>33</c:v>
                </c:pt>
                <c:pt idx="819">
                  <c:v>33</c:v>
                </c:pt>
                <c:pt idx="820">
                  <c:v>33</c:v>
                </c:pt>
                <c:pt idx="821">
                  <c:v>33</c:v>
                </c:pt>
                <c:pt idx="822">
                  <c:v>33</c:v>
                </c:pt>
                <c:pt idx="823">
                  <c:v>33</c:v>
                </c:pt>
                <c:pt idx="824">
                  <c:v>33</c:v>
                </c:pt>
                <c:pt idx="825">
                  <c:v>33</c:v>
                </c:pt>
                <c:pt idx="826">
                  <c:v>33</c:v>
                </c:pt>
                <c:pt idx="827">
                  <c:v>33</c:v>
                </c:pt>
                <c:pt idx="828">
                  <c:v>33</c:v>
                </c:pt>
                <c:pt idx="829">
                  <c:v>33</c:v>
                </c:pt>
                <c:pt idx="830">
                  <c:v>33</c:v>
                </c:pt>
                <c:pt idx="831">
                  <c:v>33</c:v>
                </c:pt>
                <c:pt idx="832">
                  <c:v>33</c:v>
                </c:pt>
                <c:pt idx="833">
                  <c:v>33</c:v>
                </c:pt>
                <c:pt idx="834">
                  <c:v>33</c:v>
                </c:pt>
                <c:pt idx="835">
                  <c:v>33</c:v>
                </c:pt>
                <c:pt idx="836">
                  <c:v>33</c:v>
                </c:pt>
                <c:pt idx="837">
                  <c:v>33</c:v>
                </c:pt>
                <c:pt idx="838">
                  <c:v>33</c:v>
                </c:pt>
                <c:pt idx="839">
                  <c:v>33</c:v>
                </c:pt>
                <c:pt idx="840">
                  <c:v>33</c:v>
                </c:pt>
                <c:pt idx="841">
                  <c:v>33</c:v>
                </c:pt>
                <c:pt idx="842">
                  <c:v>33</c:v>
                </c:pt>
                <c:pt idx="843">
                  <c:v>33</c:v>
                </c:pt>
                <c:pt idx="844">
                  <c:v>33</c:v>
                </c:pt>
                <c:pt idx="845">
                  <c:v>33</c:v>
                </c:pt>
                <c:pt idx="846">
                  <c:v>33</c:v>
                </c:pt>
                <c:pt idx="847">
                  <c:v>33</c:v>
                </c:pt>
                <c:pt idx="848">
                  <c:v>33</c:v>
                </c:pt>
                <c:pt idx="849">
                  <c:v>33</c:v>
                </c:pt>
                <c:pt idx="850">
                  <c:v>32</c:v>
                </c:pt>
                <c:pt idx="851">
                  <c:v>32</c:v>
                </c:pt>
                <c:pt idx="852">
                  <c:v>32</c:v>
                </c:pt>
                <c:pt idx="853">
                  <c:v>32</c:v>
                </c:pt>
                <c:pt idx="854">
                  <c:v>32</c:v>
                </c:pt>
                <c:pt idx="855">
                  <c:v>32</c:v>
                </c:pt>
                <c:pt idx="856">
                  <c:v>32</c:v>
                </c:pt>
                <c:pt idx="857">
                  <c:v>32</c:v>
                </c:pt>
                <c:pt idx="858">
                  <c:v>32</c:v>
                </c:pt>
                <c:pt idx="859">
                  <c:v>32</c:v>
                </c:pt>
                <c:pt idx="860">
                  <c:v>32</c:v>
                </c:pt>
                <c:pt idx="861">
                  <c:v>32</c:v>
                </c:pt>
                <c:pt idx="862">
                  <c:v>32</c:v>
                </c:pt>
                <c:pt idx="863">
                  <c:v>32</c:v>
                </c:pt>
                <c:pt idx="864">
                  <c:v>32</c:v>
                </c:pt>
                <c:pt idx="865">
                  <c:v>32</c:v>
                </c:pt>
                <c:pt idx="866">
                  <c:v>32</c:v>
                </c:pt>
                <c:pt idx="867">
                  <c:v>32</c:v>
                </c:pt>
                <c:pt idx="868">
                  <c:v>32</c:v>
                </c:pt>
                <c:pt idx="869">
                  <c:v>32</c:v>
                </c:pt>
                <c:pt idx="870">
                  <c:v>32</c:v>
                </c:pt>
                <c:pt idx="871">
                  <c:v>32</c:v>
                </c:pt>
                <c:pt idx="872">
                  <c:v>32</c:v>
                </c:pt>
                <c:pt idx="873">
                  <c:v>32</c:v>
                </c:pt>
                <c:pt idx="874">
                  <c:v>32</c:v>
                </c:pt>
                <c:pt idx="875">
                  <c:v>32</c:v>
                </c:pt>
                <c:pt idx="876">
                  <c:v>32</c:v>
                </c:pt>
                <c:pt idx="877">
                  <c:v>32</c:v>
                </c:pt>
                <c:pt idx="878">
                  <c:v>32</c:v>
                </c:pt>
                <c:pt idx="879">
                  <c:v>32</c:v>
                </c:pt>
                <c:pt idx="880">
                  <c:v>32</c:v>
                </c:pt>
                <c:pt idx="881">
                  <c:v>32</c:v>
                </c:pt>
                <c:pt idx="882">
                  <c:v>31</c:v>
                </c:pt>
                <c:pt idx="883">
                  <c:v>31</c:v>
                </c:pt>
                <c:pt idx="884">
                  <c:v>31</c:v>
                </c:pt>
                <c:pt idx="885">
                  <c:v>31</c:v>
                </c:pt>
                <c:pt idx="886">
                  <c:v>31</c:v>
                </c:pt>
                <c:pt idx="887">
                  <c:v>31</c:v>
                </c:pt>
                <c:pt idx="888">
                  <c:v>31</c:v>
                </c:pt>
                <c:pt idx="889">
                  <c:v>31</c:v>
                </c:pt>
                <c:pt idx="890">
                  <c:v>31</c:v>
                </c:pt>
                <c:pt idx="891">
                  <c:v>31</c:v>
                </c:pt>
                <c:pt idx="892">
                  <c:v>31</c:v>
                </c:pt>
                <c:pt idx="893">
                  <c:v>31</c:v>
                </c:pt>
                <c:pt idx="894">
                  <c:v>31</c:v>
                </c:pt>
                <c:pt idx="895">
                  <c:v>31</c:v>
                </c:pt>
                <c:pt idx="896">
                  <c:v>31</c:v>
                </c:pt>
                <c:pt idx="897">
                  <c:v>31</c:v>
                </c:pt>
                <c:pt idx="898">
                  <c:v>31</c:v>
                </c:pt>
                <c:pt idx="899">
                  <c:v>31</c:v>
                </c:pt>
                <c:pt idx="900">
                  <c:v>31</c:v>
                </c:pt>
                <c:pt idx="901">
                  <c:v>31</c:v>
                </c:pt>
                <c:pt idx="902">
                  <c:v>31</c:v>
                </c:pt>
                <c:pt idx="903">
                  <c:v>31</c:v>
                </c:pt>
                <c:pt idx="904">
                  <c:v>31</c:v>
                </c:pt>
                <c:pt idx="905">
                  <c:v>31</c:v>
                </c:pt>
                <c:pt idx="906">
                  <c:v>31</c:v>
                </c:pt>
                <c:pt idx="907">
                  <c:v>31</c:v>
                </c:pt>
                <c:pt idx="908">
                  <c:v>31</c:v>
                </c:pt>
                <c:pt idx="909">
                  <c:v>31</c:v>
                </c:pt>
                <c:pt idx="910">
                  <c:v>31</c:v>
                </c:pt>
                <c:pt idx="911">
                  <c:v>31</c:v>
                </c:pt>
                <c:pt idx="912">
                  <c:v>31</c:v>
                </c:pt>
                <c:pt idx="913">
                  <c:v>31</c:v>
                </c:pt>
                <c:pt idx="914">
                  <c:v>31</c:v>
                </c:pt>
                <c:pt idx="915">
                  <c:v>31</c:v>
                </c:pt>
                <c:pt idx="916">
                  <c:v>31</c:v>
                </c:pt>
                <c:pt idx="917">
                  <c:v>31</c:v>
                </c:pt>
                <c:pt idx="918">
                  <c:v>31</c:v>
                </c:pt>
                <c:pt idx="919">
                  <c:v>30</c:v>
                </c:pt>
                <c:pt idx="920">
                  <c:v>30</c:v>
                </c:pt>
                <c:pt idx="921">
                  <c:v>30</c:v>
                </c:pt>
                <c:pt idx="922">
                  <c:v>30</c:v>
                </c:pt>
                <c:pt idx="923">
                  <c:v>30</c:v>
                </c:pt>
                <c:pt idx="924">
                  <c:v>30</c:v>
                </c:pt>
                <c:pt idx="925">
                  <c:v>30</c:v>
                </c:pt>
                <c:pt idx="926">
                  <c:v>30</c:v>
                </c:pt>
                <c:pt idx="927">
                  <c:v>30</c:v>
                </c:pt>
                <c:pt idx="928">
                  <c:v>30</c:v>
                </c:pt>
                <c:pt idx="929">
                  <c:v>30</c:v>
                </c:pt>
                <c:pt idx="930">
                  <c:v>30</c:v>
                </c:pt>
                <c:pt idx="931">
                  <c:v>30</c:v>
                </c:pt>
                <c:pt idx="932">
                  <c:v>30</c:v>
                </c:pt>
                <c:pt idx="933">
                  <c:v>30</c:v>
                </c:pt>
                <c:pt idx="934">
                  <c:v>30</c:v>
                </c:pt>
                <c:pt idx="935">
                  <c:v>30</c:v>
                </c:pt>
                <c:pt idx="936">
                  <c:v>30</c:v>
                </c:pt>
                <c:pt idx="937">
                  <c:v>30</c:v>
                </c:pt>
                <c:pt idx="938">
                  <c:v>30</c:v>
                </c:pt>
                <c:pt idx="939">
                  <c:v>30</c:v>
                </c:pt>
                <c:pt idx="940">
                  <c:v>30</c:v>
                </c:pt>
                <c:pt idx="941">
                  <c:v>30</c:v>
                </c:pt>
                <c:pt idx="942">
                  <c:v>30</c:v>
                </c:pt>
                <c:pt idx="943">
                  <c:v>30</c:v>
                </c:pt>
                <c:pt idx="944">
                  <c:v>30</c:v>
                </c:pt>
                <c:pt idx="945">
                  <c:v>30</c:v>
                </c:pt>
                <c:pt idx="946">
                  <c:v>30</c:v>
                </c:pt>
                <c:pt idx="947">
                  <c:v>30</c:v>
                </c:pt>
                <c:pt idx="948">
                  <c:v>30</c:v>
                </c:pt>
                <c:pt idx="949">
                  <c:v>30</c:v>
                </c:pt>
                <c:pt idx="950">
                  <c:v>30</c:v>
                </c:pt>
                <c:pt idx="951">
                  <c:v>29</c:v>
                </c:pt>
                <c:pt idx="952">
                  <c:v>29</c:v>
                </c:pt>
                <c:pt idx="953">
                  <c:v>29</c:v>
                </c:pt>
                <c:pt idx="954">
                  <c:v>29</c:v>
                </c:pt>
                <c:pt idx="955">
                  <c:v>29</c:v>
                </c:pt>
                <c:pt idx="956">
                  <c:v>29</c:v>
                </c:pt>
                <c:pt idx="957">
                  <c:v>29</c:v>
                </c:pt>
                <c:pt idx="958">
                  <c:v>29</c:v>
                </c:pt>
                <c:pt idx="959">
                  <c:v>29</c:v>
                </c:pt>
                <c:pt idx="960">
                  <c:v>29</c:v>
                </c:pt>
                <c:pt idx="961">
                  <c:v>29</c:v>
                </c:pt>
                <c:pt idx="962">
                  <c:v>29</c:v>
                </c:pt>
                <c:pt idx="963">
                  <c:v>29</c:v>
                </c:pt>
                <c:pt idx="964">
                  <c:v>29</c:v>
                </c:pt>
                <c:pt idx="965">
                  <c:v>29</c:v>
                </c:pt>
                <c:pt idx="966">
                  <c:v>29</c:v>
                </c:pt>
                <c:pt idx="967">
                  <c:v>29</c:v>
                </c:pt>
                <c:pt idx="968">
                  <c:v>29</c:v>
                </c:pt>
                <c:pt idx="969">
                  <c:v>29</c:v>
                </c:pt>
                <c:pt idx="970">
                  <c:v>29</c:v>
                </c:pt>
                <c:pt idx="971">
                  <c:v>29</c:v>
                </c:pt>
                <c:pt idx="972">
                  <c:v>29</c:v>
                </c:pt>
                <c:pt idx="973">
                  <c:v>29</c:v>
                </c:pt>
                <c:pt idx="974">
                  <c:v>29</c:v>
                </c:pt>
                <c:pt idx="975">
                  <c:v>29</c:v>
                </c:pt>
                <c:pt idx="976">
                  <c:v>29</c:v>
                </c:pt>
                <c:pt idx="977">
                  <c:v>29</c:v>
                </c:pt>
                <c:pt idx="978">
                  <c:v>29</c:v>
                </c:pt>
                <c:pt idx="979">
                  <c:v>29</c:v>
                </c:pt>
                <c:pt idx="980">
                  <c:v>29</c:v>
                </c:pt>
                <c:pt idx="981">
                  <c:v>29</c:v>
                </c:pt>
                <c:pt idx="982">
                  <c:v>29</c:v>
                </c:pt>
                <c:pt idx="983">
                  <c:v>29</c:v>
                </c:pt>
                <c:pt idx="984">
                  <c:v>29</c:v>
                </c:pt>
                <c:pt idx="985">
                  <c:v>29</c:v>
                </c:pt>
                <c:pt idx="986">
                  <c:v>29</c:v>
                </c:pt>
                <c:pt idx="987">
                  <c:v>29</c:v>
                </c:pt>
                <c:pt idx="988">
                  <c:v>29</c:v>
                </c:pt>
                <c:pt idx="989">
                  <c:v>29</c:v>
                </c:pt>
                <c:pt idx="990">
                  <c:v>29</c:v>
                </c:pt>
                <c:pt idx="991">
                  <c:v>29</c:v>
                </c:pt>
                <c:pt idx="992">
                  <c:v>29</c:v>
                </c:pt>
                <c:pt idx="993">
                  <c:v>28</c:v>
                </c:pt>
                <c:pt idx="994">
                  <c:v>28</c:v>
                </c:pt>
                <c:pt idx="995">
                  <c:v>28</c:v>
                </c:pt>
                <c:pt idx="996">
                  <c:v>28</c:v>
                </c:pt>
                <c:pt idx="997">
                  <c:v>28</c:v>
                </c:pt>
                <c:pt idx="998">
                  <c:v>28</c:v>
                </c:pt>
                <c:pt idx="999">
                  <c:v>28</c:v>
                </c:pt>
                <c:pt idx="1000">
                  <c:v>28</c:v>
                </c:pt>
                <c:pt idx="1001">
                  <c:v>28</c:v>
                </c:pt>
                <c:pt idx="1002">
                  <c:v>28</c:v>
                </c:pt>
                <c:pt idx="1003">
                  <c:v>28</c:v>
                </c:pt>
                <c:pt idx="1004">
                  <c:v>28</c:v>
                </c:pt>
                <c:pt idx="1005">
                  <c:v>28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28</c:v>
                </c:pt>
                <c:pt idx="1010">
                  <c:v>28</c:v>
                </c:pt>
                <c:pt idx="1011">
                  <c:v>28</c:v>
                </c:pt>
                <c:pt idx="1012">
                  <c:v>28</c:v>
                </c:pt>
                <c:pt idx="1013">
                  <c:v>28</c:v>
                </c:pt>
                <c:pt idx="1014">
                  <c:v>28</c:v>
                </c:pt>
                <c:pt idx="1015">
                  <c:v>28</c:v>
                </c:pt>
                <c:pt idx="1016">
                  <c:v>28</c:v>
                </c:pt>
                <c:pt idx="1017">
                  <c:v>28</c:v>
                </c:pt>
                <c:pt idx="1018">
                  <c:v>28</c:v>
                </c:pt>
                <c:pt idx="1019">
                  <c:v>28</c:v>
                </c:pt>
                <c:pt idx="1020">
                  <c:v>28</c:v>
                </c:pt>
                <c:pt idx="1021">
                  <c:v>28</c:v>
                </c:pt>
                <c:pt idx="1022">
                  <c:v>28</c:v>
                </c:pt>
                <c:pt idx="1023">
                  <c:v>28</c:v>
                </c:pt>
                <c:pt idx="1024">
                  <c:v>28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28</c:v>
                </c:pt>
                <c:pt idx="1029">
                  <c:v>28</c:v>
                </c:pt>
                <c:pt idx="1030">
                  <c:v>28</c:v>
                </c:pt>
                <c:pt idx="1031">
                  <c:v>28</c:v>
                </c:pt>
                <c:pt idx="1032">
                  <c:v>28</c:v>
                </c:pt>
                <c:pt idx="1033">
                  <c:v>28</c:v>
                </c:pt>
                <c:pt idx="1034">
                  <c:v>28</c:v>
                </c:pt>
                <c:pt idx="1035">
                  <c:v>28</c:v>
                </c:pt>
                <c:pt idx="1036">
                  <c:v>28</c:v>
                </c:pt>
                <c:pt idx="1037">
                  <c:v>27</c:v>
                </c:pt>
                <c:pt idx="1038">
                  <c:v>27</c:v>
                </c:pt>
                <c:pt idx="1039">
                  <c:v>27</c:v>
                </c:pt>
                <c:pt idx="1040">
                  <c:v>27</c:v>
                </c:pt>
                <c:pt idx="1041">
                  <c:v>27</c:v>
                </c:pt>
                <c:pt idx="1042">
                  <c:v>27</c:v>
                </c:pt>
                <c:pt idx="1043">
                  <c:v>27</c:v>
                </c:pt>
                <c:pt idx="1044">
                  <c:v>27</c:v>
                </c:pt>
                <c:pt idx="1045">
                  <c:v>27</c:v>
                </c:pt>
                <c:pt idx="1046">
                  <c:v>27</c:v>
                </c:pt>
                <c:pt idx="1047">
                  <c:v>27</c:v>
                </c:pt>
                <c:pt idx="1048">
                  <c:v>27</c:v>
                </c:pt>
                <c:pt idx="1049">
                  <c:v>27</c:v>
                </c:pt>
                <c:pt idx="1050">
                  <c:v>27</c:v>
                </c:pt>
                <c:pt idx="1051">
                  <c:v>27</c:v>
                </c:pt>
                <c:pt idx="1052">
                  <c:v>27</c:v>
                </c:pt>
                <c:pt idx="1053">
                  <c:v>27</c:v>
                </c:pt>
                <c:pt idx="1054">
                  <c:v>27</c:v>
                </c:pt>
                <c:pt idx="1055">
                  <c:v>27</c:v>
                </c:pt>
                <c:pt idx="1056">
                  <c:v>27</c:v>
                </c:pt>
                <c:pt idx="1057">
                  <c:v>27</c:v>
                </c:pt>
                <c:pt idx="1058">
                  <c:v>27</c:v>
                </c:pt>
                <c:pt idx="1059">
                  <c:v>27</c:v>
                </c:pt>
                <c:pt idx="1060">
                  <c:v>27</c:v>
                </c:pt>
                <c:pt idx="1061">
                  <c:v>27</c:v>
                </c:pt>
                <c:pt idx="1062">
                  <c:v>27</c:v>
                </c:pt>
                <c:pt idx="1063">
                  <c:v>27</c:v>
                </c:pt>
                <c:pt idx="1064">
                  <c:v>27</c:v>
                </c:pt>
                <c:pt idx="1065">
                  <c:v>27</c:v>
                </c:pt>
                <c:pt idx="1066">
                  <c:v>27</c:v>
                </c:pt>
                <c:pt idx="1067">
                  <c:v>27</c:v>
                </c:pt>
                <c:pt idx="1068">
                  <c:v>27</c:v>
                </c:pt>
                <c:pt idx="1069">
                  <c:v>27</c:v>
                </c:pt>
                <c:pt idx="1070">
                  <c:v>27</c:v>
                </c:pt>
                <c:pt idx="1071">
                  <c:v>27</c:v>
                </c:pt>
                <c:pt idx="1072">
                  <c:v>27</c:v>
                </c:pt>
                <c:pt idx="1073">
                  <c:v>27</c:v>
                </c:pt>
                <c:pt idx="1074">
                  <c:v>27</c:v>
                </c:pt>
                <c:pt idx="1075">
                  <c:v>27</c:v>
                </c:pt>
                <c:pt idx="1076">
                  <c:v>27</c:v>
                </c:pt>
                <c:pt idx="1077">
                  <c:v>27</c:v>
                </c:pt>
                <c:pt idx="1078">
                  <c:v>27</c:v>
                </c:pt>
                <c:pt idx="1079">
                  <c:v>27</c:v>
                </c:pt>
                <c:pt idx="1080">
                  <c:v>27</c:v>
                </c:pt>
                <c:pt idx="1081">
                  <c:v>27</c:v>
                </c:pt>
                <c:pt idx="1082">
                  <c:v>27</c:v>
                </c:pt>
                <c:pt idx="1083">
                  <c:v>27</c:v>
                </c:pt>
                <c:pt idx="1084">
                  <c:v>27</c:v>
                </c:pt>
                <c:pt idx="1085">
                  <c:v>27</c:v>
                </c:pt>
                <c:pt idx="1086">
                  <c:v>27</c:v>
                </c:pt>
                <c:pt idx="1087">
                  <c:v>27</c:v>
                </c:pt>
                <c:pt idx="1088">
                  <c:v>27</c:v>
                </c:pt>
                <c:pt idx="1089">
                  <c:v>27</c:v>
                </c:pt>
                <c:pt idx="1090">
                  <c:v>27</c:v>
                </c:pt>
                <c:pt idx="1091">
                  <c:v>27</c:v>
                </c:pt>
                <c:pt idx="1092">
                  <c:v>27</c:v>
                </c:pt>
                <c:pt idx="1093">
                  <c:v>27</c:v>
                </c:pt>
                <c:pt idx="1094">
                  <c:v>27</c:v>
                </c:pt>
                <c:pt idx="1095">
                  <c:v>26</c:v>
                </c:pt>
                <c:pt idx="1096">
                  <c:v>26</c:v>
                </c:pt>
                <c:pt idx="1097">
                  <c:v>26</c:v>
                </c:pt>
                <c:pt idx="1098">
                  <c:v>26</c:v>
                </c:pt>
                <c:pt idx="1099">
                  <c:v>26</c:v>
                </c:pt>
                <c:pt idx="1100">
                  <c:v>26</c:v>
                </c:pt>
                <c:pt idx="1101">
                  <c:v>26</c:v>
                </c:pt>
                <c:pt idx="1102">
                  <c:v>26</c:v>
                </c:pt>
                <c:pt idx="1103">
                  <c:v>26</c:v>
                </c:pt>
                <c:pt idx="1104">
                  <c:v>26</c:v>
                </c:pt>
                <c:pt idx="1105">
                  <c:v>26</c:v>
                </c:pt>
                <c:pt idx="1106">
                  <c:v>26</c:v>
                </c:pt>
                <c:pt idx="1107">
                  <c:v>26</c:v>
                </c:pt>
                <c:pt idx="1108">
                  <c:v>26</c:v>
                </c:pt>
                <c:pt idx="1109">
                  <c:v>26</c:v>
                </c:pt>
                <c:pt idx="1110">
                  <c:v>26</c:v>
                </c:pt>
                <c:pt idx="1111">
                  <c:v>26</c:v>
                </c:pt>
                <c:pt idx="1112">
                  <c:v>26</c:v>
                </c:pt>
                <c:pt idx="1113">
                  <c:v>26</c:v>
                </c:pt>
                <c:pt idx="1114">
                  <c:v>26</c:v>
                </c:pt>
                <c:pt idx="1115">
                  <c:v>26</c:v>
                </c:pt>
                <c:pt idx="1116">
                  <c:v>26</c:v>
                </c:pt>
                <c:pt idx="1117">
                  <c:v>26</c:v>
                </c:pt>
                <c:pt idx="1118">
                  <c:v>26</c:v>
                </c:pt>
                <c:pt idx="1119">
                  <c:v>26</c:v>
                </c:pt>
                <c:pt idx="1120">
                  <c:v>26</c:v>
                </c:pt>
                <c:pt idx="1121">
                  <c:v>26</c:v>
                </c:pt>
                <c:pt idx="1122">
                  <c:v>26</c:v>
                </c:pt>
                <c:pt idx="1123">
                  <c:v>26</c:v>
                </c:pt>
                <c:pt idx="1124">
                  <c:v>26</c:v>
                </c:pt>
                <c:pt idx="1125">
                  <c:v>26</c:v>
                </c:pt>
                <c:pt idx="1126">
                  <c:v>26</c:v>
                </c:pt>
                <c:pt idx="1127">
                  <c:v>26</c:v>
                </c:pt>
                <c:pt idx="1128">
                  <c:v>26</c:v>
                </c:pt>
                <c:pt idx="1129">
                  <c:v>26</c:v>
                </c:pt>
                <c:pt idx="1130">
                  <c:v>26</c:v>
                </c:pt>
                <c:pt idx="1131">
                  <c:v>26</c:v>
                </c:pt>
                <c:pt idx="1132">
                  <c:v>26</c:v>
                </c:pt>
                <c:pt idx="1133">
                  <c:v>26</c:v>
                </c:pt>
                <c:pt idx="1134">
                  <c:v>26</c:v>
                </c:pt>
                <c:pt idx="1135">
                  <c:v>26</c:v>
                </c:pt>
                <c:pt idx="1136">
                  <c:v>26</c:v>
                </c:pt>
                <c:pt idx="1137">
                  <c:v>26</c:v>
                </c:pt>
                <c:pt idx="1138">
                  <c:v>26</c:v>
                </c:pt>
                <c:pt idx="1139">
                  <c:v>26</c:v>
                </c:pt>
                <c:pt idx="1140">
                  <c:v>26</c:v>
                </c:pt>
                <c:pt idx="1141">
                  <c:v>26</c:v>
                </c:pt>
                <c:pt idx="1142">
                  <c:v>26</c:v>
                </c:pt>
                <c:pt idx="1143">
                  <c:v>25</c:v>
                </c:pt>
                <c:pt idx="1144">
                  <c:v>25</c:v>
                </c:pt>
                <c:pt idx="1145">
                  <c:v>25</c:v>
                </c:pt>
                <c:pt idx="1146">
                  <c:v>25</c:v>
                </c:pt>
                <c:pt idx="1147">
                  <c:v>25</c:v>
                </c:pt>
                <c:pt idx="1148">
                  <c:v>25</c:v>
                </c:pt>
                <c:pt idx="1149">
                  <c:v>25</c:v>
                </c:pt>
                <c:pt idx="1150">
                  <c:v>25</c:v>
                </c:pt>
                <c:pt idx="1151">
                  <c:v>25</c:v>
                </c:pt>
                <c:pt idx="1152">
                  <c:v>25</c:v>
                </c:pt>
                <c:pt idx="1153">
                  <c:v>25</c:v>
                </c:pt>
                <c:pt idx="1154">
                  <c:v>25</c:v>
                </c:pt>
                <c:pt idx="1155">
                  <c:v>25</c:v>
                </c:pt>
                <c:pt idx="1156">
                  <c:v>25</c:v>
                </c:pt>
                <c:pt idx="1157">
                  <c:v>25</c:v>
                </c:pt>
                <c:pt idx="1158">
                  <c:v>25</c:v>
                </c:pt>
                <c:pt idx="1159">
                  <c:v>25</c:v>
                </c:pt>
                <c:pt idx="1160">
                  <c:v>25</c:v>
                </c:pt>
                <c:pt idx="1161">
                  <c:v>25</c:v>
                </c:pt>
                <c:pt idx="1162">
                  <c:v>25</c:v>
                </c:pt>
                <c:pt idx="1163">
                  <c:v>25</c:v>
                </c:pt>
                <c:pt idx="1164">
                  <c:v>25</c:v>
                </c:pt>
                <c:pt idx="1165">
                  <c:v>25</c:v>
                </c:pt>
                <c:pt idx="1166">
                  <c:v>25</c:v>
                </c:pt>
                <c:pt idx="1167">
                  <c:v>25</c:v>
                </c:pt>
                <c:pt idx="1168">
                  <c:v>25</c:v>
                </c:pt>
                <c:pt idx="1169">
                  <c:v>25</c:v>
                </c:pt>
                <c:pt idx="1170">
                  <c:v>25</c:v>
                </c:pt>
                <c:pt idx="1171">
                  <c:v>25</c:v>
                </c:pt>
                <c:pt idx="1172">
                  <c:v>25</c:v>
                </c:pt>
                <c:pt idx="1173">
                  <c:v>25</c:v>
                </c:pt>
                <c:pt idx="1174">
                  <c:v>25</c:v>
                </c:pt>
                <c:pt idx="1175">
                  <c:v>25</c:v>
                </c:pt>
                <c:pt idx="1176">
                  <c:v>25</c:v>
                </c:pt>
                <c:pt idx="1177">
                  <c:v>25</c:v>
                </c:pt>
                <c:pt idx="1178">
                  <c:v>25</c:v>
                </c:pt>
                <c:pt idx="1179">
                  <c:v>25</c:v>
                </c:pt>
                <c:pt idx="1180">
                  <c:v>25</c:v>
                </c:pt>
                <c:pt idx="1181">
                  <c:v>25</c:v>
                </c:pt>
                <c:pt idx="1182">
                  <c:v>25</c:v>
                </c:pt>
                <c:pt idx="1183">
                  <c:v>25</c:v>
                </c:pt>
                <c:pt idx="1184">
                  <c:v>25</c:v>
                </c:pt>
                <c:pt idx="1185">
                  <c:v>25</c:v>
                </c:pt>
                <c:pt idx="1186">
                  <c:v>25</c:v>
                </c:pt>
                <c:pt idx="1187">
                  <c:v>25</c:v>
                </c:pt>
                <c:pt idx="1188">
                  <c:v>25</c:v>
                </c:pt>
                <c:pt idx="1189">
                  <c:v>25</c:v>
                </c:pt>
                <c:pt idx="1190">
                  <c:v>25</c:v>
                </c:pt>
                <c:pt idx="1191">
                  <c:v>25</c:v>
                </c:pt>
                <c:pt idx="1192">
                  <c:v>24</c:v>
                </c:pt>
                <c:pt idx="1193">
                  <c:v>24</c:v>
                </c:pt>
                <c:pt idx="1194">
                  <c:v>24</c:v>
                </c:pt>
                <c:pt idx="1195">
                  <c:v>24</c:v>
                </c:pt>
                <c:pt idx="1196">
                  <c:v>24</c:v>
                </c:pt>
                <c:pt idx="1197">
                  <c:v>24</c:v>
                </c:pt>
                <c:pt idx="1198">
                  <c:v>24</c:v>
                </c:pt>
                <c:pt idx="1199">
                  <c:v>24</c:v>
                </c:pt>
                <c:pt idx="1200">
                  <c:v>24</c:v>
                </c:pt>
                <c:pt idx="1201">
                  <c:v>24</c:v>
                </c:pt>
                <c:pt idx="1202">
                  <c:v>24</c:v>
                </c:pt>
                <c:pt idx="1203">
                  <c:v>24</c:v>
                </c:pt>
                <c:pt idx="1204">
                  <c:v>24</c:v>
                </c:pt>
                <c:pt idx="1205">
                  <c:v>24</c:v>
                </c:pt>
                <c:pt idx="1206">
                  <c:v>24</c:v>
                </c:pt>
                <c:pt idx="1207">
                  <c:v>24</c:v>
                </c:pt>
                <c:pt idx="1208">
                  <c:v>24</c:v>
                </c:pt>
                <c:pt idx="1209">
                  <c:v>24</c:v>
                </c:pt>
                <c:pt idx="1210">
                  <c:v>24</c:v>
                </c:pt>
                <c:pt idx="1211">
                  <c:v>24</c:v>
                </c:pt>
                <c:pt idx="1212">
                  <c:v>24</c:v>
                </c:pt>
                <c:pt idx="1213">
                  <c:v>24</c:v>
                </c:pt>
                <c:pt idx="1214">
                  <c:v>24</c:v>
                </c:pt>
                <c:pt idx="1215">
                  <c:v>24</c:v>
                </c:pt>
                <c:pt idx="1216">
                  <c:v>24</c:v>
                </c:pt>
                <c:pt idx="1217">
                  <c:v>24</c:v>
                </c:pt>
                <c:pt idx="1218">
                  <c:v>24</c:v>
                </c:pt>
                <c:pt idx="1219">
                  <c:v>24</c:v>
                </c:pt>
                <c:pt idx="1220">
                  <c:v>24</c:v>
                </c:pt>
                <c:pt idx="1221">
                  <c:v>24</c:v>
                </c:pt>
                <c:pt idx="1222">
                  <c:v>24</c:v>
                </c:pt>
                <c:pt idx="1223">
                  <c:v>24</c:v>
                </c:pt>
                <c:pt idx="1224">
                  <c:v>24</c:v>
                </c:pt>
                <c:pt idx="1225">
                  <c:v>24</c:v>
                </c:pt>
                <c:pt idx="1226">
                  <c:v>24</c:v>
                </c:pt>
                <c:pt idx="1227">
                  <c:v>24</c:v>
                </c:pt>
                <c:pt idx="1228">
                  <c:v>24</c:v>
                </c:pt>
                <c:pt idx="1229">
                  <c:v>24</c:v>
                </c:pt>
                <c:pt idx="1230">
                  <c:v>24</c:v>
                </c:pt>
                <c:pt idx="1231">
                  <c:v>24</c:v>
                </c:pt>
                <c:pt idx="1232">
                  <c:v>24</c:v>
                </c:pt>
                <c:pt idx="1233">
                  <c:v>24</c:v>
                </c:pt>
                <c:pt idx="1234">
                  <c:v>24</c:v>
                </c:pt>
                <c:pt idx="1235">
                  <c:v>24</c:v>
                </c:pt>
                <c:pt idx="1236">
                  <c:v>24</c:v>
                </c:pt>
                <c:pt idx="1237">
                  <c:v>24</c:v>
                </c:pt>
                <c:pt idx="1238">
                  <c:v>24</c:v>
                </c:pt>
                <c:pt idx="1239">
                  <c:v>24</c:v>
                </c:pt>
                <c:pt idx="1240">
                  <c:v>24</c:v>
                </c:pt>
                <c:pt idx="1241">
                  <c:v>24</c:v>
                </c:pt>
                <c:pt idx="1242">
                  <c:v>24</c:v>
                </c:pt>
                <c:pt idx="1243">
                  <c:v>24</c:v>
                </c:pt>
                <c:pt idx="1244">
                  <c:v>24</c:v>
                </c:pt>
                <c:pt idx="1245">
                  <c:v>24</c:v>
                </c:pt>
                <c:pt idx="1246">
                  <c:v>24</c:v>
                </c:pt>
                <c:pt idx="1247">
                  <c:v>24</c:v>
                </c:pt>
                <c:pt idx="1248">
                  <c:v>24</c:v>
                </c:pt>
                <c:pt idx="1249">
                  <c:v>24</c:v>
                </c:pt>
                <c:pt idx="1250">
                  <c:v>24</c:v>
                </c:pt>
                <c:pt idx="1251">
                  <c:v>24</c:v>
                </c:pt>
                <c:pt idx="1252">
                  <c:v>24</c:v>
                </c:pt>
                <c:pt idx="1253">
                  <c:v>24</c:v>
                </c:pt>
                <c:pt idx="1254">
                  <c:v>24</c:v>
                </c:pt>
                <c:pt idx="1255">
                  <c:v>24</c:v>
                </c:pt>
                <c:pt idx="1256">
                  <c:v>24</c:v>
                </c:pt>
                <c:pt idx="1257">
                  <c:v>24</c:v>
                </c:pt>
                <c:pt idx="1258">
                  <c:v>24</c:v>
                </c:pt>
                <c:pt idx="1259">
                  <c:v>24</c:v>
                </c:pt>
                <c:pt idx="1260">
                  <c:v>24</c:v>
                </c:pt>
                <c:pt idx="1261">
                  <c:v>24</c:v>
                </c:pt>
                <c:pt idx="1262">
                  <c:v>24</c:v>
                </c:pt>
                <c:pt idx="1263">
                  <c:v>24</c:v>
                </c:pt>
                <c:pt idx="1264">
                  <c:v>24</c:v>
                </c:pt>
                <c:pt idx="1265">
                  <c:v>23</c:v>
                </c:pt>
                <c:pt idx="1266">
                  <c:v>23</c:v>
                </c:pt>
                <c:pt idx="1267">
                  <c:v>23</c:v>
                </c:pt>
                <c:pt idx="1268">
                  <c:v>23</c:v>
                </c:pt>
                <c:pt idx="1269">
                  <c:v>23</c:v>
                </c:pt>
                <c:pt idx="1270">
                  <c:v>23</c:v>
                </c:pt>
                <c:pt idx="1271">
                  <c:v>23</c:v>
                </c:pt>
                <c:pt idx="1272">
                  <c:v>23</c:v>
                </c:pt>
                <c:pt idx="1273">
                  <c:v>23</c:v>
                </c:pt>
                <c:pt idx="1274">
                  <c:v>23</c:v>
                </c:pt>
                <c:pt idx="1275">
                  <c:v>23</c:v>
                </c:pt>
                <c:pt idx="1276">
                  <c:v>23</c:v>
                </c:pt>
                <c:pt idx="1277">
                  <c:v>23</c:v>
                </c:pt>
                <c:pt idx="1278">
                  <c:v>23</c:v>
                </c:pt>
                <c:pt idx="1279">
                  <c:v>23</c:v>
                </c:pt>
                <c:pt idx="1280">
                  <c:v>23</c:v>
                </c:pt>
                <c:pt idx="1281">
                  <c:v>23</c:v>
                </c:pt>
                <c:pt idx="1282">
                  <c:v>23</c:v>
                </c:pt>
                <c:pt idx="1283">
                  <c:v>23</c:v>
                </c:pt>
                <c:pt idx="1284">
                  <c:v>23</c:v>
                </c:pt>
                <c:pt idx="1285">
                  <c:v>23</c:v>
                </c:pt>
                <c:pt idx="1286">
                  <c:v>23</c:v>
                </c:pt>
                <c:pt idx="1287">
                  <c:v>23</c:v>
                </c:pt>
                <c:pt idx="1288">
                  <c:v>23</c:v>
                </c:pt>
                <c:pt idx="1289">
                  <c:v>23</c:v>
                </c:pt>
                <c:pt idx="1290">
                  <c:v>23</c:v>
                </c:pt>
                <c:pt idx="1291">
                  <c:v>23</c:v>
                </c:pt>
                <c:pt idx="1292">
                  <c:v>23</c:v>
                </c:pt>
                <c:pt idx="1293">
                  <c:v>23</c:v>
                </c:pt>
                <c:pt idx="1294">
                  <c:v>23</c:v>
                </c:pt>
                <c:pt idx="1295">
                  <c:v>23</c:v>
                </c:pt>
                <c:pt idx="1296">
                  <c:v>23</c:v>
                </c:pt>
                <c:pt idx="1297">
                  <c:v>23</c:v>
                </c:pt>
                <c:pt idx="1298">
                  <c:v>23</c:v>
                </c:pt>
                <c:pt idx="1299">
                  <c:v>23</c:v>
                </c:pt>
                <c:pt idx="1300">
                  <c:v>23</c:v>
                </c:pt>
                <c:pt idx="1301">
                  <c:v>23</c:v>
                </c:pt>
                <c:pt idx="1302">
                  <c:v>23</c:v>
                </c:pt>
                <c:pt idx="1303">
                  <c:v>23</c:v>
                </c:pt>
                <c:pt idx="1304">
                  <c:v>23</c:v>
                </c:pt>
                <c:pt idx="1305">
                  <c:v>23</c:v>
                </c:pt>
                <c:pt idx="1306">
                  <c:v>23</c:v>
                </c:pt>
                <c:pt idx="1307">
                  <c:v>23</c:v>
                </c:pt>
                <c:pt idx="1308">
                  <c:v>23</c:v>
                </c:pt>
                <c:pt idx="1309">
                  <c:v>23</c:v>
                </c:pt>
                <c:pt idx="1310">
                  <c:v>23</c:v>
                </c:pt>
                <c:pt idx="1311">
                  <c:v>23</c:v>
                </c:pt>
                <c:pt idx="1312">
                  <c:v>23</c:v>
                </c:pt>
                <c:pt idx="1313">
                  <c:v>23</c:v>
                </c:pt>
                <c:pt idx="1314">
                  <c:v>23</c:v>
                </c:pt>
                <c:pt idx="1315">
                  <c:v>23</c:v>
                </c:pt>
                <c:pt idx="1316">
                  <c:v>23</c:v>
                </c:pt>
                <c:pt idx="1317">
                  <c:v>23</c:v>
                </c:pt>
                <c:pt idx="1318">
                  <c:v>23</c:v>
                </c:pt>
                <c:pt idx="1319">
                  <c:v>23</c:v>
                </c:pt>
                <c:pt idx="1320">
                  <c:v>23</c:v>
                </c:pt>
                <c:pt idx="1321">
                  <c:v>23</c:v>
                </c:pt>
                <c:pt idx="1322">
                  <c:v>23</c:v>
                </c:pt>
                <c:pt idx="1323">
                  <c:v>23</c:v>
                </c:pt>
                <c:pt idx="1324">
                  <c:v>23</c:v>
                </c:pt>
                <c:pt idx="1325">
                  <c:v>23</c:v>
                </c:pt>
                <c:pt idx="1326">
                  <c:v>23</c:v>
                </c:pt>
                <c:pt idx="1327">
                  <c:v>23</c:v>
                </c:pt>
                <c:pt idx="1328">
                  <c:v>23</c:v>
                </c:pt>
                <c:pt idx="1329">
                  <c:v>23</c:v>
                </c:pt>
                <c:pt idx="1330">
                  <c:v>23</c:v>
                </c:pt>
                <c:pt idx="1331">
                  <c:v>22</c:v>
                </c:pt>
                <c:pt idx="1332">
                  <c:v>22</c:v>
                </c:pt>
                <c:pt idx="1333">
                  <c:v>22</c:v>
                </c:pt>
                <c:pt idx="1334">
                  <c:v>22</c:v>
                </c:pt>
                <c:pt idx="1335">
                  <c:v>22</c:v>
                </c:pt>
                <c:pt idx="1336">
                  <c:v>22</c:v>
                </c:pt>
                <c:pt idx="1337">
                  <c:v>22</c:v>
                </c:pt>
                <c:pt idx="1338">
                  <c:v>22</c:v>
                </c:pt>
                <c:pt idx="1339">
                  <c:v>22</c:v>
                </c:pt>
                <c:pt idx="1340">
                  <c:v>22</c:v>
                </c:pt>
                <c:pt idx="1341">
                  <c:v>22</c:v>
                </c:pt>
                <c:pt idx="1342">
                  <c:v>22</c:v>
                </c:pt>
                <c:pt idx="1343">
                  <c:v>22</c:v>
                </c:pt>
                <c:pt idx="1344">
                  <c:v>22</c:v>
                </c:pt>
                <c:pt idx="1345">
                  <c:v>22</c:v>
                </c:pt>
                <c:pt idx="1346">
                  <c:v>22</c:v>
                </c:pt>
                <c:pt idx="1347">
                  <c:v>22</c:v>
                </c:pt>
                <c:pt idx="1348">
                  <c:v>22</c:v>
                </c:pt>
                <c:pt idx="1349">
                  <c:v>22</c:v>
                </c:pt>
                <c:pt idx="1350">
                  <c:v>22</c:v>
                </c:pt>
                <c:pt idx="1351">
                  <c:v>22</c:v>
                </c:pt>
                <c:pt idx="1352">
                  <c:v>22</c:v>
                </c:pt>
                <c:pt idx="1353">
                  <c:v>22</c:v>
                </c:pt>
                <c:pt idx="1354">
                  <c:v>22</c:v>
                </c:pt>
                <c:pt idx="1355">
                  <c:v>22</c:v>
                </c:pt>
                <c:pt idx="1356">
                  <c:v>22</c:v>
                </c:pt>
                <c:pt idx="1357">
                  <c:v>22</c:v>
                </c:pt>
                <c:pt idx="1358">
                  <c:v>22</c:v>
                </c:pt>
                <c:pt idx="1359">
                  <c:v>22</c:v>
                </c:pt>
                <c:pt idx="1360">
                  <c:v>22</c:v>
                </c:pt>
                <c:pt idx="1361">
                  <c:v>22</c:v>
                </c:pt>
                <c:pt idx="1362">
                  <c:v>22</c:v>
                </c:pt>
                <c:pt idx="1363">
                  <c:v>22</c:v>
                </c:pt>
                <c:pt idx="1364">
                  <c:v>22</c:v>
                </c:pt>
                <c:pt idx="1365">
                  <c:v>22</c:v>
                </c:pt>
                <c:pt idx="1366">
                  <c:v>22</c:v>
                </c:pt>
                <c:pt idx="1367">
                  <c:v>22</c:v>
                </c:pt>
                <c:pt idx="1368">
                  <c:v>22</c:v>
                </c:pt>
                <c:pt idx="1369">
                  <c:v>22</c:v>
                </c:pt>
                <c:pt idx="1370">
                  <c:v>22</c:v>
                </c:pt>
                <c:pt idx="1371">
                  <c:v>22</c:v>
                </c:pt>
                <c:pt idx="1372">
                  <c:v>22</c:v>
                </c:pt>
                <c:pt idx="1373">
                  <c:v>22</c:v>
                </c:pt>
                <c:pt idx="1374">
                  <c:v>22</c:v>
                </c:pt>
                <c:pt idx="1375">
                  <c:v>22</c:v>
                </c:pt>
                <c:pt idx="1376">
                  <c:v>22</c:v>
                </c:pt>
                <c:pt idx="1377">
                  <c:v>22</c:v>
                </c:pt>
                <c:pt idx="1378">
                  <c:v>22</c:v>
                </c:pt>
                <c:pt idx="1379">
                  <c:v>22</c:v>
                </c:pt>
                <c:pt idx="1380">
                  <c:v>22</c:v>
                </c:pt>
                <c:pt idx="1381">
                  <c:v>22</c:v>
                </c:pt>
                <c:pt idx="1382">
                  <c:v>21</c:v>
                </c:pt>
                <c:pt idx="1383">
                  <c:v>21</c:v>
                </c:pt>
                <c:pt idx="1384">
                  <c:v>21</c:v>
                </c:pt>
                <c:pt idx="1385">
                  <c:v>21</c:v>
                </c:pt>
                <c:pt idx="1386">
                  <c:v>21</c:v>
                </c:pt>
                <c:pt idx="1387">
                  <c:v>21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21</c:v>
                </c:pt>
                <c:pt idx="1392">
                  <c:v>21</c:v>
                </c:pt>
                <c:pt idx="1393">
                  <c:v>21</c:v>
                </c:pt>
                <c:pt idx="1394">
                  <c:v>21</c:v>
                </c:pt>
                <c:pt idx="1395">
                  <c:v>21</c:v>
                </c:pt>
                <c:pt idx="1396">
                  <c:v>21</c:v>
                </c:pt>
                <c:pt idx="1397">
                  <c:v>21</c:v>
                </c:pt>
                <c:pt idx="1398">
                  <c:v>21</c:v>
                </c:pt>
                <c:pt idx="1399">
                  <c:v>21</c:v>
                </c:pt>
                <c:pt idx="1400">
                  <c:v>21</c:v>
                </c:pt>
                <c:pt idx="1401">
                  <c:v>21</c:v>
                </c:pt>
                <c:pt idx="1402">
                  <c:v>21</c:v>
                </c:pt>
                <c:pt idx="1403">
                  <c:v>21</c:v>
                </c:pt>
                <c:pt idx="1404">
                  <c:v>21</c:v>
                </c:pt>
                <c:pt idx="1405">
                  <c:v>21</c:v>
                </c:pt>
                <c:pt idx="1406">
                  <c:v>21</c:v>
                </c:pt>
                <c:pt idx="1407">
                  <c:v>21</c:v>
                </c:pt>
                <c:pt idx="1408">
                  <c:v>21</c:v>
                </c:pt>
                <c:pt idx="1409">
                  <c:v>21</c:v>
                </c:pt>
                <c:pt idx="1410">
                  <c:v>21</c:v>
                </c:pt>
                <c:pt idx="1411">
                  <c:v>21</c:v>
                </c:pt>
                <c:pt idx="1412">
                  <c:v>21</c:v>
                </c:pt>
                <c:pt idx="1413">
                  <c:v>21</c:v>
                </c:pt>
                <c:pt idx="1414">
                  <c:v>21</c:v>
                </c:pt>
                <c:pt idx="1415">
                  <c:v>21</c:v>
                </c:pt>
                <c:pt idx="1416">
                  <c:v>21</c:v>
                </c:pt>
                <c:pt idx="1417">
                  <c:v>21</c:v>
                </c:pt>
                <c:pt idx="1418">
                  <c:v>21</c:v>
                </c:pt>
                <c:pt idx="1419">
                  <c:v>21</c:v>
                </c:pt>
                <c:pt idx="1420">
                  <c:v>21</c:v>
                </c:pt>
                <c:pt idx="1421">
                  <c:v>21</c:v>
                </c:pt>
                <c:pt idx="1422">
                  <c:v>21</c:v>
                </c:pt>
                <c:pt idx="1423">
                  <c:v>21</c:v>
                </c:pt>
                <c:pt idx="1424">
                  <c:v>21</c:v>
                </c:pt>
                <c:pt idx="1425">
                  <c:v>21</c:v>
                </c:pt>
                <c:pt idx="1426">
                  <c:v>21</c:v>
                </c:pt>
                <c:pt idx="1427">
                  <c:v>21</c:v>
                </c:pt>
                <c:pt idx="1428">
                  <c:v>21</c:v>
                </c:pt>
                <c:pt idx="1429">
                  <c:v>21</c:v>
                </c:pt>
                <c:pt idx="1430">
                  <c:v>21</c:v>
                </c:pt>
                <c:pt idx="1431">
                  <c:v>21</c:v>
                </c:pt>
                <c:pt idx="1432">
                  <c:v>21</c:v>
                </c:pt>
                <c:pt idx="1433">
                  <c:v>21</c:v>
                </c:pt>
                <c:pt idx="1434">
                  <c:v>21</c:v>
                </c:pt>
                <c:pt idx="1435">
                  <c:v>21</c:v>
                </c:pt>
                <c:pt idx="1436">
                  <c:v>21</c:v>
                </c:pt>
                <c:pt idx="1437">
                  <c:v>21</c:v>
                </c:pt>
                <c:pt idx="1438">
                  <c:v>21</c:v>
                </c:pt>
                <c:pt idx="1439">
                  <c:v>21</c:v>
                </c:pt>
                <c:pt idx="1440">
                  <c:v>21</c:v>
                </c:pt>
                <c:pt idx="1441">
                  <c:v>21</c:v>
                </c:pt>
                <c:pt idx="1442">
                  <c:v>21</c:v>
                </c:pt>
                <c:pt idx="1443">
                  <c:v>21</c:v>
                </c:pt>
                <c:pt idx="1444">
                  <c:v>21</c:v>
                </c:pt>
                <c:pt idx="1445">
                  <c:v>21</c:v>
                </c:pt>
                <c:pt idx="1446">
                  <c:v>21</c:v>
                </c:pt>
                <c:pt idx="1447">
                  <c:v>21</c:v>
                </c:pt>
                <c:pt idx="1448">
                  <c:v>21</c:v>
                </c:pt>
                <c:pt idx="1449">
                  <c:v>21</c:v>
                </c:pt>
                <c:pt idx="1450">
                  <c:v>21</c:v>
                </c:pt>
                <c:pt idx="1451">
                  <c:v>21</c:v>
                </c:pt>
                <c:pt idx="1452">
                  <c:v>21</c:v>
                </c:pt>
                <c:pt idx="1453">
                  <c:v>21</c:v>
                </c:pt>
                <c:pt idx="1454">
                  <c:v>21</c:v>
                </c:pt>
                <c:pt idx="1455">
                  <c:v>21</c:v>
                </c:pt>
                <c:pt idx="1456">
                  <c:v>21</c:v>
                </c:pt>
                <c:pt idx="1457">
                  <c:v>21</c:v>
                </c:pt>
                <c:pt idx="1458">
                  <c:v>21</c:v>
                </c:pt>
                <c:pt idx="1459">
                  <c:v>21</c:v>
                </c:pt>
                <c:pt idx="1460">
                  <c:v>21</c:v>
                </c:pt>
                <c:pt idx="1461">
                  <c:v>21</c:v>
                </c:pt>
                <c:pt idx="1462">
                  <c:v>21</c:v>
                </c:pt>
                <c:pt idx="1463">
                  <c:v>21</c:v>
                </c:pt>
                <c:pt idx="1464">
                  <c:v>21</c:v>
                </c:pt>
                <c:pt idx="1465">
                  <c:v>21</c:v>
                </c:pt>
                <c:pt idx="1466">
                  <c:v>20</c:v>
                </c:pt>
                <c:pt idx="1467">
                  <c:v>20</c:v>
                </c:pt>
                <c:pt idx="1468">
                  <c:v>20</c:v>
                </c:pt>
                <c:pt idx="1469">
                  <c:v>20</c:v>
                </c:pt>
                <c:pt idx="1470">
                  <c:v>20</c:v>
                </c:pt>
                <c:pt idx="1471">
                  <c:v>20</c:v>
                </c:pt>
                <c:pt idx="1472">
                  <c:v>20</c:v>
                </c:pt>
                <c:pt idx="1473">
                  <c:v>20</c:v>
                </c:pt>
                <c:pt idx="1474">
                  <c:v>20</c:v>
                </c:pt>
                <c:pt idx="1475">
                  <c:v>20</c:v>
                </c:pt>
                <c:pt idx="1476">
                  <c:v>20</c:v>
                </c:pt>
                <c:pt idx="1477">
                  <c:v>20</c:v>
                </c:pt>
                <c:pt idx="1478">
                  <c:v>20</c:v>
                </c:pt>
                <c:pt idx="1479">
                  <c:v>20</c:v>
                </c:pt>
                <c:pt idx="1480">
                  <c:v>20</c:v>
                </c:pt>
                <c:pt idx="1481">
                  <c:v>20</c:v>
                </c:pt>
                <c:pt idx="1482">
                  <c:v>20</c:v>
                </c:pt>
                <c:pt idx="1483">
                  <c:v>20</c:v>
                </c:pt>
                <c:pt idx="1484">
                  <c:v>20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20</c:v>
                </c:pt>
                <c:pt idx="1495">
                  <c:v>20</c:v>
                </c:pt>
                <c:pt idx="1496">
                  <c:v>20</c:v>
                </c:pt>
                <c:pt idx="1497">
                  <c:v>20</c:v>
                </c:pt>
                <c:pt idx="1498">
                  <c:v>20</c:v>
                </c:pt>
                <c:pt idx="1499">
                  <c:v>20</c:v>
                </c:pt>
                <c:pt idx="1500">
                  <c:v>20</c:v>
                </c:pt>
                <c:pt idx="1501">
                  <c:v>20</c:v>
                </c:pt>
                <c:pt idx="1502">
                  <c:v>20</c:v>
                </c:pt>
                <c:pt idx="1503">
                  <c:v>20</c:v>
                </c:pt>
                <c:pt idx="1504">
                  <c:v>20</c:v>
                </c:pt>
                <c:pt idx="1505">
                  <c:v>20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</c:v>
                </c:pt>
                <c:pt idx="1513">
                  <c:v>20</c:v>
                </c:pt>
                <c:pt idx="1514">
                  <c:v>20</c:v>
                </c:pt>
                <c:pt idx="1515">
                  <c:v>20</c:v>
                </c:pt>
                <c:pt idx="1516">
                  <c:v>20</c:v>
                </c:pt>
                <c:pt idx="1517">
                  <c:v>20</c:v>
                </c:pt>
                <c:pt idx="1518">
                  <c:v>20</c:v>
                </c:pt>
                <c:pt idx="1519">
                  <c:v>20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20</c:v>
                </c:pt>
                <c:pt idx="1527">
                  <c:v>20</c:v>
                </c:pt>
                <c:pt idx="1528">
                  <c:v>20</c:v>
                </c:pt>
                <c:pt idx="1529">
                  <c:v>20</c:v>
                </c:pt>
                <c:pt idx="1530">
                  <c:v>20</c:v>
                </c:pt>
                <c:pt idx="1531">
                  <c:v>20</c:v>
                </c:pt>
                <c:pt idx="1532">
                  <c:v>20</c:v>
                </c:pt>
                <c:pt idx="1533">
                  <c:v>20</c:v>
                </c:pt>
                <c:pt idx="1534">
                  <c:v>19</c:v>
                </c:pt>
                <c:pt idx="1535">
                  <c:v>19</c:v>
                </c:pt>
                <c:pt idx="1536">
                  <c:v>19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19</c:v>
                </c:pt>
                <c:pt idx="1554">
                  <c:v>19</c:v>
                </c:pt>
                <c:pt idx="1555">
                  <c:v>19</c:v>
                </c:pt>
                <c:pt idx="1556">
                  <c:v>19</c:v>
                </c:pt>
                <c:pt idx="1557">
                  <c:v>19</c:v>
                </c:pt>
                <c:pt idx="1558">
                  <c:v>19</c:v>
                </c:pt>
                <c:pt idx="1559">
                  <c:v>19</c:v>
                </c:pt>
                <c:pt idx="1560">
                  <c:v>19</c:v>
                </c:pt>
                <c:pt idx="1561">
                  <c:v>19</c:v>
                </c:pt>
                <c:pt idx="1562">
                  <c:v>19</c:v>
                </c:pt>
                <c:pt idx="1563">
                  <c:v>19</c:v>
                </c:pt>
                <c:pt idx="1564">
                  <c:v>19</c:v>
                </c:pt>
                <c:pt idx="1565">
                  <c:v>19</c:v>
                </c:pt>
                <c:pt idx="1566">
                  <c:v>19</c:v>
                </c:pt>
                <c:pt idx="1567">
                  <c:v>19</c:v>
                </c:pt>
                <c:pt idx="1568">
                  <c:v>19</c:v>
                </c:pt>
                <c:pt idx="1569">
                  <c:v>19</c:v>
                </c:pt>
                <c:pt idx="1570">
                  <c:v>19</c:v>
                </c:pt>
                <c:pt idx="1571">
                  <c:v>19</c:v>
                </c:pt>
                <c:pt idx="1572">
                  <c:v>19</c:v>
                </c:pt>
                <c:pt idx="1573">
                  <c:v>19</c:v>
                </c:pt>
                <c:pt idx="1574">
                  <c:v>19</c:v>
                </c:pt>
                <c:pt idx="1575">
                  <c:v>19</c:v>
                </c:pt>
                <c:pt idx="1576">
                  <c:v>19</c:v>
                </c:pt>
                <c:pt idx="1577">
                  <c:v>19</c:v>
                </c:pt>
                <c:pt idx="1578">
                  <c:v>19</c:v>
                </c:pt>
                <c:pt idx="1579">
                  <c:v>19</c:v>
                </c:pt>
                <c:pt idx="1580">
                  <c:v>19</c:v>
                </c:pt>
                <c:pt idx="1581">
                  <c:v>19</c:v>
                </c:pt>
                <c:pt idx="1582">
                  <c:v>19</c:v>
                </c:pt>
                <c:pt idx="1583">
                  <c:v>19</c:v>
                </c:pt>
                <c:pt idx="1584">
                  <c:v>19</c:v>
                </c:pt>
                <c:pt idx="1585">
                  <c:v>19</c:v>
                </c:pt>
                <c:pt idx="1586">
                  <c:v>19</c:v>
                </c:pt>
                <c:pt idx="1587">
                  <c:v>19</c:v>
                </c:pt>
                <c:pt idx="1588">
                  <c:v>19</c:v>
                </c:pt>
                <c:pt idx="1589">
                  <c:v>19</c:v>
                </c:pt>
                <c:pt idx="1590">
                  <c:v>19</c:v>
                </c:pt>
                <c:pt idx="1591">
                  <c:v>19</c:v>
                </c:pt>
                <c:pt idx="1592">
                  <c:v>19</c:v>
                </c:pt>
                <c:pt idx="1593">
                  <c:v>19</c:v>
                </c:pt>
                <c:pt idx="1594">
                  <c:v>19</c:v>
                </c:pt>
                <c:pt idx="1595">
                  <c:v>19</c:v>
                </c:pt>
                <c:pt idx="1596">
                  <c:v>19</c:v>
                </c:pt>
                <c:pt idx="1597">
                  <c:v>19</c:v>
                </c:pt>
                <c:pt idx="1598">
                  <c:v>19</c:v>
                </c:pt>
                <c:pt idx="1599">
                  <c:v>19</c:v>
                </c:pt>
                <c:pt idx="1600">
                  <c:v>19</c:v>
                </c:pt>
                <c:pt idx="1601">
                  <c:v>19</c:v>
                </c:pt>
                <c:pt idx="1602">
                  <c:v>19</c:v>
                </c:pt>
                <c:pt idx="1603">
                  <c:v>19</c:v>
                </c:pt>
                <c:pt idx="1604">
                  <c:v>19</c:v>
                </c:pt>
                <c:pt idx="1605">
                  <c:v>19</c:v>
                </c:pt>
                <c:pt idx="1606">
                  <c:v>19</c:v>
                </c:pt>
                <c:pt idx="1607">
                  <c:v>19</c:v>
                </c:pt>
                <c:pt idx="1608">
                  <c:v>19</c:v>
                </c:pt>
                <c:pt idx="1609">
                  <c:v>19</c:v>
                </c:pt>
                <c:pt idx="1610">
                  <c:v>19</c:v>
                </c:pt>
                <c:pt idx="1611">
                  <c:v>19</c:v>
                </c:pt>
                <c:pt idx="1612">
                  <c:v>19</c:v>
                </c:pt>
                <c:pt idx="1613">
                  <c:v>19</c:v>
                </c:pt>
                <c:pt idx="1614">
                  <c:v>19</c:v>
                </c:pt>
                <c:pt idx="1615">
                  <c:v>19</c:v>
                </c:pt>
                <c:pt idx="1616">
                  <c:v>18</c:v>
                </c:pt>
                <c:pt idx="1617">
                  <c:v>18</c:v>
                </c:pt>
                <c:pt idx="1618">
                  <c:v>18</c:v>
                </c:pt>
                <c:pt idx="1619">
                  <c:v>18</c:v>
                </c:pt>
                <c:pt idx="1620">
                  <c:v>18</c:v>
                </c:pt>
                <c:pt idx="1621">
                  <c:v>18</c:v>
                </c:pt>
                <c:pt idx="1622">
                  <c:v>18</c:v>
                </c:pt>
                <c:pt idx="1623">
                  <c:v>18</c:v>
                </c:pt>
                <c:pt idx="1624">
                  <c:v>18</c:v>
                </c:pt>
                <c:pt idx="1625">
                  <c:v>18</c:v>
                </c:pt>
                <c:pt idx="1626">
                  <c:v>18</c:v>
                </c:pt>
                <c:pt idx="1627">
                  <c:v>18</c:v>
                </c:pt>
                <c:pt idx="1628">
                  <c:v>18</c:v>
                </c:pt>
                <c:pt idx="1629">
                  <c:v>18</c:v>
                </c:pt>
                <c:pt idx="1630">
                  <c:v>18</c:v>
                </c:pt>
                <c:pt idx="1631">
                  <c:v>18</c:v>
                </c:pt>
                <c:pt idx="1632">
                  <c:v>18</c:v>
                </c:pt>
                <c:pt idx="1633">
                  <c:v>18</c:v>
                </c:pt>
                <c:pt idx="1634">
                  <c:v>18</c:v>
                </c:pt>
                <c:pt idx="1635">
                  <c:v>18</c:v>
                </c:pt>
                <c:pt idx="1636">
                  <c:v>18</c:v>
                </c:pt>
                <c:pt idx="1637">
                  <c:v>18</c:v>
                </c:pt>
                <c:pt idx="1638">
                  <c:v>18</c:v>
                </c:pt>
                <c:pt idx="1639">
                  <c:v>18</c:v>
                </c:pt>
                <c:pt idx="1640">
                  <c:v>18</c:v>
                </c:pt>
                <c:pt idx="1641">
                  <c:v>18</c:v>
                </c:pt>
                <c:pt idx="1642">
                  <c:v>18</c:v>
                </c:pt>
                <c:pt idx="1643">
                  <c:v>18</c:v>
                </c:pt>
                <c:pt idx="1644">
                  <c:v>18</c:v>
                </c:pt>
                <c:pt idx="1645">
                  <c:v>18</c:v>
                </c:pt>
                <c:pt idx="1646">
                  <c:v>18</c:v>
                </c:pt>
                <c:pt idx="1647">
                  <c:v>18</c:v>
                </c:pt>
                <c:pt idx="1648">
                  <c:v>18</c:v>
                </c:pt>
                <c:pt idx="1649">
                  <c:v>18</c:v>
                </c:pt>
                <c:pt idx="1650">
                  <c:v>18</c:v>
                </c:pt>
                <c:pt idx="1651">
                  <c:v>18</c:v>
                </c:pt>
                <c:pt idx="1652">
                  <c:v>18</c:v>
                </c:pt>
                <c:pt idx="1653">
                  <c:v>18</c:v>
                </c:pt>
                <c:pt idx="1654">
                  <c:v>18</c:v>
                </c:pt>
                <c:pt idx="1655">
                  <c:v>18</c:v>
                </c:pt>
                <c:pt idx="1656">
                  <c:v>18</c:v>
                </c:pt>
                <c:pt idx="1657">
                  <c:v>18</c:v>
                </c:pt>
                <c:pt idx="1658">
                  <c:v>18</c:v>
                </c:pt>
                <c:pt idx="1659">
                  <c:v>18</c:v>
                </c:pt>
                <c:pt idx="1660">
                  <c:v>18</c:v>
                </c:pt>
                <c:pt idx="1661">
                  <c:v>18</c:v>
                </c:pt>
                <c:pt idx="1662">
                  <c:v>18</c:v>
                </c:pt>
                <c:pt idx="1663">
                  <c:v>18</c:v>
                </c:pt>
                <c:pt idx="1664">
                  <c:v>18</c:v>
                </c:pt>
                <c:pt idx="1665">
                  <c:v>18</c:v>
                </c:pt>
                <c:pt idx="1666">
                  <c:v>18</c:v>
                </c:pt>
                <c:pt idx="1667">
                  <c:v>18</c:v>
                </c:pt>
                <c:pt idx="1668">
                  <c:v>18</c:v>
                </c:pt>
                <c:pt idx="1669">
                  <c:v>18</c:v>
                </c:pt>
                <c:pt idx="1670">
                  <c:v>18</c:v>
                </c:pt>
                <c:pt idx="1671">
                  <c:v>18</c:v>
                </c:pt>
                <c:pt idx="1672">
                  <c:v>18</c:v>
                </c:pt>
                <c:pt idx="1673">
                  <c:v>18</c:v>
                </c:pt>
                <c:pt idx="1674">
                  <c:v>18</c:v>
                </c:pt>
                <c:pt idx="1675">
                  <c:v>18</c:v>
                </c:pt>
                <c:pt idx="1676">
                  <c:v>18</c:v>
                </c:pt>
                <c:pt idx="1677">
                  <c:v>18</c:v>
                </c:pt>
                <c:pt idx="1678">
                  <c:v>18</c:v>
                </c:pt>
                <c:pt idx="1679">
                  <c:v>18</c:v>
                </c:pt>
                <c:pt idx="1680">
                  <c:v>18</c:v>
                </c:pt>
                <c:pt idx="1681">
                  <c:v>18</c:v>
                </c:pt>
                <c:pt idx="1682">
                  <c:v>18</c:v>
                </c:pt>
                <c:pt idx="1683">
                  <c:v>18</c:v>
                </c:pt>
                <c:pt idx="1684">
                  <c:v>18</c:v>
                </c:pt>
                <c:pt idx="1685">
                  <c:v>18</c:v>
                </c:pt>
                <c:pt idx="1686">
                  <c:v>18</c:v>
                </c:pt>
                <c:pt idx="1687">
                  <c:v>18</c:v>
                </c:pt>
                <c:pt idx="1688">
                  <c:v>18</c:v>
                </c:pt>
                <c:pt idx="1689">
                  <c:v>18</c:v>
                </c:pt>
                <c:pt idx="1690">
                  <c:v>18</c:v>
                </c:pt>
                <c:pt idx="1691">
                  <c:v>18</c:v>
                </c:pt>
                <c:pt idx="1692">
                  <c:v>18</c:v>
                </c:pt>
                <c:pt idx="1693">
                  <c:v>18</c:v>
                </c:pt>
                <c:pt idx="1694">
                  <c:v>18</c:v>
                </c:pt>
                <c:pt idx="1695">
                  <c:v>18</c:v>
                </c:pt>
                <c:pt idx="1696">
                  <c:v>18</c:v>
                </c:pt>
                <c:pt idx="1697">
                  <c:v>18</c:v>
                </c:pt>
                <c:pt idx="1698">
                  <c:v>18</c:v>
                </c:pt>
                <c:pt idx="1699">
                  <c:v>18</c:v>
                </c:pt>
                <c:pt idx="1700">
                  <c:v>18</c:v>
                </c:pt>
                <c:pt idx="1701">
                  <c:v>17</c:v>
                </c:pt>
                <c:pt idx="1702">
                  <c:v>17</c:v>
                </c:pt>
                <c:pt idx="1703">
                  <c:v>17</c:v>
                </c:pt>
                <c:pt idx="1704">
                  <c:v>17</c:v>
                </c:pt>
                <c:pt idx="1705">
                  <c:v>17</c:v>
                </c:pt>
                <c:pt idx="1706">
                  <c:v>17</c:v>
                </c:pt>
                <c:pt idx="1707">
                  <c:v>17</c:v>
                </c:pt>
                <c:pt idx="1708">
                  <c:v>17</c:v>
                </c:pt>
                <c:pt idx="1709">
                  <c:v>17</c:v>
                </c:pt>
                <c:pt idx="1710">
                  <c:v>17</c:v>
                </c:pt>
                <c:pt idx="1711">
                  <c:v>17</c:v>
                </c:pt>
                <c:pt idx="1712">
                  <c:v>17</c:v>
                </c:pt>
                <c:pt idx="1713">
                  <c:v>17</c:v>
                </c:pt>
                <c:pt idx="1714">
                  <c:v>17</c:v>
                </c:pt>
                <c:pt idx="1715">
                  <c:v>17</c:v>
                </c:pt>
                <c:pt idx="1716">
                  <c:v>17</c:v>
                </c:pt>
                <c:pt idx="1717">
                  <c:v>17</c:v>
                </c:pt>
                <c:pt idx="1718">
                  <c:v>17</c:v>
                </c:pt>
                <c:pt idx="1719">
                  <c:v>17</c:v>
                </c:pt>
                <c:pt idx="1720">
                  <c:v>17</c:v>
                </c:pt>
                <c:pt idx="1721">
                  <c:v>17</c:v>
                </c:pt>
                <c:pt idx="1722">
                  <c:v>17</c:v>
                </c:pt>
                <c:pt idx="1723">
                  <c:v>17</c:v>
                </c:pt>
                <c:pt idx="1724">
                  <c:v>17</c:v>
                </c:pt>
                <c:pt idx="1725">
                  <c:v>17</c:v>
                </c:pt>
                <c:pt idx="1726">
                  <c:v>17</c:v>
                </c:pt>
                <c:pt idx="1727">
                  <c:v>17</c:v>
                </c:pt>
                <c:pt idx="1728">
                  <c:v>17</c:v>
                </c:pt>
                <c:pt idx="1729">
                  <c:v>17</c:v>
                </c:pt>
                <c:pt idx="1730">
                  <c:v>17</c:v>
                </c:pt>
                <c:pt idx="1731">
                  <c:v>17</c:v>
                </c:pt>
                <c:pt idx="1732">
                  <c:v>17</c:v>
                </c:pt>
                <c:pt idx="1733">
                  <c:v>17</c:v>
                </c:pt>
                <c:pt idx="1734">
                  <c:v>17</c:v>
                </c:pt>
                <c:pt idx="1735">
                  <c:v>17</c:v>
                </c:pt>
                <c:pt idx="1736">
                  <c:v>17</c:v>
                </c:pt>
                <c:pt idx="1737">
                  <c:v>17</c:v>
                </c:pt>
                <c:pt idx="1738">
                  <c:v>17</c:v>
                </c:pt>
                <c:pt idx="1739">
                  <c:v>17</c:v>
                </c:pt>
                <c:pt idx="1740">
                  <c:v>17</c:v>
                </c:pt>
                <c:pt idx="1741">
                  <c:v>17</c:v>
                </c:pt>
                <c:pt idx="1742">
                  <c:v>17</c:v>
                </c:pt>
                <c:pt idx="1743">
                  <c:v>17</c:v>
                </c:pt>
                <c:pt idx="1744">
                  <c:v>17</c:v>
                </c:pt>
                <c:pt idx="1745">
                  <c:v>17</c:v>
                </c:pt>
                <c:pt idx="1746">
                  <c:v>17</c:v>
                </c:pt>
                <c:pt idx="1747">
                  <c:v>17</c:v>
                </c:pt>
                <c:pt idx="1748">
                  <c:v>17</c:v>
                </c:pt>
                <c:pt idx="1749">
                  <c:v>17</c:v>
                </c:pt>
                <c:pt idx="1750">
                  <c:v>17</c:v>
                </c:pt>
                <c:pt idx="1751">
                  <c:v>17</c:v>
                </c:pt>
                <c:pt idx="1752">
                  <c:v>17</c:v>
                </c:pt>
                <c:pt idx="1753">
                  <c:v>17</c:v>
                </c:pt>
                <c:pt idx="1754">
                  <c:v>17</c:v>
                </c:pt>
                <c:pt idx="1755">
                  <c:v>17</c:v>
                </c:pt>
                <c:pt idx="1756">
                  <c:v>17</c:v>
                </c:pt>
                <c:pt idx="1757">
                  <c:v>17</c:v>
                </c:pt>
                <c:pt idx="1758">
                  <c:v>17</c:v>
                </c:pt>
                <c:pt idx="1759">
                  <c:v>17</c:v>
                </c:pt>
                <c:pt idx="1760">
                  <c:v>17</c:v>
                </c:pt>
                <c:pt idx="1761">
                  <c:v>17</c:v>
                </c:pt>
                <c:pt idx="1762">
                  <c:v>17</c:v>
                </c:pt>
                <c:pt idx="1763">
                  <c:v>17</c:v>
                </c:pt>
                <c:pt idx="1764">
                  <c:v>17</c:v>
                </c:pt>
                <c:pt idx="1765">
                  <c:v>17</c:v>
                </c:pt>
                <c:pt idx="1766">
                  <c:v>17</c:v>
                </c:pt>
                <c:pt idx="1767">
                  <c:v>17</c:v>
                </c:pt>
                <c:pt idx="1768">
                  <c:v>17</c:v>
                </c:pt>
                <c:pt idx="1769">
                  <c:v>17</c:v>
                </c:pt>
                <c:pt idx="1770">
                  <c:v>17</c:v>
                </c:pt>
                <c:pt idx="1771">
                  <c:v>17</c:v>
                </c:pt>
                <c:pt idx="1772">
                  <c:v>17</c:v>
                </c:pt>
                <c:pt idx="1773">
                  <c:v>17</c:v>
                </c:pt>
                <c:pt idx="1774">
                  <c:v>17</c:v>
                </c:pt>
                <c:pt idx="1775">
                  <c:v>17</c:v>
                </c:pt>
                <c:pt idx="1776">
                  <c:v>17</c:v>
                </c:pt>
                <c:pt idx="1777">
                  <c:v>17</c:v>
                </c:pt>
                <c:pt idx="1778">
                  <c:v>17</c:v>
                </c:pt>
                <c:pt idx="1779">
                  <c:v>17</c:v>
                </c:pt>
                <c:pt idx="1780">
                  <c:v>17</c:v>
                </c:pt>
                <c:pt idx="1781">
                  <c:v>17</c:v>
                </c:pt>
                <c:pt idx="1782">
                  <c:v>17</c:v>
                </c:pt>
                <c:pt idx="1783">
                  <c:v>17</c:v>
                </c:pt>
                <c:pt idx="1784">
                  <c:v>17</c:v>
                </c:pt>
                <c:pt idx="1785">
                  <c:v>17</c:v>
                </c:pt>
                <c:pt idx="1786">
                  <c:v>17</c:v>
                </c:pt>
                <c:pt idx="1787">
                  <c:v>17</c:v>
                </c:pt>
                <c:pt idx="1788">
                  <c:v>17</c:v>
                </c:pt>
                <c:pt idx="1789">
                  <c:v>17</c:v>
                </c:pt>
                <c:pt idx="1790">
                  <c:v>17</c:v>
                </c:pt>
                <c:pt idx="1791">
                  <c:v>17</c:v>
                </c:pt>
                <c:pt idx="1792">
                  <c:v>17</c:v>
                </c:pt>
                <c:pt idx="1793">
                  <c:v>17</c:v>
                </c:pt>
                <c:pt idx="1794">
                  <c:v>17</c:v>
                </c:pt>
                <c:pt idx="1795">
                  <c:v>17</c:v>
                </c:pt>
                <c:pt idx="1796">
                  <c:v>17</c:v>
                </c:pt>
                <c:pt idx="1797">
                  <c:v>17</c:v>
                </c:pt>
                <c:pt idx="1798">
                  <c:v>17</c:v>
                </c:pt>
                <c:pt idx="1799">
                  <c:v>17</c:v>
                </c:pt>
                <c:pt idx="1800">
                  <c:v>17</c:v>
                </c:pt>
                <c:pt idx="1801">
                  <c:v>17</c:v>
                </c:pt>
                <c:pt idx="1802">
                  <c:v>17</c:v>
                </c:pt>
                <c:pt idx="1803">
                  <c:v>17</c:v>
                </c:pt>
                <c:pt idx="1804">
                  <c:v>17</c:v>
                </c:pt>
                <c:pt idx="1805">
                  <c:v>16</c:v>
                </c:pt>
                <c:pt idx="1806">
                  <c:v>16</c:v>
                </c:pt>
                <c:pt idx="1807">
                  <c:v>16</c:v>
                </c:pt>
                <c:pt idx="1808">
                  <c:v>16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16</c:v>
                </c:pt>
                <c:pt idx="1826">
                  <c:v>16</c:v>
                </c:pt>
                <c:pt idx="1827">
                  <c:v>16</c:v>
                </c:pt>
                <c:pt idx="1828">
                  <c:v>16</c:v>
                </c:pt>
                <c:pt idx="1829">
                  <c:v>16</c:v>
                </c:pt>
                <c:pt idx="1830">
                  <c:v>16</c:v>
                </c:pt>
                <c:pt idx="1831">
                  <c:v>16</c:v>
                </c:pt>
                <c:pt idx="1832">
                  <c:v>16</c:v>
                </c:pt>
                <c:pt idx="1833">
                  <c:v>16</c:v>
                </c:pt>
                <c:pt idx="1834">
                  <c:v>16</c:v>
                </c:pt>
                <c:pt idx="1835">
                  <c:v>16</c:v>
                </c:pt>
                <c:pt idx="1836">
                  <c:v>16</c:v>
                </c:pt>
                <c:pt idx="1837">
                  <c:v>16</c:v>
                </c:pt>
                <c:pt idx="1838">
                  <c:v>16</c:v>
                </c:pt>
                <c:pt idx="1839">
                  <c:v>16</c:v>
                </c:pt>
                <c:pt idx="1840">
                  <c:v>16</c:v>
                </c:pt>
                <c:pt idx="1841">
                  <c:v>16</c:v>
                </c:pt>
                <c:pt idx="1842">
                  <c:v>16</c:v>
                </c:pt>
                <c:pt idx="1843">
                  <c:v>16</c:v>
                </c:pt>
                <c:pt idx="1844">
                  <c:v>16</c:v>
                </c:pt>
                <c:pt idx="1845">
                  <c:v>16</c:v>
                </c:pt>
                <c:pt idx="1846">
                  <c:v>16</c:v>
                </c:pt>
                <c:pt idx="1847">
                  <c:v>16</c:v>
                </c:pt>
                <c:pt idx="1848">
                  <c:v>16</c:v>
                </c:pt>
                <c:pt idx="1849">
                  <c:v>16</c:v>
                </c:pt>
                <c:pt idx="1850">
                  <c:v>16</c:v>
                </c:pt>
                <c:pt idx="1851">
                  <c:v>16</c:v>
                </c:pt>
                <c:pt idx="1852">
                  <c:v>16</c:v>
                </c:pt>
                <c:pt idx="1853">
                  <c:v>16</c:v>
                </c:pt>
                <c:pt idx="1854">
                  <c:v>16</c:v>
                </c:pt>
                <c:pt idx="1855">
                  <c:v>16</c:v>
                </c:pt>
                <c:pt idx="1856">
                  <c:v>16</c:v>
                </c:pt>
                <c:pt idx="1857">
                  <c:v>16</c:v>
                </c:pt>
                <c:pt idx="1858">
                  <c:v>16</c:v>
                </c:pt>
                <c:pt idx="1859">
                  <c:v>16</c:v>
                </c:pt>
                <c:pt idx="1860">
                  <c:v>16</c:v>
                </c:pt>
                <c:pt idx="1861">
                  <c:v>16</c:v>
                </c:pt>
                <c:pt idx="1862">
                  <c:v>16</c:v>
                </c:pt>
                <c:pt idx="1863">
                  <c:v>16</c:v>
                </c:pt>
                <c:pt idx="1864">
                  <c:v>16</c:v>
                </c:pt>
                <c:pt idx="1865">
                  <c:v>16</c:v>
                </c:pt>
                <c:pt idx="1866">
                  <c:v>16</c:v>
                </c:pt>
                <c:pt idx="1867">
                  <c:v>16</c:v>
                </c:pt>
                <c:pt idx="1868">
                  <c:v>16</c:v>
                </c:pt>
                <c:pt idx="1869">
                  <c:v>16</c:v>
                </c:pt>
                <c:pt idx="1870">
                  <c:v>16</c:v>
                </c:pt>
                <c:pt idx="1871">
                  <c:v>16</c:v>
                </c:pt>
                <c:pt idx="1872">
                  <c:v>16</c:v>
                </c:pt>
                <c:pt idx="1873">
                  <c:v>16</c:v>
                </c:pt>
                <c:pt idx="1874">
                  <c:v>16</c:v>
                </c:pt>
                <c:pt idx="1875">
                  <c:v>16</c:v>
                </c:pt>
                <c:pt idx="1876">
                  <c:v>16</c:v>
                </c:pt>
                <c:pt idx="1877">
                  <c:v>16</c:v>
                </c:pt>
                <c:pt idx="1878">
                  <c:v>16</c:v>
                </c:pt>
                <c:pt idx="1879">
                  <c:v>16</c:v>
                </c:pt>
                <c:pt idx="1880">
                  <c:v>16</c:v>
                </c:pt>
                <c:pt idx="1881">
                  <c:v>16</c:v>
                </c:pt>
                <c:pt idx="1882">
                  <c:v>16</c:v>
                </c:pt>
                <c:pt idx="1883">
                  <c:v>16</c:v>
                </c:pt>
                <c:pt idx="1884">
                  <c:v>16</c:v>
                </c:pt>
                <c:pt idx="1885">
                  <c:v>16</c:v>
                </c:pt>
                <c:pt idx="1886">
                  <c:v>16</c:v>
                </c:pt>
                <c:pt idx="1887">
                  <c:v>16</c:v>
                </c:pt>
                <c:pt idx="1888">
                  <c:v>16</c:v>
                </c:pt>
                <c:pt idx="1889">
                  <c:v>16</c:v>
                </c:pt>
                <c:pt idx="1890">
                  <c:v>16</c:v>
                </c:pt>
                <c:pt idx="1891">
                  <c:v>16</c:v>
                </c:pt>
                <c:pt idx="1892">
                  <c:v>16</c:v>
                </c:pt>
                <c:pt idx="1893">
                  <c:v>16</c:v>
                </c:pt>
                <c:pt idx="1894">
                  <c:v>16</c:v>
                </c:pt>
                <c:pt idx="1895">
                  <c:v>16</c:v>
                </c:pt>
                <c:pt idx="1896">
                  <c:v>16</c:v>
                </c:pt>
                <c:pt idx="1897">
                  <c:v>16</c:v>
                </c:pt>
                <c:pt idx="1898">
                  <c:v>16</c:v>
                </c:pt>
                <c:pt idx="1899">
                  <c:v>16</c:v>
                </c:pt>
                <c:pt idx="1900">
                  <c:v>16</c:v>
                </c:pt>
                <c:pt idx="1901">
                  <c:v>16</c:v>
                </c:pt>
                <c:pt idx="1902">
                  <c:v>16</c:v>
                </c:pt>
                <c:pt idx="1903">
                  <c:v>16</c:v>
                </c:pt>
                <c:pt idx="1904">
                  <c:v>15</c:v>
                </c:pt>
                <c:pt idx="1905">
                  <c:v>15</c:v>
                </c:pt>
                <c:pt idx="1906">
                  <c:v>15</c:v>
                </c:pt>
                <c:pt idx="1907">
                  <c:v>15</c:v>
                </c:pt>
                <c:pt idx="1908">
                  <c:v>15</c:v>
                </c:pt>
                <c:pt idx="1909">
                  <c:v>15</c:v>
                </c:pt>
                <c:pt idx="1910">
                  <c:v>15</c:v>
                </c:pt>
                <c:pt idx="1911">
                  <c:v>15</c:v>
                </c:pt>
                <c:pt idx="1912">
                  <c:v>15</c:v>
                </c:pt>
                <c:pt idx="1913">
                  <c:v>15</c:v>
                </c:pt>
                <c:pt idx="1914">
                  <c:v>15</c:v>
                </c:pt>
                <c:pt idx="1915">
                  <c:v>15</c:v>
                </c:pt>
                <c:pt idx="1916">
                  <c:v>15</c:v>
                </c:pt>
                <c:pt idx="1917">
                  <c:v>15</c:v>
                </c:pt>
                <c:pt idx="1918">
                  <c:v>15</c:v>
                </c:pt>
                <c:pt idx="1919">
                  <c:v>15</c:v>
                </c:pt>
                <c:pt idx="1920">
                  <c:v>15</c:v>
                </c:pt>
                <c:pt idx="1921">
                  <c:v>15</c:v>
                </c:pt>
                <c:pt idx="1922">
                  <c:v>15</c:v>
                </c:pt>
                <c:pt idx="1923">
                  <c:v>15</c:v>
                </c:pt>
                <c:pt idx="1924">
                  <c:v>15</c:v>
                </c:pt>
                <c:pt idx="1925">
                  <c:v>15</c:v>
                </c:pt>
                <c:pt idx="1926">
                  <c:v>15</c:v>
                </c:pt>
                <c:pt idx="1927">
                  <c:v>15</c:v>
                </c:pt>
                <c:pt idx="1928">
                  <c:v>15</c:v>
                </c:pt>
                <c:pt idx="1929">
                  <c:v>15</c:v>
                </c:pt>
                <c:pt idx="1930">
                  <c:v>15</c:v>
                </c:pt>
                <c:pt idx="1931">
                  <c:v>15</c:v>
                </c:pt>
                <c:pt idx="1932">
                  <c:v>15</c:v>
                </c:pt>
                <c:pt idx="1933">
                  <c:v>15</c:v>
                </c:pt>
                <c:pt idx="1934">
                  <c:v>15</c:v>
                </c:pt>
                <c:pt idx="1935">
                  <c:v>15</c:v>
                </c:pt>
                <c:pt idx="1936">
                  <c:v>15</c:v>
                </c:pt>
                <c:pt idx="1937">
                  <c:v>15</c:v>
                </c:pt>
                <c:pt idx="1938">
                  <c:v>15</c:v>
                </c:pt>
                <c:pt idx="1939">
                  <c:v>15</c:v>
                </c:pt>
                <c:pt idx="1940">
                  <c:v>15</c:v>
                </c:pt>
                <c:pt idx="1941">
                  <c:v>15</c:v>
                </c:pt>
                <c:pt idx="1942">
                  <c:v>15</c:v>
                </c:pt>
                <c:pt idx="1943">
                  <c:v>15</c:v>
                </c:pt>
                <c:pt idx="1944">
                  <c:v>15</c:v>
                </c:pt>
                <c:pt idx="1945">
                  <c:v>15</c:v>
                </c:pt>
                <c:pt idx="1946">
                  <c:v>15</c:v>
                </c:pt>
                <c:pt idx="1947">
                  <c:v>15</c:v>
                </c:pt>
                <c:pt idx="1948">
                  <c:v>15</c:v>
                </c:pt>
                <c:pt idx="1949">
                  <c:v>15</c:v>
                </c:pt>
                <c:pt idx="1950">
                  <c:v>15</c:v>
                </c:pt>
                <c:pt idx="1951">
                  <c:v>15</c:v>
                </c:pt>
                <c:pt idx="1952">
                  <c:v>15</c:v>
                </c:pt>
                <c:pt idx="1953">
                  <c:v>15</c:v>
                </c:pt>
                <c:pt idx="1954">
                  <c:v>15</c:v>
                </c:pt>
                <c:pt idx="1955">
                  <c:v>15</c:v>
                </c:pt>
                <c:pt idx="1956">
                  <c:v>15</c:v>
                </c:pt>
                <c:pt idx="1957">
                  <c:v>15</c:v>
                </c:pt>
                <c:pt idx="1958">
                  <c:v>15</c:v>
                </c:pt>
                <c:pt idx="1959">
                  <c:v>15</c:v>
                </c:pt>
                <c:pt idx="1960">
                  <c:v>15</c:v>
                </c:pt>
                <c:pt idx="1961">
                  <c:v>15</c:v>
                </c:pt>
                <c:pt idx="1962">
                  <c:v>15</c:v>
                </c:pt>
                <c:pt idx="1963">
                  <c:v>15</c:v>
                </c:pt>
                <c:pt idx="1964">
                  <c:v>15</c:v>
                </c:pt>
                <c:pt idx="1965">
                  <c:v>15</c:v>
                </c:pt>
                <c:pt idx="1966">
                  <c:v>15</c:v>
                </c:pt>
                <c:pt idx="1967">
                  <c:v>15</c:v>
                </c:pt>
                <c:pt idx="1968">
                  <c:v>15</c:v>
                </c:pt>
                <c:pt idx="1969">
                  <c:v>15</c:v>
                </c:pt>
                <c:pt idx="1970">
                  <c:v>15</c:v>
                </c:pt>
                <c:pt idx="1971">
                  <c:v>15</c:v>
                </c:pt>
                <c:pt idx="1972">
                  <c:v>15</c:v>
                </c:pt>
                <c:pt idx="1973">
                  <c:v>15</c:v>
                </c:pt>
                <c:pt idx="1974">
                  <c:v>15</c:v>
                </c:pt>
                <c:pt idx="1975">
                  <c:v>15</c:v>
                </c:pt>
                <c:pt idx="1976">
                  <c:v>15</c:v>
                </c:pt>
                <c:pt idx="1977">
                  <c:v>15</c:v>
                </c:pt>
                <c:pt idx="1978">
                  <c:v>15</c:v>
                </c:pt>
                <c:pt idx="1979">
                  <c:v>15</c:v>
                </c:pt>
                <c:pt idx="1980">
                  <c:v>15</c:v>
                </c:pt>
                <c:pt idx="1981">
                  <c:v>15</c:v>
                </c:pt>
                <c:pt idx="1982">
                  <c:v>15</c:v>
                </c:pt>
                <c:pt idx="1983">
                  <c:v>15</c:v>
                </c:pt>
                <c:pt idx="1984">
                  <c:v>15</c:v>
                </c:pt>
                <c:pt idx="1985">
                  <c:v>15</c:v>
                </c:pt>
                <c:pt idx="1986">
                  <c:v>15</c:v>
                </c:pt>
                <c:pt idx="1987">
                  <c:v>15</c:v>
                </c:pt>
                <c:pt idx="1988">
                  <c:v>15</c:v>
                </c:pt>
                <c:pt idx="1989">
                  <c:v>15</c:v>
                </c:pt>
                <c:pt idx="1990">
                  <c:v>15</c:v>
                </c:pt>
                <c:pt idx="1991">
                  <c:v>15</c:v>
                </c:pt>
                <c:pt idx="1992">
                  <c:v>15</c:v>
                </c:pt>
                <c:pt idx="1993">
                  <c:v>15</c:v>
                </c:pt>
                <c:pt idx="1994">
                  <c:v>15</c:v>
                </c:pt>
                <c:pt idx="1995">
                  <c:v>15</c:v>
                </c:pt>
                <c:pt idx="1996">
                  <c:v>15</c:v>
                </c:pt>
                <c:pt idx="1997">
                  <c:v>15</c:v>
                </c:pt>
                <c:pt idx="1998">
                  <c:v>15</c:v>
                </c:pt>
                <c:pt idx="1999">
                  <c:v>15</c:v>
                </c:pt>
                <c:pt idx="2000">
                  <c:v>15</c:v>
                </c:pt>
                <c:pt idx="2001">
                  <c:v>15</c:v>
                </c:pt>
                <c:pt idx="2002">
                  <c:v>15</c:v>
                </c:pt>
                <c:pt idx="2003">
                  <c:v>15</c:v>
                </c:pt>
                <c:pt idx="2004">
                  <c:v>15</c:v>
                </c:pt>
                <c:pt idx="2005">
                  <c:v>15</c:v>
                </c:pt>
                <c:pt idx="2006">
                  <c:v>15</c:v>
                </c:pt>
                <c:pt idx="2007">
                  <c:v>15</c:v>
                </c:pt>
                <c:pt idx="2008">
                  <c:v>15</c:v>
                </c:pt>
                <c:pt idx="2009">
                  <c:v>15</c:v>
                </c:pt>
                <c:pt idx="2010">
                  <c:v>15</c:v>
                </c:pt>
                <c:pt idx="2011">
                  <c:v>15</c:v>
                </c:pt>
                <c:pt idx="2012">
                  <c:v>15</c:v>
                </c:pt>
                <c:pt idx="2013">
                  <c:v>15</c:v>
                </c:pt>
                <c:pt idx="2014">
                  <c:v>15</c:v>
                </c:pt>
                <c:pt idx="2015">
                  <c:v>15</c:v>
                </c:pt>
                <c:pt idx="2016">
                  <c:v>15</c:v>
                </c:pt>
                <c:pt idx="2017">
                  <c:v>15</c:v>
                </c:pt>
                <c:pt idx="2018">
                  <c:v>15</c:v>
                </c:pt>
                <c:pt idx="2019">
                  <c:v>15</c:v>
                </c:pt>
                <c:pt idx="2020">
                  <c:v>15</c:v>
                </c:pt>
                <c:pt idx="2021">
                  <c:v>15</c:v>
                </c:pt>
                <c:pt idx="2022">
                  <c:v>15</c:v>
                </c:pt>
                <c:pt idx="2023">
                  <c:v>15</c:v>
                </c:pt>
                <c:pt idx="2024">
                  <c:v>15</c:v>
                </c:pt>
                <c:pt idx="2025">
                  <c:v>15</c:v>
                </c:pt>
                <c:pt idx="2026">
                  <c:v>15</c:v>
                </c:pt>
                <c:pt idx="2027">
                  <c:v>15</c:v>
                </c:pt>
                <c:pt idx="2028">
                  <c:v>15</c:v>
                </c:pt>
                <c:pt idx="2029">
                  <c:v>15</c:v>
                </c:pt>
                <c:pt idx="2030">
                  <c:v>15</c:v>
                </c:pt>
                <c:pt idx="2031">
                  <c:v>15</c:v>
                </c:pt>
                <c:pt idx="2032">
                  <c:v>15</c:v>
                </c:pt>
                <c:pt idx="2033">
                  <c:v>15</c:v>
                </c:pt>
                <c:pt idx="2034">
                  <c:v>15</c:v>
                </c:pt>
                <c:pt idx="2035">
                  <c:v>15</c:v>
                </c:pt>
                <c:pt idx="2036">
                  <c:v>14</c:v>
                </c:pt>
                <c:pt idx="2037">
                  <c:v>14</c:v>
                </c:pt>
                <c:pt idx="2038">
                  <c:v>14</c:v>
                </c:pt>
                <c:pt idx="2039">
                  <c:v>14</c:v>
                </c:pt>
                <c:pt idx="2040">
                  <c:v>14</c:v>
                </c:pt>
                <c:pt idx="2041">
                  <c:v>14</c:v>
                </c:pt>
                <c:pt idx="2042">
                  <c:v>14</c:v>
                </c:pt>
                <c:pt idx="2043">
                  <c:v>14</c:v>
                </c:pt>
                <c:pt idx="2044">
                  <c:v>14</c:v>
                </c:pt>
                <c:pt idx="2045">
                  <c:v>14</c:v>
                </c:pt>
                <c:pt idx="2046">
                  <c:v>14</c:v>
                </c:pt>
                <c:pt idx="2047">
                  <c:v>14</c:v>
                </c:pt>
                <c:pt idx="2048">
                  <c:v>14</c:v>
                </c:pt>
                <c:pt idx="2049">
                  <c:v>14</c:v>
                </c:pt>
                <c:pt idx="2050">
                  <c:v>14</c:v>
                </c:pt>
                <c:pt idx="2051">
                  <c:v>14</c:v>
                </c:pt>
                <c:pt idx="2052">
                  <c:v>14</c:v>
                </c:pt>
                <c:pt idx="2053">
                  <c:v>14</c:v>
                </c:pt>
                <c:pt idx="2054">
                  <c:v>14</c:v>
                </c:pt>
                <c:pt idx="2055">
                  <c:v>14</c:v>
                </c:pt>
                <c:pt idx="2056">
                  <c:v>14</c:v>
                </c:pt>
                <c:pt idx="2057">
                  <c:v>14</c:v>
                </c:pt>
                <c:pt idx="2058">
                  <c:v>14</c:v>
                </c:pt>
                <c:pt idx="2059">
                  <c:v>14</c:v>
                </c:pt>
                <c:pt idx="2060">
                  <c:v>14</c:v>
                </c:pt>
                <c:pt idx="2061">
                  <c:v>14</c:v>
                </c:pt>
                <c:pt idx="2062">
                  <c:v>14</c:v>
                </c:pt>
                <c:pt idx="2063">
                  <c:v>14</c:v>
                </c:pt>
                <c:pt idx="2064">
                  <c:v>14</c:v>
                </c:pt>
                <c:pt idx="2065">
                  <c:v>14</c:v>
                </c:pt>
                <c:pt idx="2066">
                  <c:v>14</c:v>
                </c:pt>
                <c:pt idx="2067">
                  <c:v>14</c:v>
                </c:pt>
                <c:pt idx="2068">
                  <c:v>14</c:v>
                </c:pt>
                <c:pt idx="2069">
                  <c:v>14</c:v>
                </c:pt>
                <c:pt idx="2070">
                  <c:v>14</c:v>
                </c:pt>
                <c:pt idx="2071">
                  <c:v>14</c:v>
                </c:pt>
                <c:pt idx="2072">
                  <c:v>14</c:v>
                </c:pt>
                <c:pt idx="2073">
                  <c:v>14</c:v>
                </c:pt>
                <c:pt idx="2074">
                  <c:v>14</c:v>
                </c:pt>
                <c:pt idx="2075">
                  <c:v>14</c:v>
                </c:pt>
                <c:pt idx="2076">
                  <c:v>14</c:v>
                </c:pt>
                <c:pt idx="2077">
                  <c:v>14</c:v>
                </c:pt>
                <c:pt idx="2078">
                  <c:v>14</c:v>
                </c:pt>
                <c:pt idx="2079">
                  <c:v>14</c:v>
                </c:pt>
                <c:pt idx="2080">
                  <c:v>14</c:v>
                </c:pt>
                <c:pt idx="2081">
                  <c:v>14</c:v>
                </c:pt>
                <c:pt idx="2082">
                  <c:v>14</c:v>
                </c:pt>
                <c:pt idx="2083">
                  <c:v>14</c:v>
                </c:pt>
                <c:pt idx="2084">
                  <c:v>14</c:v>
                </c:pt>
                <c:pt idx="2085">
                  <c:v>14</c:v>
                </c:pt>
                <c:pt idx="2086">
                  <c:v>14</c:v>
                </c:pt>
                <c:pt idx="2087">
                  <c:v>14</c:v>
                </c:pt>
                <c:pt idx="2088">
                  <c:v>14</c:v>
                </c:pt>
                <c:pt idx="2089">
                  <c:v>14</c:v>
                </c:pt>
                <c:pt idx="2090">
                  <c:v>14</c:v>
                </c:pt>
                <c:pt idx="2091">
                  <c:v>14</c:v>
                </c:pt>
                <c:pt idx="2092">
                  <c:v>14</c:v>
                </c:pt>
                <c:pt idx="2093">
                  <c:v>14</c:v>
                </c:pt>
                <c:pt idx="2094">
                  <c:v>14</c:v>
                </c:pt>
                <c:pt idx="2095">
                  <c:v>14</c:v>
                </c:pt>
                <c:pt idx="2096">
                  <c:v>14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14</c:v>
                </c:pt>
                <c:pt idx="2114">
                  <c:v>14</c:v>
                </c:pt>
                <c:pt idx="2115">
                  <c:v>14</c:v>
                </c:pt>
                <c:pt idx="2116">
                  <c:v>14</c:v>
                </c:pt>
                <c:pt idx="2117">
                  <c:v>14</c:v>
                </c:pt>
                <c:pt idx="2118">
                  <c:v>14</c:v>
                </c:pt>
                <c:pt idx="2119">
                  <c:v>14</c:v>
                </c:pt>
                <c:pt idx="2120">
                  <c:v>14</c:v>
                </c:pt>
                <c:pt idx="2121">
                  <c:v>14</c:v>
                </c:pt>
                <c:pt idx="2122">
                  <c:v>14</c:v>
                </c:pt>
                <c:pt idx="2123">
                  <c:v>14</c:v>
                </c:pt>
                <c:pt idx="2124">
                  <c:v>14</c:v>
                </c:pt>
                <c:pt idx="2125">
                  <c:v>14</c:v>
                </c:pt>
                <c:pt idx="2126">
                  <c:v>14</c:v>
                </c:pt>
                <c:pt idx="2127">
                  <c:v>14</c:v>
                </c:pt>
                <c:pt idx="2128">
                  <c:v>14</c:v>
                </c:pt>
                <c:pt idx="2129">
                  <c:v>14</c:v>
                </c:pt>
                <c:pt idx="2130">
                  <c:v>14</c:v>
                </c:pt>
                <c:pt idx="2131">
                  <c:v>14</c:v>
                </c:pt>
                <c:pt idx="2132">
                  <c:v>14</c:v>
                </c:pt>
                <c:pt idx="2133">
                  <c:v>14</c:v>
                </c:pt>
                <c:pt idx="2134">
                  <c:v>14</c:v>
                </c:pt>
                <c:pt idx="2135">
                  <c:v>14</c:v>
                </c:pt>
                <c:pt idx="2136">
                  <c:v>14</c:v>
                </c:pt>
                <c:pt idx="2137">
                  <c:v>14</c:v>
                </c:pt>
                <c:pt idx="2138">
                  <c:v>14</c:v>
                </c:pt>
                <c:pt idx="2139">
                  <c:v>14</c:v>
                </c:pt>
                <c:pt idx="2140">
                  <c:v>14</c:v>
                </c:pt>
                <c:pt idx="2141">
                  <c:v>14</c:v>
                </c:pt>
                <c:pt idx="2142">
                  <c:v>14</c:v>
                </c:pt>
                <c:pt idx="2143">
                  <c:v>14</c:v>
                </c:pt>
                <c:pt idx="2144">
                  <c:v>14</c:v>
                </c:pt>
                <c:pt idx="2145">
                  <c:v>14</c:v>
                </c:pt>
                <c:pt idx="2146">
                  <c:v>14</c:v>
                </c:pt>
                <c:pt idx="2147">
                  <c:v>14</c:v>
                </c:pt>
                <c:pt idx="2148">
                  <c:v>14</c:v>
                </c:pt>
                <c:pt idx="2149">
                  <c:v>14</c:v>
                </c:pt>
                <c:pt idx="2150">
                  <c:v>14</c:v>
                </c:pt>
                <c:pt idx="2151">
                  <c:v>14</c:v>
                </c:pt>
                <c:pt idx="2152">
                  <c:v>14</c:v>
                </c:pt>
                <c:pt idx="2153">
                  <c:v>14</c:v>
                </c:pt>
                <c:pt idx="2154">
                  <c:v>14</c:v>
                </c:pt>
                <c:pt idx="2155">
                  <c:v>14</c:v>
                </c:pt>
                <c:pt idx="2156">
                  <c:v>14</c:v>
                </c:pt>
                <c:pt idx="2157">
                  <c:v>14</c:v>
                </c:pt>
                <c:pt idx="2158">
                  <c:v>14</c:v>
                </c:pt>
                <c:pt idx="2159">
                  <c:v>14</c:v>
                </c:pt>
                <c:pt idx="2160">
                  <c:v>14</c:v>
                </c:pt>
                <c:pt idx="2161">
                  <c:v>14</c:v>
                </c:pt>
                <c:pt idx="2162">
                  <c:v>14</c:v>
                </c:pt>
                <c:pt idx="2163">
                  <c:v>14</c:v>
                </c:pt>
                <c:pt idx="2164">
                  <c:v>14</c:v>
                </c:pt>
                <c:pt idx="2165">
                  <c:v>14</c:v>
                </c:pt>
                <c:pt idx="2166">
                  <c:v>14</c:v>
                </c:pt>
                <c:pt idx="2167">
                  <c:v>14</c:v>
                </c:pt>
                <c:pt idx="2168">
                  <c:v>14</c:v>
                </c:pt>
                <c:pt idx="2169">
                  <c:v>14</c:v>
                </c:pt>
                <c:pt idx="2170">
                  <c:v>14</c:v>
                </c:pt>
                <c:pt idx="2171">
                  <c:v>14</c:v>
                </c:pt>
                <c:pt idx="2172">
                  <c:v>14</c:v>
                </c:pt>
                <c:pt idx="2173">
                  <c:v>14</c:v>
                </c:pt>
                <c:pt idx="2174">
                  <c:v>14</c:v>
                </c:pt>
                <c:pt idx="2175">
                  <c:v>14</c:v>
                </c:pt>
                <c:pt idx="2176">
                  <c:v>14</c:v>
                </c:pt>
                <c:pt idx="2177">
                  <c:v>14</c:v>
                </c:pt>
                <c:pt idx="2178">
                  <c:v>14</c:v>
                </c:pt>
                <c:pt idx="2179">
                  <c:v>13</c:v>
                </c:pt>
                <c:pt idx="2180">
                  <c:v>13</c:v>
                </c:pt>
                <c:pt idx="2181">
                  <c:v>13</c:v>
                </c:pt>
                <c:pt idx="2182">
                  <c:v>13</c:v>
                </c:pt>
                <c:pt idx="2183">
                  <c:v>13</c:v>
                </c:pt>
                <c:pt idx="2184">
                  <c:v>13</c:v>
                </c:pt>
                <c:pt idx="2185">
                  <c:v>13</c:v>
                </c:pt>
                <c:pt idx="2186">
                  <c:v>13</c:v>
                </c:pt>
                <c:pt idx="2187">
                  <c:v>13</c:v>
                </c:pt>
                <c:pt idx="2188">
                  <c:v>13</c:v>
                </c:pt>
                <c:pt idx="2189">
                  <c:v>13</c:v>
                </c:pt>
                <c:pt idx="2190">
                  <c:v>13</c:v>
                </c:pt>
                <c:pt idx="2191">
                  <c:v>13</c:v>
                </c:pt>
                <c:pt idx="2192">
                  <c:v>13</c:v>
                </c:pt>
                <c:pt idx="2193">
                  <c:v>13</c:v>
                </c:pt>
                <c:pt idx="2194">
                  <c:v>13</c:v>
                </c:pt>
                <c:pt idx="2195">
                  <c:v>13</c:v>
                </c:pt>
                <c:pt idx="2196">
                  <c:v>13</c:v>
                </c:pt>
                <c:pt idx="2197">
                  <c:v>13</c:v>
                </c:pt>
                <c:pt idx="2198">
                  <c:v>13</c:v>
                </c:pt>
                <c:pt idx="2199">
                  <c:v>13</c:v>
                </c:pt>
                <c:pt idx="2200">
                  <c:v>13</c:v>
                </c:pt>
                <c:pt idx="2201">
                  <c:v>13</c:v>
                </c:pt>
                <c:pt idx="2202">
                  <c:v>13</c:v>
                </c:pt>
                <c:pt idx="2203">
                  <c:v>13</c:v>
                </c:pt>
                <c:pt idx="2204">
                  <c:v>13</c:v>
                </c:pt>
                <c:pt idx="2205">
                  <c:v>13</c:v>
                </c:pt>
                <c:pt idx="2206">
                  <c:v>13</c:v>
                </c:pt>
                <c:pt idx="2207">
                  <c:v>13</c:v>
                </c:pt>
                <c:pt idx="2208">
                  <c:v>13</c:v>
                </c:pt>
                <c:pt idx="2209">
                  <c:v>13</c:v>
                </c:pt>
                <c:pt idx="2210">
                  <c:v>13</c:v>
                </c:pt>
                <c:pt idx="2211">
                  <c:v>13</c:v>
                </c:pt>
                <c:pt idx="2212">
                  <c:v>13</c:v>
                </c:pt>
                <c:pt idx="2213">
                  <c:v>13</c:v>
                </c:pt>
                <c:pt idx="2214">
                  <c:v>13</c:v>
                </c:pt>
                <c:pt idx="2215">
                  <c:v>13</c:v>
                </c:pt>
                <c:pt idx="2216">
                  <c:v>13</c:v>
                </c:pt>
                <c:pt idx="2217">
                  <c:v>13</c:v>
                </c:pt>
                <c:pt idx="2218">
                  <c:v>13</c:v>
                </c:pt>
                <c:pt idx="2219">
                  <c:v>13</c:v>
                </c:pt>
                <c:pt idx="2220">
                  <c:v>13</c:v>
                </c:pt>
                <c:pt idx="2221">
                  <c:v>13</c:v>
                </c:pt>
                <c:pt idx="2222">
                  <c:v>13</c:v>
                </c:pt>
                <c:pt idx="2223">
                  <c:v>13</c:v>
                </c:pt>
                <c:pt idx="2224">
                  <c:v>13</c:v>
                </c:pt>
                <c:pt idx="2225">
                  <c:v>13</c:v>
                </c:pt>
                <c:pt idx="2226">
                  <c:v>13</c:v>
                </c:pt>
                <c:pt idx="2227">
                  <c:v>13</c:v>
                </c:pt>
                <c:pt idx="2228">
                  <c:v>13</c:v>
                </c:pt>
                <c:pt idx="2229">
                  <c:v>13</c:v>
                </c:pt>
                <c:pt idx="2230">
                  <c:v>13</c:v>
                </c:pt>
                <c:pt idx="2231">
                  <c:v>13</c:v>
                </c:pt>
                <c:pt idx="2232">
                  <c:v>13</c:v>
                </c:pt>
                <c:pt idx="2233">
                  <c:v>13</c:v>
                </c:pt>
                <c:pt idx="2234">
                  <c:v>13</c:v>
                </c:pt>
                <c:pt idx="2235">
                  <c:v>13</c:v>
                </c:pt>
                <c:pt idx="2236">
                  <c:v>13</c:v>
                </c:pt>
                <c:pt idx="2237">
                  <c:v>13</c:v>
                </c:pt>
                <c:pt idx="2238">
                  <c:v>13</c:v>
                </c:pt>
                <c:pt idx="2239">
                  <c:v>13</c:v>
                </c:pt>
                <c:pt idx="2240">
                  <c:v>13</c:v>
                </c:pt>
                <c:pt idx="2241">
                  <c:v>13</c:v>
                </c:pt>
                <c:pt idx="2242">
                  <c:v>13</c:v>
                </c:pt>
                <c:pt idx="2243">
                  <c:v>13</c:v>
                </c:pt>
                <c:pt idx="2244">
                  <c:v>13</c:v>
                </c:pt>
                <c:pt idx="2245">
                  <c:v>13</c:v>
                </c:pt>
                <c:pt idx="2246">
                  <c:v>13</c:v>
                </c:pt>
                <c:pt idx="2247">
                  <c:v>13</c:v>
                </c:pt>
                <c:pt idx="2248">
                  <c:v>13</c:v>
                </c:pt>
                <c:pt idx="2249">
                  <c:v>13</c:v>
                </c:pt>
                <c:pt idx="2250">
                  <c:v>13</c:v>
                </c:pt>
                <c:pt idx="2251">
                  <c:v>13</c:v>
                </c:pt>
                <c:pt idx="2252">
                  <c:v>13</c:v>
                </c:pt>
                <c:pt idx="2253">
                  <c:v>13</c:v>
                </c:pt>
                <c:pt idx="2254">
                  <c:v>13</c:v>
                </c:pt>
                <c:pt idx="2255">
                  <c:v>13</c:v>
                </c:pt>
                <c:pt idx="2256">
                  <c:v>13</c:v>
                </c:pt>
                <c:pt idx="2257">
                  <c:v>13</c:v>
                </c:pt>
                <c:pt idx="2258">
                  <c:v>13</c:v>
                </c:pt>
                <c:pt idx="2259">
                  <c:v>13</c:v>
                </c:pt>
                <c:pt idx="2260">
                  <c:v>13</c:v>
                </c:pt>
                <c:pt idx="2261">
                  <c:v>13</c:v>
                </c:pt>
                <c:pt idx="2262">
                  <c:v>13</c:v>
                </c:pt>
                <c:pt idx="2263">
                  <c:v>13</c:v>
                </c:pt>
                <c:pt idx="2264">
                  <c:v>13</c:v>
                </c:pt>
                <c:pt idx="2265">
                  <c:v>13</c:v>
                </c:pt>
                <c:pt idx="2266">
                  <c:v>13</c:v>
                </c:pt>
                <c:pt idx="2267">
                  <c:v>13</c:v>
                </c:pt>
                <c:pt idx="2268">
                  <c:v>13</c:v>
                </c:pt>
                <c:pt idx="2269">
                  <c:v>13</c:v>
                </c:pt>
                <c:pt idx="2270">
                  <c:v>13</c:v>
                </c:pt>
                <c:pt idx="2271">
                  <c:v>13</c:v>
                </c:pt>
                <c:pt idx="2272">
                  <c:v>13</c:v>
                </c:pt>
                <c:pt idx="2273">
                  <c:v>13</c:v>
                </c:pt>
                <c:pt idx="2274">
                  <c:v>13</c:v>
                </c:pt>
                <c:pt idx="2275">
                  <c:v>13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13</c:v>
                </c:pt>
                <c:pt idx="2327">
                  <c:v>13</c:v>
                </c:pt>
                <c:pt idx="2328">
                  <c:v>13</c:v>
                </c:pt>
                <c:pt idx="2329">
                  <c:v>13</c:v>
                </c:pt>
                <c:pt idx="2330">
                  <c:v>13</c:v>
                </c:pt>
                <c:pt idx="2331">
                  <c:v>13</c:v>
                </c:pt>
                <c:pt idx="2332">
                  <c:v>13</c:v>
                </c:pt>
                <c:pt idx="2333">
                  <c:v>13</c:v>
                </c:pt>
                <c:pt idx="2334">
                  <c:v>13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12</c:v>
                </c:pt>
                <c:pt idx="2380">
                  <c:v>12</c:v>
                </c:pt>
                <c:pt idx="2381">
                  <c:v>12</c:v>
                </c:pt>
                <c:pt idx="2382">
                  <c:v>12</c:v>
                </c:pt>
                <c:pt idx="2383">
                  <c:v>12</c:v>
                </c:pt>
                <c:pt idx="2384">
                  <c:v>12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12</c:v>
                </c:pt>
                <c:pt idx="2402">
                  <c:v>12</c:v>
                </c:pt>
                <c:pt idx="2403">
                  <c:v>12</c:v>
                </c:pt>
                <c:pt idx="2404">
                  <c:v>12</c:v>
                </c:pt>
                <c:pt idx="2405">
                  <c:v>12</c:v>
                </c:pt>
                <c:pt idx="2406">
                  <c:v>12</c:v>
                </c:pt>
                <c:pt idx="2407">
                  <c:v>12</c:v>
                </c:pt>
                <c:pt idx="2408">
                  <c:v>12</c:v>
                </c:pt>
                <c:pt idx="2409">
                  <c:v>12</c:v>
                </c:pt>
                <c:pt idx="2410">
                  <c:v>12</c:v>
                </c:pt>
                <c:pt idx="2411">
                  <c:v>12</c:v>
                </c:pt>
                <c:pt idx="2412">
                  <c:v>12</c:v>
                </c:pt>
                <c:pt idx="2413">
                  <c:v>12</c:v>
                </c:pt>
                <c:pt idx="2414">
                  <c:v>12</c:v>
                </c:pt>
                <c:pt idx="2415">
                  <c:v>12</c:v>
                </c:pt>
                <c:pt idx="2416">
                  <c:v>12</c:v>
                </c:pt>
                <c:pt idx="2417">
                  <c:v>12</c:v>
                </c:pt>
                <c:pt idx="2418">
                  <c:v>12</c:v>
                </c:pt>
                <c:pt idx="2419">
                  <c:v>12</c:v>
                </c:pt>
                <c:pt idx="2420">
                  <c:v>12</c:v>
                </c:pt>
                <c:pt idx="2421">
                  <c:v>12</c:v>
                </c:pt>
                <c:pt idx="2422">
                  <c:v>12</c:v>
                </c:pt>
                <c:pt idx="2423">
                  <c:v>12</c:v>
                </c:pt>
                <c:pt idx="2424">
                  <c:v>12</c:v>
                </c:pt>
                <c:pt idx="2425">
                  <c:v>12</c:v>
                </c:pt>
                <c:pt idx="2426">
                  <c:v>12</c:v>
                </c:pt>
                <c:pt idx="2427">
                  <c:v>12</c:v>
                </c:pt>
                <c:pt idx="2428">
                  <c:v>12</c:v>
                </c:pt>
                <c:pt idx="2429">
                  <c:v>12</c:v>
                </c:pt>
                <c:pt idx="2430">
                  <c:v>12</c:v>
                </c:pt>
                <c:pt idx="2431">
                  <c:v>12</c:v>
                </c:pt>
                <c:pt idx="2432">
                  <c:v>12</c:v>
                </c:pt>
                <c:pt idx="2433">
                  <c:v>12</c:v>
                </c:pt>
                <c:pt idx="2434">
                  <c:v>12</c:v>
                </c:pt>
                <c:pt idx="2435">
                  <c:v>12</c:v>
                </c:pt>
                <c:pt idx="2436">
                  <c:v>12</c:v>
                </c:pt>
                <c:pt idx="2437">
                  <c:v>12</c:v>
                </c:pt>
                <c:pt idx="2438">
                  <c:v>12</c:v>
                </c:pt>
                <c:pt idx="2439">
                  <c:v>12</c:v>
                </c:pt>
                <c:pt idx="2440">
                  <c:v>12</c:v>
                </c:pt>
                <c:pt idx="2441">
                  <c:v>12</c:v>
                </c:pt>
                <c:pt idx="2442">
                  <c:v>12</c:v>
                </c:pt>
                <c:pt idx="2443">
                  <c:v>12</c:v>
                </c:pt>
                <c:pt idx="2444">
                  <c:v>12</c:v>
                </c:pt>
                <c:pt idx="2445">
                  <c:v>12</c:v>
                </c:pt>
                <c:pt idx="2446">
                  <c:v>12</c:v>
                </c:pt>
                <c:pt idx="2447">
                  <c:v>12</c:v>
                </c:pt>
                <c:pt idx="2448">
                  <c:v>12</c:v>
                </c:pt>
                <c:pt idx="2449">
                  <c:v>12</c:v>
                </c:pt>
                <c:pt idx="2450">
                  <c:v>12</c:v>
                </c:pt>
                <c:pt idx="2451">
                  <c:v>12</c:v>
                </c:pt>
                <c:pt idx="2452">
                  <c:v>12</c:v>
                </c:pt>
                <c:pt idx="2453">
                  <c:v>12</c:v>
                </c:pt>
                <c:pt idx="2454">
                  <c:v>12</c:v>
                </c:pt>
                <c:pt idx="2455">
                  <c:v>12</c:v>
                </c:pt>
                <c:pt idx="2456">
                  <c:v>12</c:v>
                </c:pt>
                <c:pt idx="2457">
                  <c:v>12</c:v>
                </c:pt>
                <c:pt idx="2458">
                  <c:v>12</c:v>
                </c:pt>
                <c:pt idx="2459">
                  <c:v>12</c:v>
                </c:pt>
                <c:pt idx="2460">
                  <c:v>12</c:v>
                </c:pt>
                <c:pt idx="2461">
                  <c:v>12</c:v>
                </c:pt>
                <c:pt idx="2462">
                  <c:v>12</c:v>
                </c:pt>
                <c:pt idx="2463">
                  <c:v>12</c:v>
                </c:pt>
                <c:pt idx="2464">
                  <c:v>12</c:v>
                </c:pt>
                <c:pt idx="2465">
                  <c:v>12</c:v>
                </c:pt>
                <c:pt idx="2466">
                  <c:v>12</c:v>
                </c:pt>
                <c:pt idx="2467">
                  <c:v>12</c:v>
                </c:pt>
                <c:pt idx="2468">
                  <c:v>12</c:v>
                </c:pt>
                <c:pt idx="2469">
                  <c:v>12</c:v>
                </c:pt>
                <c:pt idx="2470">
                  <c:v>12</c:v>
                </c:pt>
                <c:pt idx="2471">
                  <c:v>12</c:v>
                </c:pt>
                <c:pt idx="2472">
                  <c:v>12</c:v>
                </c:pt>
                <c:pt idx="2473">
                  <c:v>12</c:v>
                </c:pt>
                <c:pt idx="2474">
                  <c:v>12</c:v>
                </c:pt>
                <c:pt idx="2475">
                  <c:v>12</c:v>
                </c:pt>
                <c:pt idx="2476">
                  <c:v>12</c:v>
                </c:pt>
                <c:pt idx="2477">
                  <c:v>12</c:v>
                </c:pt>
                <c:pt idx="2478">
                  <c:v>12</c:v>
                </c:pt>
                <c:pt idx="2479">
                  <c:v>12</c:v>
                </c:pt>
                <c:pt idx="2480">
                  <c:v>12</c:v>
                </c:pt>
                <c:pt idx="2481">
                  <c:v>12</c:v>
                </c:pt>
                <c:pt idx="2482">
                  <c:v>12</c:v>
                </c:pt>
                <c:pt idx="2483">
                  <c:v>12</c:v>
                </c:pt>
                <c:pt idx="2484">
                  <c:v>12</c:v>
                </c:pt>
                <c:pt idx="2485">
                  <c:v>12</c:v>
                </c:pt>
                <c:pt idx="2486">
                  <c:v>12</c:v>
                </c:pt>
                <c:pt idx="2487">
                  <c:v>12</c:v>
                </c:pt>
                <c:pt idx="2488">
                  <c:v>12</c:v>
                </c:pt>
                <c:pt idx="2489">
                  <c:v>12</c:v>
                </c:pt>
                <c:pt idx="2490">
                  <c:v>12</c:v>
                </c:pt>
                <c:pt idx="2491">
                  <c:v>12</c:v>
                </c:pt>
                <c:pt idx="2492">
                  <c:v>12</c:v>
                </c:pt>
                <c:pt idx="2493">
                  <c:v>12</c:v>
                </c:pt>
                <c:pt idx="2494">
                  <c:v>12</c:v>
                </c:pt>
                <c:pt idx="2495">
                  <c:v>12</c:v>
                </c:pt>
                <c:pt idx="2496">
                  <c:v>12</c:v>
                </c:pt>
                <c:pt idx="2497">
                  <c:v>11</c:v>
                </c:pt>
                <c:pt idx="2498">
                  <c:v>11</c:v>
                </c:pt>
                <c:pt idx="2499">
                  <c:v>11</c:v>
                </c:pt>
                <c:pt idx="2500">
                  <c:v>11</c:v>
                </c:pt>
                <c:pt idx="2501">
                  <c:v>11</c:v>
                </c:pt>
                <c:pt idx="2502">
                  <c:v>11</c:v>
                </c:pt>
                <c:pt idx="2503">
                  <c:v>11</c:v>
                </c:pt>
                <c:pt idx="2504">
                  <c:v>11</c:v>
                </c:pt>
                <c:pt idx="2505">
                  <c:v>11</c:v>
                </c:pt>
                <c:pt idx="2506">
                  <c:v>11</c:v>
                </c:pt>
                <c:pt idx="2507">
                  <c:v>11</c:v>
                </c:pt>
                <c:pt idx="2508">
                  <c:v>11</c:v>
                </c:pt>
                <c:pt idx="2509">
                  <c:v>11</c:v>
                </c:pt>
                <c:pt idx="2510">
                  <c:v>11</c:v>
                </c:pt>
                <c:pt idx="2511">
                  <c:v>11</c:v>
                </c:pt>
                <c:pt idx="2512">
                  <c:v>11</c:v>
                </c:pt>
                <c:pt idx="2513">
                  <c:v>11</c:v>
                </c:pt>
                <c:pt idx="2514">
                  <c:v>11</c:v>
                </c:pt>
                <c:pt idx="2515">
                  <c:v>11</c:v>
                </c:pt>
                <c:pt idx="2516">
                  <c:v>11</c:v>
                </c:pt>
                <c:pt idx="2517">
                  <c:v>11</c:v>
                </c:pt>
                <c:pt idx="2518">
                  <c:v>11</c:v>
                </c:pt>
                <c:pt idx="2519">
                  <c:v>11</c:v>
                </c:pt>
                <c:pt idx="2520">
                  <c:v>11</c:v>
                </c:pt>
                <c:pt idx="2521">
                  <c:v>11</c:v>
                </c:pt>
                <c:pt idx="2522">
                  <c:v>11</c:v>
                </c:pt>
                <c:pt idx="2523">
                  <c:v>11</c:v>
                </c:pt>
                <c:pt idx="2524">
                  <c:v>11</c:v>
                </c:pt>
                <c:pt idx="2525">
                  <c:v>11</c:v>
                </c:pt>
                <c:pt idx="2526">
                  <c:v>11</c:v>
                </c:pt>
                <c:pt idx="2527">
                  <c:v>11</c:v>
                </c:pt>
                <c:pt idx="2528">
                  <c:v>11</c:v>
                </c:pt>
                <c:pt idx="2529">
                  <c:v>11</c:v>
                </c:pt>
                <c:pt idx="2530">
                  <c:v>11</c:v>
                </c:pt>
                <c:pt idx="2531">
                  <c:v>11</c:v>
                </c:pt>
                <c:pt idx="2532">
                  <c:v>11</c:v>
                </c:pt>
                <c:pt idx="2533">
                  <c:v>11</c:v>
                </c:pt>
                <c:pt idx="2534">
                  <c:v>11</c:v>
                </c:pt>
                <c:pt idx="2535">
                  <c:v>11</c:v>
                </c:pt>
                <c:pt idx="2536">
                  <c:v>11</c:v>
                </c:pt>
                <c:pt idx="2537">
                  <c:v>11</c:v>
                </c:pt>
                <c:pt idx="2538">
                  <c:v>11</c:v>
                </c:pt>
                <c:pt idx="2539">
                  <c:v>11</c:v>
                </c:pt>
                <c:pt idx="2540">
                  <c:v>11</c:v>
                </c:pt>
                <c:pt idx="2541">
                  <c:v>11</c:v>
                </c:pt>
                <c:pt idx="2542">
                  <c:v>11</c:v>
                </c:pt>
                <c:pt idx="2543">
                  <c:v>11</c:v>
                </c:pt>
                <c:pt idx="2544">
                  <c:v>11</c:v>
                </c:pt>
                <c:pt idx="2545">
                  <c:v>11</c:v>
                </c:pt>
                <c:pt idx="2546">
                  <c:v>11</c:v>
                </c:pt>
                <c:pt idx="2547">
                  <c:v>11</c:v>
                </c:pt>
                <c:pt idx="2548">
                  <c:v>11</c:v>
                </c:pt>
                <c:pt idx="2549">
                  <c:v>11</c:v>
                </c:pt>
                <c:pt idx="2550">
                  <c:v>11</c:v>
                </c:pt>
                <c:pt idx="2551">
                  <c:v>11</c:v>
                </c:pt>
                <c:pt idx="2552">
                  <c:v>11</c:v>
                </c:pt>
                <c:pt idx="2553">
                  <c:v>11</c:v>
                </c:pt>
                <c:pt idx="2554">
                  <c:v>11</c:v>
                </c:pt>
                <c:pt idx="2555">
                  <c:v>11</c:v>
                </c:pt>
                <c:pt idx="2556">
                  <c:v>11</c:v>
                </c:pt>
                <c:pt idx="2557">
                  <c:v>11</c:v>
                </c:pt>
                <c:pt idx="2558">
                  <c:v>11</c:v>
                </c:pt>
                <c:pt idx="2559">
                  <c:v>11</c:v>
                </c:pt>
                <c:pt idx="2560">
                  <c:v>11</c:v>
                </c:pt>
                <c:pt idx="2561">
                  <c:v>11</c:v>
                </c:pt>
                <c:pt idx="2562">
                  <c:v>11</c:v>
                </c:pt>
                <c:pt idx="2563">
                  <c:v>11</c:v>
                </c:pt>
                <c:pt idx="2564">
                  <c:v>11</c:v>
                </c:pt>
                <c:pt idx="2565">
                  <c:v>11</c:v>
                </c:pt>
                <c:pt idx="2566">
                  <c:v>11</c:v>
                </c:pt>
                <c:pt idx="2567">
                  <c:v>11</c:v>
                </c:pt>
                <c:pt idx="2568">
                  <c:v>11</c:v>
                </c:pt>
                <c:pt idx="2569">
                  <c:v>11</c:v>
                </c:pt>
                <c:pt idx="2570">
                  <c:v>11</c:v>
                </c:pt>
                <c:pt idx="2571">
                  <c:v>11</c:v>
                </c:pt>
                <c:pt idx="2572">
                  <c:v>11</c:v>
                </c:pt>
                <c:pt idx="2573">
                  <c:v>11</c:v>
                </c:pt>
                <c:pt idx="2574">
                  <c:v>11</c:v>
                </c:pt>
                <c:pt idx="2575">
                  <c:v>11</c:v>
                </c:pt>
                <c:pt idx="2576">
                  <c:v>11</c:v>
                </c:pt>
                <c:pt idx="2577">
                  <c:v>11</c:v>
                </c:pt>
                <c:pt idx="2578">
                  <c:v>11</c:v>
                </c:pt>
                <c:pt idx="2579">
                  <c:v>11</c:v>
                </c:pt>
                <c:pt idx="2580">
                  <c:v>11</c:v>
                </c:pt>
                <c:pt idx="2581">
                  <c:v>11</c:v>
                </c:pt>
                <c:pt idx="2582">
                  <c:v>11</c:v>
                </c:pt>
                <c:pt idx="2583">
                  <c:v>11</c:v>
                </c:pt>
                <c:pt idx="2584">
                  <c:v>11</c:v>
                </c:pt>
                <c:pt idx="2585">
                  <c:v>11</c:v>
                </c:pt>
                <c:pt idx="2586">
                  <c:v>11</c:v>
                </c:pt>
                <c:pt idx="2587">
                  <c:v>11</c:v>
                </c:pt>
                <c:pt idx="2588">
                  <c:v>11</c:v>
                </c:pt>
                <c:pt idx="2589">
                  <c:v>11</c:v>
                </c:pt>
                <c:pt idx="2590">
                  <c:v>11</c:v>
                </c:pt>
                <c:pt idx="2591">
                  <c:v>11</c:v>
                </c:pt>
                <c:pt idx="2592">
                  <c:v>11</c:v>
                </c:pt>
                <c:pt idx="2593">
                  <c:v>11</c:v>
                </c:pt>
                <c:pt idx="2594">
                  <c:v>11</c:v>
                </c:pt>
                <c:pt idx="2595">
                  <c:v>11</c:v>
                </c:pt>
                <c:pt idx="2596">
                  <c:v>11</c:v>
                </c:pt>
                <c:pt idx="2597">
                  <c:v>11</c:v>
                </c:pt>
                <c:pt idx="2598">
                  <c:v>11</c:v>
                </c:pt>
                <c:pt idx="2599">
                  <c:v>11</c:v>
                </c:pt>
                <c:pt idx="2600">
                  <c:v>11</c:v>
                </c:pt>
                <c:pt idx="2601">
                  <c:v>11</c:v>
                </c:pt>
                <c:pt idx="2602">
                  <c:v>11</c:v>
                </c:pt>
                <c:pt idx="2603">
                  <c:v>11</c:v>
                </c:pt>
                <c:pt idx="2604">
                  <c:v>11</c:v>
                </c:pt>
                <c:pt idx="2605">
                  <c:v>11</c:v>
                </c:pt>
                <c:pt idx="2606">
                  <c:v>11</c:v>
                </c:pt>
                <c:pt idx="2607">
                  <c:v>11</c:v>
                </c:pt>
                <c:pt idx="2608">
                  <c:v>11</c:v>
                </c:pt>
                <c:pt idx="2609">
                  <c:v>11</c:v>
                </c:pt>
                <c:pt idx="2610">
                  <c:v>11</c:v>
                </c:pt>
                <c:pt idx="2611">
                  <c:v>11</c:v>
                </c:pt>
                <c:pt idx="2612">
                  <c:v>11</c:v>
                </c:pt>
                <c:pt idx="2613">
                  <c:v>11</c:v>
                </c:pt>
                <c:pt idx="2614">
                  <c:v>11</c:v>
                </c:pt>
                <c:pt idx="2615">
                  <c:v>11</c:v>
                </c:pt>
                <c:pt idx="2616">
                  <c:v>11</c:v>
                </c:pt>
                <c:pt idx="2617">
                  <c:v>11</c:v>
                </c:pt>
                <c:pt idx="2618">
                  <c:v>11</c:v>
                </c:pt>
                <c:pt idx="2619">
                  <c:v>11</c:v>
                </c:pt>
                <c:pt idx="2620">
                  <c:v>11</c:v>
                </c:pt>
                <c:pt idx="2621">
                  <c:v>11</c:v>
                </c:pt>
                <c:pt idx="2622">
                  <c:v>11</c:v>
                </c:pt>
                <c:pt idx="2623">
                  <c:v>11</c:v>
                </c:pt>
                <c:pt idx="2624">
                  <c:v>11</c:v>
                </c:pt>
                <c:pt idx="2625">
                  <c:v>11</c:v>
                </c:pt>
                <c:pt idx="2626">
                  <c:v>11</c:v>
                </c:pt>
                <c:pt idx="2627">
                  <c:v>11</c:v>
                </c:pt>
                <c:pt idx="2628">
                  <c:v>11</c:v>
                </c:pt>
                <c:pt idx="2629">
                  <c:v>11</c:v>
                </c:pt>
                <c:pt idx="2630">
                  <c:v>11</c:v>
                </c:pt>
                <c:pt idx="2631">
                  <c:v>11</c:v>
                </c:pt>
                <c:pt idx="2632">
                  <c:v>11</c:v>
                </c:pt>
                <c:pt idx="2633">
                  <c:v>11</c:v>
                </c:pt>
                <c:pt idx="2634">
                  <c:v>11</c:v>
                </c:pt>
                <c:pt idx="2635">
                  <c:v>11</c:v>
                </c:pt>
                <c:pt idx="2636">
                  <c:v>11</c:v>
                </c:pt>
                <c:pt idx="2637">
                  <c:v>11</c:v>
                </c:pt>
                <c:pt idx="2638">
                  <c:v>11</c:v>
                </c:pt>
                <c:pt idx="2639">
                  <c:v>11</c:v>
                </c:pt>
                <c:pt idx="2640">
                  <c:v>11</c:v>
                </c:pt>
                <c:pt idx="2641">
                  <c:v>11</c:v>
                </c:pt>
                <c:pt idx="2642">
                  <c:v>11</c:v>
                </c:pt>
                <c:pt idx="2643">
                  <c:v>11</c:v>
                </c:pt>
                <c:pt idx="2644">
                  <c:v>11</c:v>
                </c:pt>
                <c:pt idx="2645">
                  <c:v>11</c:v>
                </c:pt>
                <c:pt idx="2646">
                  <c:v>11</c:v>
                </c:pt>
                <c:pt idx="2647">
                  <c:v>11</c:v>
                </c:pt>
                <c:pt idx="2648">
                  <c:v>11</c:v>
                </c:pt>
                <c:pt idx="2649">
                  <c:v>11</c:v>
                </c:pt>
                <c:pt idx="2650">
                  <c:v>11</c:v>
                </c:pt>
                <c:pt idx="2651">
                  <c:v>11</c:v>
                </c:pt>
                <c:pt idx="2652">
                  <c:v>11</c:v>
                </c:pt>
                <c:pt idx="2653">
                  <c:v>11</c:v>
                </c:pt>
                <c:pt idx="2654">
                  <c:v>11</c:v>
                </c:pt>
                <c:pt idx="2655">
                  <c:v>11</c:v>
                </c:pt>
                <c:pt idx="2656">
                  <c:v>11</c:v>
                </c:pt>
                <c:pt idx="2657">
                  <c:v>11</c:v>
                </c:pt>
                <c:pt idx="2658">
                  <c:v>11</c:v>
                </c:pt>
                <c:pt idx="2659">
                  <c:v>11</c:v>
                </c:pt>
                <c:pt idx="2660">
                  <c:v>10</c:v>
                </c:pt>
                <c:pt idx="2661">
                  <c:v>10</c:v>
                </c:pt>
                <c:pt idx="2662">
                  <c:v>10</c:v>
                </c:pt>
                <c:pt idx="2663">
                  <c:v>10</c:v>
                </c:pt>
                <c:pt idx="2664">
                  <c:v>10</c:v>
                </c:pt>
                <c:pt idx="2665">
                  <c:v>10</c:v>
                </c:pt>
                <c:pt idx="2666">
                  <c:v>10</c:v>
                </c:pt>
                <c:pt idx="2667">
                  <c:v>10</c:v>
                </c:pt>
                <c:pt idx="2668">
                  <c:v>10</c:v>
                </c:pt>
                <c:pt idx="2669">
                  <c:v>10</c:v>
                </c:pt>
                <c:pt idx="2670">
                  <c:v>10</c:v>
                </c:pt>
                <c:pt idx="2671">
                  <c:v>10</c:v>
                </c:pt>
                <c:pt idx="2672">
                  <c:v>10</c:v>
                </c:pt>
                <c:pt idx="2673">
                  <c:v>10</c:v>
                </c:pt>
                <c:pt idx="2674">
                  <c:v>10</c:v>
                </c:pt>
                <c:pt idx="2675">
                  <c:v>10</c:v>
                </c:pt>
                <c:pt idx="2676">
                  <c:v>10</c:v>
                </c:pt>
                <c:pt idx="2677">
                  <c:v>10</c:v>
                </c:pt>
                <c:pt idx="2678">
                  <c:v>10</c:v>
                </c:pt>
                <c:pt idx="2679">
                  <c:v>10</c:v>
                </c:pt>
                <c:pt idx="2680">
                  <c:v>10</c:v>
                </c:pt>
                <c:pt idx="2681">
                  <c:v>10</c:v>
                </c:pt>
                <c:pt idx="2682">
                  <c:v>10</c:v>
                </c:pt>
                <c:pt idx="2683">
                  <c:v>10</c:v>
                </c:pt>
                <c:pt idx="2684">
                  <c:v>10</c:v>
                </c:pt>
                <c:pt idx="2685">
                  <c:v>10</c:v>
                </c:pt>
                <c:pt idx="2686">
                  <c:v>10</c:v>
                </c:pt>
                <c:pt idx="2687">
                  <c:v>10</c:v>
                </c:pt>
                <c:pt idx="2688">
                  <c:v>10</c:v>
                </c:pt>
                <c:pt idx="2689">
                  <c:v>10</c:v>
                </c:pt>
                <c:pt idx="2690">
                  <c:v>10</c:v>
                </c:pt>
                <c:pt idx="2691">
                  <c:v>10</c:v>
                </c:pt>
                <c:pt idx="2692">
                  <c:v>10</c:v>
                </c:pt>
                <c:pt idx="2693">
                  <c:v>10</c:v>
                </c:pt>
                <c:pt idx="2694">
                  <c:v>10</c:v>
                </c:pt>
                <c:pt idx="2695">
                  <c:v>10</c:v>
                </c:pt>
                <c:pt idx="2696">
                  <c:v>10</c:v>
                </c:pt>
                <c:pt idx="2697">
                  <c:v>10</c:v>
                </c:pt>
                <c:pt idx="2698">
                  <c:v>10</c:v>
                </c:pt>
                <c:pt idx="2699">
                  <c:v>10</c:v>
                </c:pt>
                <c:pt idx="2700">
                  <c:v>10</c:v>
                </c:pt>
                <c:pt idx="2701">
                  <c:v>10</c:v>
                </c:pt>
                <c:pt idx="2702">
                  <c:v>10</c:v>
                </c:pt>
                <c:pt idx="2703">
                  <c:v>10</c:v>
                </c:pt>
                <c:pt idx="2704">
                  <c:v>10</c:v>
                </c:pt>
                <c:pt idx="2705">
                  <c:v>10</c:v>
                </c:pt>
                <c:pt idx="2706">
                  <c:v>10</c:v>
                </c:pt>
                <c:pt idx="2707">
                  <c:v>10</c:v>
                </c:pt>
                <c:pt idx="2708">
                  <c:v>10</c:v>
                </c:pt>
                <c:pt idx="2709">
                  <c:v>10</c:v>
                </c:pt>
                <c:pt idx="2710">
                  <c:v>10</c:v>
                </c:pt>
                <c:pt idx="2711">
                  <c:v>10</c:v>
                </c:pt>
                <c:pt idx="2712">
                  <c:v>10</c:v>
                </c:pt>
                <c:pt idx="2713">
                  <c:v>10</c:v>
                </c:pt>
                <c:pt idx="2714">
                  <c:v>10</c:v>
                </c:pt>
                <c:pt idx="2715">
                  <c:v>10</c:v>
                </c:pt>
                <c:pt idx="2716">
                  <c:v>10</c:v>
                </c:pt>
                <c:pt idx="2717">
                  <c:v>10</c:v>
                </c:pt>
                <c:pt idx="2718">
                  <c:v>10</c:v>
                </c:pt>
                <c:pt idx="2719">
                  <c:v>10</c:v>
                </c:pt>
                <c:pt idx="2720">
                  <c:v>10</c:v>
                </c:pt>
                <c:pt idx="2721">
                  <c:v>10</c:v>
                </c:pt>
                <c:pt idx="2722">
                  <c:v>10</c:v>
                </c:pt>
                <c:pt idx="2723">
                  <c:v>10</c:v>
                </c:pt>
                <c:pt idx="2724">
                  <c:v>10</c:v>
                </c:pt>
                <c:pt idx="2725">
                  <c:v>10</c:v>
                </c:pt>
                <c:pt idx="2726">
                  <c:v>10</c:v>
                </c:pt>
                <c:pt idx="2727">
                  <c:v>10</c:v>
                </c:pt>
                <c:pt idx="2728">
                  <c:v>10</c:v>
                </c:pt>
                <c:pt idx="2729">
                  <c:v>10</c:v>
                </c:pt>
                <c:pt idx="2730">
                  <c:v>10</c:v>
                </c:pt>
                <c:pt idx="2731">
                  <c:v>10</c:v>
                </c:pt>
                <c:pt idx="2732">
                  <c:v>10</c:v>
                </c:pt>
                <c:pt idx="2733">
                  <c:v>10</c:v>
                </c:pt>
                <c:pt idx="2734">
                  <c:v>10</c:v>
                </c:pt>
                <c:pt idx="2735">
                  <c:v>10</c:v>
                </c:pt>
                <c:pt idx="2736">
                  <c:v>10</c:v>
                </c:pt>
                <c:pt idx="2737">
                  <c:v>10</c:v>
                </c:pt>
                <c:pt idx="2738">
                  <c:v>10</c:v>
                </c:pt>
                <c:pt idx="2739">
                  <c:v>10</c:v>
                </c:pt>
                <c:pt idx="2740">
                  <c:v>10</c:v>
                </c:pt>
                <c:pt idx="2741">
                  <c:v>10</c:v>
                </c:pt>
                <c:pt idx="2742">
                  <c:v>10</c:v>
                </c:pt>
                <c:pt idx="2743">
                  <c:v>10</c:v>
                </c:pt>
                <c:pt idx="2744">
                  <c:v>10</c:v>
                </c:pt>
                <c:pt idx="2745">
                  <c:v>10</c:v>
                </c:pt>
                <c:pt idx="2746">
                  <c:v>10</c:v>
                </c:pt>
                <c:pt idx="2747">
                  <c:v>10</c:v>
                </c:pt>
                <c:pt idx="2748">
                  <c:v>10</c:v>
                </c:pt>
                <c:pt idx="2749">
                  <c:v>10</c:v>
                </c:pt>
                <c:pt idx="2750">
                  <c:v>10</c:v>
                </c:pt>
                <c:pt idx="2751">
                  <c:v>10</c:v>
                </c:pt>
                <c:pt idx="2752">
                  <c:v>10</c:v>
                </c:pt>
                <c:pt idx="2753">
                  <c:v>10</c:v>
                </c:pt>
                <c:pt idx="2754">
                  <c:v>10</c:v>
                </c:pt>
                <c:pt idx="2755">
                  <c:v>10</c:v>
                </c:pt>
                <c:pt idx="2756">
                  <c:v>10</c:v>
                </c:pt>
                <c:pt idx="2757">
                  <c:v>10</c:v>
                </c:pt>
                <c:pt idx="2758">
                  <c:v>10</c:v>
                </c:pt>
                <c:pt idx="2759">
                  <c:v>10</c:v>
                </c:pt>
                <c:pt idx="2760">
                  <c:v>10</c:v>
                </c:pt>
                <c:pt idx="2761">
                  <c:v>10</c:v>
                </c:pt>
                <c:pt idx="2762">
                  <c:v>10</c:v>
                </c:pt>
                <c:pt idx="2763">
                  <c:v>10</c:v>
                </c:pt>
                <c:pt idx="2764">
                  <c:v>10</c:v>
                </c:pt>
                <c:pt idx="2765">
                  <c:v>10</c:v>
                </c:pt>
                <c:pt idx="2766">
                  <c:v>10</c:v>
                </c:pt>
                <c:pt idx="2767">
                  <c:v>10</c:v>
                </c:pt>
                <c:pt idx="2768">
                  <c:v>10</c:v>
                </c:pt>
                <c:pt idx="2769">
                  <c:v>10</c:v>
                </c:pt>
                <c:pt idx="2770">
                  <c:v>10</c:v>
                </c:pt>
                <c:pt idx="2771">
                  <c:v>10</c:v>
                </c:pt>
                <c:pt idx="2772">
                  <c:v>10</c:v>
                </c:pt>
                <c:pt idx="2773">
                  <c:v>10</c:v>
                </c:pt>
                <c:pt idx="2774">
                  <c:v>10</c:v>
                </c:pt>
                <c:pt idx="2775">
                  <c:v>10</c:v>
                </c:pt>
                <c:pt idx="2776">
                  <c:v>10</c:v>
                </c:pt>
                <c:pt idx="2777">
                  <c:v>10</c:v>
                </c:pt>
                <c:pt idx="2778">
                  <c:v>10</c:v>
                </c:pt>
                <c:pt idx="2779">
                  <c:v>10</c:v>
                </c:pt>
                <c:pt idx="2780">
                  <c:v>10</c:v>
                </c:pt>
                <c:pt idx="2781">
                  <c:v>10</c:v>
                </c:pt>
                <c:pt idx="2782">
                  <c:v>10</c:v>
                </c:pt>
                <c:pt idx="2783">
                  <c:v>10</c:v>
                </c:pt>
                <c:pt idx="2784">
                  <c:v>10</c:v>
                </c:pt>
                <c:pt idx="2785">
                  <c:v>10</c:v>
                </c:pt>
                <c:pt idx="2786">
                  <c:v>10</c:v>
                </c:pt>
                <c:pt idx="2787">
                  <c:v>10</c:v>
                </c:pt>
                <c:pt idx="2788">
                  <c:v>10</c:v>
                </c:pt>
                <c:pt idx="2789">
                  <c:v>10</c:v>
                </c:pt>
                <c:pt idx="2790">
                  <c:v>10</c:v>
                </c:pt>
                <c:pt idx="2791">
                  <c:v>10</c:v>
                </c:pt>
                <c:pt idx="2792">
                  <c:v>10</c:v>
                </c:pt>
                <c:pt idx="2793">
                  <c:v>10</c:v>
                </c:pt>
                <c:pt idx="2794">
                  <c:v>10</c:v>
                </c:pt>
                <c:pt idx="2795">
                  <c:v>10</c:v>
                </c:pt>
                <c:pt idx="2796">
                  <c:v>10</c:v>
                </c:pt>
                <c:pt idx="2797">
                  <c:v>10</c:v>
                </c:pt>
                <c:pt idx="2798">
                  <c:v>10</c:v>
                </c:pt>
                <c:pt idx="2799">
                  <c:v>10</c:v>
                </c:pt>
                <c:pt idx="2800">
                  <c:v>10</c:v>
                </c:pt>
                <c:pt idx="2801">
                  <c:v>10</c:v>
                </c:pt>
                <c:pt idx="2802">
                  <c:v>10</c:v>
                </c:pt>
                <c:pt idx="2803">
                  <c:v>10</c:v>
                </c:pt>
                <c:pt idx="2804">
                  <c:v>10</c:v>
                </c:pt>
                <c:pt idx="2805">
                  <c:v>10</c:v>
                </c:pt>
                <c:pt idx="2806">
                  <c:v>10</c:v>
                </c:pt>
                <c:pt idx="2807">
                  <c:v>10</c:v>
                </c:pt>
                <c:pt idx="2808">
                  <c:v>10</c:v>
                </c:pt>
                <c:pt idx="2809">
                  <c:v>10</c:v>
                </c:pt>
                <c:pt idx="2810">
                  <c:v>10</c:v>
                </c:pt>
                <c:pt idx="2811">
                  <c:v>10</c:v>
                </c:pt>
                <c:pt idx="2812">
                  <c:v>10</c:v>
                </c:pt>
                <c:pt idx="2813">
                  <c:v>10</c:v>
                </c:pt>
                <c:pt idx="2814">
                  <c:v>10</c:v>
                </c:pt>
                <c:pt idx="2815">
                  <c:v>10</c:v>
                </c:pt>
                <c:pt idx="2816">
                  <c:v>10</c:v>
                </c:pt>
                <c:pt idx="2817">
                  <c:v>10</c:v>
                </c:pt>
                <c:pt idx="2818">
                  <c:v>10</c:v>
                </c:pt>
                <c:pt idx="2819">
                  <c:v>10</c:v>
                </c:pt>
                <c:pt idx="2820">
                  <c:v>10</c:v>
                </c:pt>
                <c:pt idx="2821">
                  <c:v>10</c:v>
                </c:pt>
                <c:pt idx="2822">
                  <c:v>10</c:v>
                </c:pt>
                <c:pt idx="2823">
                  <c:v>10</c:v>
                </c:pt>
                <c:pt idx="2824">
                  <c:v>10</c:v>
                </c:pt>
                <c:pt idx="2825">
                  <c:v>10</c:v>
                </c:pt>
                <c:pt idx="2826">
                  <c:v>10</c:v>
                </c:pt>
                <c:pt idx="2827">
                  <c:v>10</c:v>
                </c:pt>
                <c:pt idx="2828">
                  <c:v>10</c:v>
                </c:pt>
                <c:pt idx="2829">
                  <c:v>10</c:v>
                </c:pt>
                <c:pt idx="2830">
                  <c:v>10</c:v>
                </c:pt>
                <c:pt idx="2831">
                  <c:v>10</c:v>
                </c:pt>
                <c:pt idx="2832">
                  <c:v>10</c:v>
                </c:pt>
                <c:pt idx="2833">
                  <c:v>10</c:v>
                </c:pt>
                <c:pt idx="2834">
                  <c:v>10</c:v>
                </c:pt>
                <c:pt idx="2835">
                  <c:v>10</c:v>
                </c:pt>
                <c:pt idx="2836">
                  <c:v>10</c:v>
                </c:pt>
                <c:pt idx="2837">
                  <c:v>10</c:v>
                </c:pt>
                <c:pt idx="2838">
                  <c:v>10</c:v>
                </c:pt>
                <c:pt idx="2839">
                  <c:v>10</c:v>
                </c:pt>
                <c:pt idx="2840">
                  <c:v>10</c:v>
                </c:pt>
                <c:pt idx="2841">
                  <c:v>10</c:v>
                </c:pt>
                <c:pt idx="2842">
                  <c:v>10</c:v>
                </c:pt>
                <c:pt idx="2843">
                  <c:v>10</c:v>
                </c:pt>
                <c:pt idx="2844">
                  <c:v>10</c:v>
                </c:pt>
                <c:pt idx="2845">
                  <c:v>10</c:v>
                </c:pt>
                <c:pt idx="2846">
                  <c:v>10</c:v>
                </c:pt>
                <c:pt idx="2847">
                  <c:v>10</c:v>
                </c:pt>
                <c:pt idx="2848">
                  <c:v>10</c:v>
                </c:pt>
                <c:pt idx="2849">
                  <c:v>10</c:v>
                </c:pt>
                <c:pt idx="2850">
                  <c:v>10</c:v>
                </c:pt>
                <c:pt idx="2851">
                  <c:v>10</c:v>
                </c:pt>
                <c:pt idx="2852">
                  <c:v>10</c:v>
                </c:pt>
                <c:pt idx="2853">
                  <c:v>10</c:v>
                </c:pt>
                <c:pt idx="2854">
                  <c:v>10</c:v>
                </c:pt>
                <c:pt idx="2855">
                  <c:v>10</c:v>
                </c:pt>
                <c:pt idx="2856">
                  <c:v>10</c:v>
                </c:pt>
                <c:pt idx="2857">
                  <c:v>10</c:v>
                </c:pt>
                <c:pt idx="2858">
                  <c:v>10</c:v>
                </c:pt>
                <c:pt idx="2859">
                  <c:v>10</c:v>
                </c:pt>
                <c:pt idx="2860">
                  <c:v>10</c:v>
                </c:pt>
                <c:pt idx="2861">
                  <c:v>10</c:v>
                </c:pt>
                <c:pt idx="2862">
                  <c:v>9</c:v>
                </c:pt>
                <c:pt idx="2863">
                  <c:v>9</c:v>
                </c:pt>
                <c:pt idx="2864">
                  <c:v>9</c:v>
                </c:pt>
                <c:pt idx="2865">
                  <c:v>9</c:v>
                </c:pt>
                <c:pt idx="2866">
                  <c:v>9</c:v>
                </c:pt>
                <c:pt idx="2867">
                  <c:v>9</c:v>
                </c:pt>
                <c:pt idx="2868">
                  <c:v>9</c:v>
                </c:pt>
                <c:pt idx="2869">
                  <c:v>9</c:v>
                </c:pt>
                <c:pt idx="2870">
                  <c:v>9</c:v>
                </c:pt>
                <c:pt idx="2871">
                  <c:v>9</c:v>
                </c:pt>
                <c:pt idx="2872">
                  <c:v>9</c:v>
                </c:pt>
                <c:pt idx="2873">
                  <c:v>9</c:v>
                </c:pt>
                <c:pt idx="2874">
                  <c:v>9</c:v>
                </c:pt>
                <c:pt idx="2875">
                  <c:v>9</c:v>
                </c:pt>
                <c:pt idx="2876">
                  <c:v>9</c:v>
                </c:pt>
                <c:pt idx="2877">
                  <c:v>9</c:v>
                </c:pt>
                <c:pt idx="2878">
                  <c:v>9</c:v>
                </c:pt>
                <c:pt idx="2879">
                  <c:v>9</c:v>
                </c:pt>
                <c:pt idx="2880">
                  <c:v>9</c:v>
                </c:pt>
                <c:pt idx="2881">
                  <c:v>9</c:v>
                </c:pt>
                <c:pt idx="2882">
                  <c:v>9</c:v>
                </c:pt>
                <c:pt idx="2883">
                  <c:v>9</c:v>
                </c:pt>
                <c:pt idx="2884">
                  <c:v>9</c:v>
                </c:pt>
                <c:pt idx="2885">
                  <c:v>9</c:v>
                </c:pt>
                <c:pt idx="2886">
                  <c:v>9</c:v>
                </c:pt>
                <c:pt idx="2887">
                  <c:v>9</c:v>
                </c:pt>
                <c:pt idx="2888">
                  <c:v>9</c:v>
                </c:pt>
                <c:pt idx="2889">
                  <c:v>9</c:v>
                </c:pt>
                <c:pt idx="2890">
                  <c:v>9</c:v>
                </c:pt>
                <c:pt idx="2891">
                  <c:v>9</c:v>
                </c:pt>
                <c:pt idx="2892">
                  <c:v>9</c:v>
                </c:pt>
                <c:pt idx="2893">
                  <c:v>9</c:v>
                </c:pt>
                <c:pt idx="2894">
                  <c:v>9</c:v>
                </c:pt>
                <c:pt idx="2895">
                  <c:v>9</c:v>
                </c:pt>
                <c:pt idx="2896">
                  <c:v>9</c:v>
                </c:pt>
                <c:pt idx="2897">
                  <c:v>9</c:v>
                </c:pt>
                <c:pt idx="2898">
                  <c:v>9</c:v>
                </c:pt>
                <c:pt idx="2899">
                  <c:v>9</c:v>
                </c:pt>
                <c:pt idx="2900">
                  <c:v>9</c:v>
                </c:pt>
                <c:pt idx="2901">
                  <c:v>9</c:v>
                </c:pt>
                <c:pt idx="2902">
                  <c:v>9</c:v>
                </c:pt>
                <c:pt idx="2903">
                  <c:v>9</c:v>
                </c:pt>
                <c:pt idx="2904">
                  <c:v>9</c:v>
                </c:pt>
                <c:pt idx="2905">
                  <c:v>9</c:v>
                </c:pt>
                <c:pt idx="2906">
                  <c:v>9</c:v>
                </c:pt>
                <c:pt idx="2907">
                  <c:v>9</c:v>
                </c:pt>
                <c:pt idx="2908">
                  <c:v>9</c:v>
                </c:pt>
                <c:pt idx="2909">
                  <c:v>9</c:v>
                </c:pt>
                <c:pt idx="2910">
                  <c:v>9</c:v>
                </c:pt>
                <c:pt idx="2911">
                  <c:v>9</c:v>
                </c:pt>
                <c:pt idx="2912">
                  <c:v>9</c:v>
                </c:pt>
                <c:pt idx="2913">
                  <c:v>9</c:v>
                </c:pt>
                <c:pt idx="2914">
                  <c:v>9</c:v>
                </c:pt>
                <c:pt idx="2915">
                  <c:v>9</c:v>
                </c:pt>
                <c:pt idx="2916">
                  <c:v>9</c:v>
                </c:pt>
                <c:pt idx="2917">
                  <c:v>9</c:v>
                </c:pt>
                <c:pt idx="2918">
                  <c:v>9</c:v>
                </c:pt>
                <c:pt idx="2919">
                  <c:v>9</c:v>
                </c:pt>
                <c:pt idx="2920">
                  <c:v>9</c:v>
                </c:pt>
                <c:pt idx="2921">
                  <c:v>9</c:v>
                </c:pt>
                <c:pt idx="2922">
                  <c:v>9</c:v>
                </c:pt>
                <c:pt idx="2923">
                  <c:v>9</c:v>
                </c:pt>
                <c:pt idx="2924">
                  <c:v>9</c:v>
                </c:pt>
                <c:pt idx="2925">
                  <c:v>9</c:v>
                </c:pt>
                <c:pt idx="2926">
                  <c:v>9</c:v>
                </c:pt>
                <c:pt idx="2927">
                  <c:v>9</c:v>
                </c:pt>
                <c:pt idx="2928">
                  <c:v>9</c:v>
                </c:pt>
                <c:pt idx="2929">
                  <c:v>9</c:v>
                </c:pt>
                <c:pt idx="2930">
                  <c:v>9</c:v>
                </c:pt>
                <c:pt idx="2931">
                  <c:v>9</c:v>
                </c:pt>
                <c:pt idx="2932">
                  <c:v>9</c:v>
                </c:pt>
                <c:pt idx="2933">
                  <c:v>9</c:v>
                </c:pt>
                <c:pt idx="2934">
                  <c:v>9</c:v>
                </c:pt>
                <c:pt idx="2935">
                  <c:v>9</c:v>
                </c:pt>
                <c:pt idx="2936">
                  <c:v>9</c:v>
                </c:pt>
                <c:pt idx="2937">
                  <c:v>9</c:v>
                </c:pt>
                <c:pt idx="2938">
                  <c:v>9</c:v>
                </c:pt>
                <c:pt idx="2939">
                  <c:v>9</c:v>
                </c:pt>
                <c:pt idx="2940">
                  <c:v>9</c:v>
                </c:pt>
                <c:pt idx="2941">
                  <c:v>9</c:v>
                </c:pt>
                <c:pt idx="2942">
                  <c:v>9</c:v>
                </c:pt>
                <c:pt idx="2943">
                  <c:v>9</c:v>
                </c:pt>
                <c:pt idx="2944">
                  <c:v>9</c:v>
                </c:pt>
                <c:pt idx="2945">
                  <c:v>9</c:v>
                </c:pt>
                <c:pt idx="2946">
                  <c:v>9</c:v>
                </c:pt>
                <c:pt idx="2947">
                  <c:v>9</c:v>
                </c:pt>
                <c:pt idx="2948">
                  <c:v>9</c:v>
                </c:pt>
                <c:pt idx="2949">
                  <c:v>9</c:v>
                </c:pt>
                <c:pt idx="2950">
                  <c:v>9</c:v>
                </c:pt>
                <c:pt idx="2951">
                  <c:v>9</c:v>
                </c:pt>
                <c:pt idx="2952">
                  <c:v>9</c:v>
                </c:pt>
                <c:pt idx="2953">
                  <c:v>9</c:v>
                </c:pt>
                <c:pt idx="2954">
                  <c:v>9</c:v>
                </c:pt>
                <c:pt idx="2955">
                  <c:v>9</c:v>
                </c:pt>
                <c:pt idx="2956">
                  <c:v>9</c:v>
                </c:pt>
                <c:pt idx="2957">
                  <c:v>9</c:v>
                </c:pt>
                <c:pt idx="2958">
                  <c:v>9</c:v>
                </c:pt>
                <c:pt idx="2959">
                  <c:v>9</c:v>
                </c:pt>
                <c:pt idx="2960">
                  <c:v>9</c:v>
                </c:pt>
                <c:pt idx="2961">
                  <c:v>9</c:v>
                </c:pt>
                <c:pt idx="2962">
                  <c:v>9</c:v>
                </c:pt>
                <c:pt idx="2963">
                  <c:v>9</c:v>
                </c:pt>
                <c:pt idx="2964">
                  <c:v>9</c:v>
                </c:pt>
                <c:pt idx="2965">
                  <c:v>9</c:v>
                </c:pt>
                <c:pt idx="2966">
                  <c:v>9</c:v>
                </c:pt>
                <c:pt idx="2967">
                  <c:v>9</c:v>
                </c:pt>
                <c:pt idx="2968">
                  <c:v>9</c:v>
                </c:pt>
                <c:pt idx="2969">
                  <c:v>9</c:v>
                </c:pt>
                <c:pt idx="2970">
                  <c:v>9</c:v>
                </c:pt>
                <c:pt idx="2971">
                  <c:v>9</c:v>
                </c:pt>
                <c:pt idx="2972">
                  <c:v>9</c:v>
                </c:pt>
                <c:pt idx="2973">
                  <c:v>9</c:v>
                </c:pt>
                <c:pt idx="2974">
                  <c:v>9</c:v>
                </c:pt>
                <c:pt idx="2975">
                  <c:v>9</c:v>
                </c:pt>
                <c:pt idx="2976">
                  <c:v>9</c:v>
                </c:pt>
                <c:pt idx="2977">
                  <c:v>9</c:v>
                </c:pt>
                <c:pt idx="2978">
                  <c:v>9</c:v>
                </c:pt>
                <c:pt idx="2979">
                  <c:v>9</c:v>
                </c:pt>
                <c:pt idx="2980">
                  <c:v>9</c:v>
                </c:pt>
                <c:pt idx="2981">
                  <c:v>9</c:v>
                </c:pt>
                <c:pt idx="2982">
                  <c:v>9</c:v>
                </c:pt>
                <c:pt idx="2983">
                  <c:v>9</c:v>
                </c:pt>
                <c:pt idx="2984">
                  <c:v>9</c:v>
                </c:pt>
                <c:pt idx="2985">
                  <c:v>9</c:v>
                </c:pt>
                <c:pt idx="2986">
                  <c:v>9</c:v>
                </c:pt>
                <c:pt idx="2987">
                  <c:v>9</c:v>
                </c:pt>
                <c:pt idx="2988">
                  <c:v>9</c:v>
                </c:pt>
                <c:pt idx="2989">
                  <c:v>9</c:v>
                </c:pt>
                <c:pt idx="2990">
                  <c:v>9</c:v>
                </c:pt>
                <c:pt idx="2991">
                  <c:v>9</c:v>
                </c:pt>
                <c:pt idx="2992">
                  <c:v>9</c:v>
                </c:pt>
                <c:pt idx="2993">
                  <c:v>9</c:v>
                </c:pt>
                <c:pt idx="2994">
                  <c:v>9</c:v>
                </c:pt>
                <c:pt idx="2995">
                  <c:v>9</c:v>
                </c:pt>
                <c:pt idx="2996">
                  <c:v>9</c:v>
                </c:pt>
                <c:pt idx="2997">
                  <c:v>9</c:v>
                </c:pt>
                <c:pt idx="2998">
                  <c:v>9</c:v>
                </c:pt>
                <c:pt idx="2999">
                  <c:v>9</c:v>
                </c:pt>
                <c:pt idx="3000">
                  <c:v>9</c:v>
                </c:pt>
                <c:pt idx="3001">
                  <c:v>9</c:v>
                </c:pt>
                <c:pt idx="3002">
                  <c:v>9</c:v>
                </c:pt>
                <c:pt idx="3003">
                  <c:v>9</c:v>
                </c:pt>
                <c:pt idx="3004">
                  <c:v>9</c:v>
                </c:pt>
                <c:pt idx="3005">
                  <c:v>9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9</c:v>
                </c:pt>
                <c:pt idx="3010">
                  <c:v>9</c:v>
                </c:pt>
                <c:pt idx="3011">
                  <c:v>9</c:v>
                </c:pt>
                <c:pt idx="3012">
                  <c:v>9</c:v>
                </c:pt>
                <c:pt idx="3013">
                  <c:v>9</c:v>
                </c:pt>
                <c:pt idx="3014">
                  <c:v>9</c:v>
                </c:pt>
                <c:pt idx="3015">
                  <c:v>9</c:v>
                </c:pt>
                <c:pt idx="3016">
                  <c:v>9</c:v>
                </c:pt>
                <c:pt idx="3017">
                  <c:v>9</c:v>
                </c:pt>
                <c:pt idx="3018">
                  <c:v>9</c:v>
                </c:pt>
                <c:pt idx="3019">
                  <c:v>9</c:v>
                </c:pt>
                <c:pt idx="3020">
                  <c:v>9</c:v>
                </c:pt>
                <c:pt idx="3021">
                  <c:v>9</c:v>
                </c:pt>
                <c:pt idx="3022">
                  <c:v>9</c:v>
                </c:pt>
                <c:pt idx="3023">
                  <c:v>9</c:v>
                </c:pt>
                <c:pt idx="3024">
                  <c:v>9</c:v>
                </c:pt>
                <c:pt idx="3025">
                  <c:v>9</c:v>
                </c:pt>
                <c:pt idx="3026">
                  <c:v>9</c:v>
                </c:pt>
                <c:pt idx="3027">
                  <c:v>9</c:v>
                </c:pt>
                <c:pt idx="3028">
                  <c:v>9</c:v>
                </c:pt>
                <c:pt idx="3029">
                  <c:v>9</c:v>
                </c:pt>
                <c:pt idx="3030">
                  <c:v>9</c:v>
                </c:pt>
                <c:pt idx="3031">
                  <c:v>9</c:v>
                </c:pt>
                <c:pt idx="3032">
                  <c:v>9</c:v>
                </c:pt>
                <c:pt idx="3033">
                  <c:v>9</c:v>
                </c:pt>
                <c:pt idx="3034">
                  <c:v>9</c:v>
                </c:pt>
                <c:pt idx="3035">
                  <c:v>9</c:v>
                </c:pt>
                <c:pt idx="3036">
                  <c:v>9</c:v>
                </c:pt>
                <c:pt idx="3037">
                  <c:v>9</c:v>
                </c:pt>
                <c:pt idx="3038">
                  <c:v>9</c:v>
                </c:pt>
                <c:pt idx="3039">
                  <c:v>9</c:v>
                </c:pt>
                <c:pt idx="3040">
                  <c:v>9</c:v>
                </c:pt>
                <c:pt idx="3041">
                  <c:v>9</c:v>
                </c:pt>
                <c:pt idx="3042">
                  <c:v>9</c:v>
                </c:pt>
                <c:pt idx="3043">
                  <c:v>9</c:v>
                </c:pt>
                <c:pt idx="3044">
                  <c:v>9</c:v>
                </c:pt>
                <c:pt idx="3045">
                  <c:v>9</c:v>
                </c:pt>
                <c:pt idx="3046">
                  <c:v>9</c:v>
                </c:pt>
                <c:pt idx="3047">
                  <c:v>9</c:v>
                </c:pt>
                <c:pt idx="3048">
                  <c:v>9</c:v>
                </c:pt>
                <c:pt idx="3049">
                  <c:v>9</c:v>
                </c:pt>
                <c:pt idx="3050">
                  <c:v>9</c:v>
                </c:pt>
                <c:pt idx="3051">
                  <c:v>9</c:v>
                </c:pt>
                <c:pt idx="3052">
                  <c:v>9</c:v>
                </c:pt>
                <c:pt idx="3053">
                  <c:v>9</c:v>
                </c:pt>
                <c:pt idx="3054">
                  <c:v>9</c:v>
                </c:pt>
                <c:pt idx="3055">
                  <c:v>9</c:v>
                </c:pt>
                <c:pt idx="3056">
                  <c:v>9</c:v>
                </c:pt>
                <c:pt idx="3057">
                  <c:v>9</c:v>
                </c:pt>
                <c:pt idx="3058">
                  <c:v>9</c:v>
                </c:pt>
                <c:pt idx="3059">
                  <c:v>9</c:v>
                </c:pt>
                <c:pt idx="3060">
                  <c:v>9</c:v>
                </c:pt>
                <c:pt idx="3061">
                  <c:v>9</c:v>
                </c:pt>
                <c:pt idx="3062">
                  <c:v>9</c:v>
                </c:pt>
                <c:pt idx="3063">
                  <c:v>9</c:v>
                </c:pt>
                <c:pt idx="3064">
                  <c:v>9</c:v>
                </c:pt>
                <c:pt idx="3065">
                  <c:v>9</c:v>
                </c:pt>
                <c:pt idx="3066">
                  <c:v>9</c:v>
                </c:pt>
                <c:pt idx="3067">
                  <c:v>9</c:v>
                </c:pt>
                <c:pt idx="3068">
                  <c:v>9</c:v>
                </c:pt>
                <c:pt idx="3069">
                  <c:v>9</c:v>
                </c:pt>
                <c:pt idx="3070">
                  <c:v>9</c:v>
                </c:pt>
                <c:pt idx="3071">
                  <c:v>9</c:v>
                </c:pt>
                <c:pt idx="3072">
                  <c:v>9</c:v>
                </c:pt>
                <c:pt idx="3073">
                  <c:v>9</c:v>
                </c:pt>
                <c:pt idx="3074">
                  <c:v>9</c:v>
                </c:pt>
                <c:pt idx="3075">
                  <c:v>9</c:v>
                </c:pt>
                <c:pt idx="3076">
                  <c:v>9</c:v>
                </c:pt>
                <c:pt idx="3077">
                  <c:v>9</c:v>
                </c:pt>
                <c:pt idx="3078">
                  <c:v>9</c:v>
                </c:pt>
                <c:pt idx="3079">
                  <c:v>9</c:v>
                </c:pt>
                <c:pt idx="3080">
                  <c:v>9</c:v>
                </c:pt>
                <c:pt idx="3081">
                  <c:v>9</c:v>
                </c:pt>
                <c:pt idx="3082">
                  <c:v>9</c:v>
                </c:pt>
                <c:pt idx="3083">
                  <c:v>9</c:v>
                </c:pt>
                <c:pt idx="3084">
                  <c:v>8</c:v>
                </c:pt>
                <c:pt idx="3085">
                  <c:v>8</c:v>
                </c:pt>
                <c:pt idx="3086">
                  <c:v>8</c:v>
                </c:pt>
                <c:pt idx="3087">
                  <c:v>8</c:v>
                </c:pt>
                <c:pt idx="3088">
                  <c:v>8</c:v>
                </c:pt>
                <c:pt idx="3089">
                  <c:v>8</c:v>
                </c:pt>
                <c:pt idx="3090">
                  <c:v>8</c:v>
                </c:pt>
                <c:pt idx="3091">
                  <c:v>8</c:v>
                </c:pt>
                <c:pt idx="3092">
                  <c:v>8</c:v>
                </c:pt>
                <c:pt idx="3093">
                  <c:v>8</c:v>
                </c:pt>
                <c:pt idx="3094">
                  <c:v>8</c:v>
                </c:pt>
                <c:pt idx="3095">
                  <c:v>8</c:v>
                </c:pt>
                <c:pt idx="3096">
                  <c:v>8</c:v>
                </c:pt>
                <c:pt idx="3097">
                  <c:v>8</c:v>
                </c:pt>
                <c:pt idx="3098">
                  <c:v>8</c:v>
                </c:pt>
                <c:pt idx="3099">
                  <c:v>8</c:v>
                </c:pt>
                <c:pt idx="3100">
                  <c:v>8</c:v>
                </c:pt>
                <c:pt idx="3101">
                  <c:v>8</c:v>
                </c:pt>
                <c:pt idx="3102">
                  <c:v>8</c:v>
                </c:pt>
                <c:pt idx="3103">
                  <c:v>8</c:v>
                </c:pt>
                <c:pt idx="3104">
                  <c:v>8</c:v>
                </c:pt>
                <c:pt idx="3105">
                  <c:v>8</c:v>
                </c:pt>
                <c:pt idx="3106">
                  <c:v>8</c:v>
                </c:pt>
                <c:pt idx="3107">
                  <c:v>8</c:v>
                </c:pt>
                <c:pt idx="3108">
                  <c:v>8</c:v>
                </c:pt>
                <c:pt idx="3109">
                  <c:v>8</c:v>
                </c:pt>
                <c:pt idx="3110">
                  <c:v>8</c:v>
                </c:pt>
                <c:pt idx="3111">
                  <c:v>8</c:v>
                </c:pt>
                <c:pt idx="3112">
                  <c:v>8</c:v>
                </c:pt>
                <c:pt idx="3113">
                  <c:v>8</c:v>
                </c:pt>
                <c:pt idx="3114">
                  <c:v>8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8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8</c:v>
                </c:pt>
                <c:pt idx="3123">
                  <c:v>8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8</c:v>
                </c:pt>
                <c:pt idx="3132">
                  <c:v>8</c:v>
                </c:pt>
                <c:pt idx="3133">
                  <c:v>8</c:v>
                </c:pt>
                <c:pt idx="3134">
                  <c:v>8</c:v>
                </c:pt>
                <c:pt idx="3135">
                  <c:v>8</c:v>
                </c:pt>
                <c:pt idx="3136">
                  <c:v>8</c:v>
                </c:pt>
                <c:pt idx="3137">
                  <c:v>8</c:v>
                </c:pt>
                <c:pt idx="3138">
                  <c:v>8</c:v>
                </c:pt>
                <c:pt idx="3139">
                  <c:v>8</c:v>
                </c:pt>
                <c:pt idx="3140">
                  <c:v>8</c:v>
                </c:pt>
                <c:pt idx="3141">
                  <c:v>8</c:v>
                </c:pt>
                <c:pt idx="3142">
                  <c:v>8</c:v>
                </c:pt>
                <c:pt idx="3143">
                  <c:v>8</c:v>
                </c:pt>
                <c:pt idx="3144">
                  <c:v>8</c:v>
                </c:pt>
                <c:pt idx="3145">
                  <c:v>8</c:v>
                </c:pt>
                <c:pt idx="3146">
                  <c:v>8</c:v>
                </c:pt>
                <c:pt idx="3147">
                  <c:v>8</c:v>
                </c:pt>
                <c:pt idx="3148">
                  <c:v>8</c:v>
                </c:pt>
                <c:pt idx="3149">
                  <c:v>8</c:v>
                </c:pt>
                <c:pt idx="3150">
                  <c:v>8</c:v>
                </c:pt>
                <c:pt idx="3151">
                  <c:v>8</c:v>
                </c:pt>
                <c:pt idx="3152">
                  <c:v>8</c:v>
                </c:pt>
                <c:pt idx="3153">
                  <c:v>8</c:v>
                </c:pt>
                <c:pt idx="3154">
                  <c:v>8</c:v>
                </c:pt>
                <c:pt idx="3155">
                  <c:v>8</c:v>
                </c:pt>
                <c:pt idx="3156">
                  <c:v>8</c:v>
                </c:pt>
                <c:pt idx="3157">
                  <c:v>8</c:v>
                </c:pt>
                <c:pt idx="3158">
                  <c:v>8</c:v>
                </c:pt>
                <c:pt idx="3159">
                  <c:v>8</c:v>
                </c:pt>
                <c:pt idx="3160">
                  <c:v>8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8</c:v>
                </c:pt>
                <c:pt idx="3170">
                  <c:v>8</c:v>
                </c:pt>
                <c:pt idx="3171">
                  <c:v>8</c:v>
                </c:pt>
                <c:pt idx="3172">
                  <c:v>8</c:v>
                </c:pt>
                <c:pt idx="3173">
                  <c:v>8</c:v>
                </c:pt>
                <c:pt idx="3174">
                  <c:v>8</c:v>
                </c:pt>
                <c:pt idx="3175">
                  <c:v>8</c:v>
                </c:pt>
                <c:pt idx="3176">
                  <c:v>8</c:v>
                </c:pt>
                <c:pt idx="3177">
                  <c:v>8</c:v>
                </c:pt>
                <c:pt idx="3178">
                  <c:v>8</c:v>
                </c:pt>
                <c:pt idx="3179">
                  <c:v>8</c:v>
                </c:pt>
                <c:pt idx="3180">
                  <c:v>8</c:v>
                </c:pt>
                <c:pt idx="3181">
                  <c:v>8</c:v>
                </c:pt>
                <c:pt idx="3182">
                  <c:v>8</c:v>
                </c:pt>
                <c:pt idx="3183">
                  <c:v>8</c:v>
                </c:pt>
                <c:pt idx="3184">
                  <c:v>8</c:v>
                </c:pt>
                <c:pt idx="3185">
                  <c:v>8</c:v>
                </c:pt>
                <c:pt idx="3186">
                  <c:v>8</c:v>
                </c:pt>
                <c:pt idx="3187">
                  <c:v>8</c:v>
                </c:pt>
                <c:pt idx="3188">
                  <c:v>8</c:v>
                </c:pt>
                <c:pt idx="3189">
                  <c:v>8</c:v>
                </c:pt>
                <c:pt idx="3190">
                  <c:v>8</c:v>
                </c:pt>
                <c:pt idx="3191">
                  <c:v>8</c:v>
                </c:pt>
                <c:pt idx="3192">
                  <c:v>8</c:v>
                </c:pt>
                <c:pt idx="3193">
                  <c:v>8</c:v>
                </c:pt>
                <c:pt idx="3194">
                  <c:v>8</c:v>
                </c:pt>
                <c:pt idx="3195">
                  <c:v>8</c:v>
                </c:pt>
                <c:pt idx="3196">
                  <c:v>8</c:v>
                </c:pt>
                <c:pt idx="3197">
                  <c:v>8</c:v>
                </c:pt>
                <c:pt idx="3198">
                  <c:v>8</c:v>
                </c:pt>
                <c:pt idx="3199">
                  <c:v>8</c:v>
                </c:pt>
                <c:pt idx="3200">
                  <c:v>8</c:v>
                </c:pt>
                <c:pt idx="3201">
                  <c:v>8</c:v>
                </c:pt>
                <c:pt idx="3202">
                  <c:v>8</c:v>
                </c:pt>
                <c:pt idx="3203">
                  <c:v>8</c:v>
                </c:pt>
                <c:pt idx="3204">
                  <c:v>8</c:v>
                </c:pt>
                <c:pt idx="3205">
                  <c:v>8</c:v>
                </c:pt>
                <c:pt idx="3206">
                  <c:v>8</c:v>
                </c:pt>
                <c:pt idx="3207">
                  <c:v>8</c:v>
                </c:pt>
                <c:pt idx="3208">
                  <c:v>8</c:v>
                </c:pt>
                <c:pt idx="3209">
                  <c:v>8</c:v>
                </c:pt>
                <c:pt idx="3210">
                  <c:v>8</c:v>
                </c:pt>
                <c:pt idx="3211">
                  <c:v>8</c:v>
                </c:pt>
                <c:pt idx="3212">
                  <c:v>8</c:v>
                </c:pt>
                <c:pt idx="3213">
                  <c:v>8</c:v>
                </c:pt>
                <c:pt idx="3214">
                  <c:v>8</c:v>
                </c:pt>
                <c:pt idx="3215">
                  <c:v>8</c:v>
                </c:pt>
                <c:pt idx="3216">
                  <c:v>8</c:v>
                </c:pt>
                <c:pt idx="3217">
                  <c:v>8</c:v>
                </c:pt>
                <c:pt idx="3218">
                  <c:v>8</c:v>
                </c:pt>
                <c:pt idx="3219">
                  <c:v>8</c:v>
                </c:pt>
                <c:pt idx="3220">
                  <c:v>8</c:v>
                </c:pt>
                <c:pt idx="3221">
                  <c:v>8</c:v>
                </c:pt>
                <c:pt idx="3222">
                  <c:v>8</c:v>
                </c:pt>
                <c:pt idx="3223">
                  <c:v>8</c:v>
                </c:pt>
                <c:pt idx="3224">
                  <c:v>8</c:v>
                </c:pt>
                <c:pt idx="3225">
                  <c:v>8</c:v>
                </c:pt>
                <c:pt idx="3226">
                  <c:v>8</c:v>
                </c:pt>
                <c:pt idx="3227">
                  <c:v>8</c:v>
                </c:pt>
                <c:pt idx="3228">
                  <c:v>8</c:v>
                </c:pt>
                <c:pt idx="3229">
                  <c:v>8</c:v>
                </c:pt>
                <c:pt idx="3230">
                  <c:v>8</c:v>
                </c:pt>
                <c:pt idx="3231">
                  <c:v>8</c:v>
                </c:pt>
                <c:pt idx="3232">
                  <c:v>8</c:v>
                </c:pt>
                <c:pt idx="3233">
                  <c:v>8</c:v>
                </c:pt>
                <c:pt idx="3234">
                  <c:v>8</c:v>
                </c:pt>
                <c:pt idx="3235">
                  <c:v>8</c:v>
                </c:pt>
                <c:pt idx="3236">
                  <c:v>8</c:v>
                </c:pt>
                <c:pt idx="3237">
                  <c:v>8</c:v>
                </c:pt>
                <c:pt idx="3238">
                  <c:v>8</c:v>
                </c:pt>
                <c:pt idx="3239">
                  <c:v>8</c:v>
                </c:pt>
                <c:pt idx="3240">
                  <c:v>8</c:v>
                </c:pt>
                <c:pt idx="3241">
                  <c:v>8</c:v>
                </c:pt>
                <c:pt idx="3242">
                  <c:v>8</c:v>
                </c:pt>
                <c:pt idx="3243">
                  <c:v>8</c:v>
                </c:pt>
                <c:pt idx="3244">
                  <c:v>8</c:v>
                </c:pt>
                <c:pt idx="3245">
                  <c:v>8</c:v>
                </c:pt>
                <c:pt idx="3246">
                  <c:v>8</c:v>
                </c:pt>
                <c:pt idx="3247">
                  <c:v>8</c:v>
                </c:pt>
                <c:pt idx="3248">
                  <c:v>8</c:v>
                </c:pt>
                <c:pt idx="3249">
                  <c:v>8</c:v>
                </c:pt>
                <c:pt idx="3250">
                  <c:v>8</c:v>
                </c:pt>
                <c:pt idx="3251">
                  <c:v>8</c:v>
                </c:pt>
                <c:pt idx="3252">
                  <c:v>8</c:v>
                </c:pt>
                <c:pt idx="3253">
                  <c:v>8</c:v>
                </c:pt>
                <c:pt idx="3254">
                  <c:v>8</c:v>
                </c:pt>
                <c:pt idx="3255">
                  <c:v>8</c:v>
                </c:pt>
                <c:pt idx="3256">
                  <c:v>8</c:v>
                </c:pt>
                <c:pt idx="3257">
                  <c:v>8</c:v>
                </c:pt>
                <c:pt idx="3258">
                  <c:v>8</c:v>
                </c:pt>
                <c:pt idx="3259">
                  <c:v>8</c:v>
                </c:pt>
                <c:pt idx="3260">
                  <c:v>8</c:v>
                </c:pt>
                <c:pt idx="3261">
                  <c:v>8</c:v>
                </c:pt>
                <c:pt idx="3262">
                  <c:v>8</c:v>
                </c:pt>
                <c:pt idx="3263">
                  <c:v>8</c:v>
                </c:pt>
                <c:pt idx="3264">
                  <c:v>8</c:v>
                </c:pt>
                <c:pt idx="3265">
                  <c:v>8</c:v>
                </c:pt>
                <c:pt idx="3266">
                  <c:v>8</c:v>
                </c:pt>
                <c:pt idx="3267">
                  <c:v>8</c:v>
                </c:pt>
                <c:pt idx="3268">
                  <c:v>8</c:v>
                </c:pt>
                <c:pt idx="3269">
                  <c:v>8</c:v>
                </c:pt>
                <c:pt idx="3270">
                  <c:v>8</c:v>
                </c:pt>
                <c:pt idx="3271">
                  <c:v>8</c:v>
                </c:pt>
                <c:pt idx="3272">
                  <c:v>8</c:v>
                </c:pt>
                <c:pt idx="3273">
                  <c:v>8</c:v>
                </c:pt>
                <c:pt idx="3274">
                  <c:v>8</c:v>
                </c:pt>
                <c:pt idx="3275">
                  <c:v>8</c:v>
                </c:pt>
                <c:pt idx="3276">
                  <c:v>8</c:v>
                </c:pt>
                <c:pt idx="3277">
                  <c:v>8</c:v>
                </c:pt>
                <c:pt idx="3278">
                  <c:v>8</c:v>
                </c:pt>
                <c:pt idx="3279">
                  <c:v>8</c:v>
                </c:pt>
                <c:pt idx="3280">
                  <c:v>8</c:v>
                </c:pt>
                <c:pt idx="3281">
                  <c:v>8</c:v>
                </c:pt>
                <c:pt idx="3282">
                  <c:v>8</c:v>
                </c:pt>
                <c:pt idx="3283">
                  <c:v>8</c:v>
                </c:pt>
                <c:pt idx="3284">
                  <c:v>8</c:v>
                </c:pt>
                <c:pt idx="3285">
                  <c:v>8</c:v>
                </c:pt>
                <c:pt idx="3286">
                  <c:v>8</c:v>
                </c:pt>
                <c:pt idx="3287">
                  <c:v>8</c:v>
                </c:pt>
                <c:pt idx="3288">
                  <c:v>8</c:v>
                </c:pt>
                <c:pt idx="3289">
                  <c:v>8</c:v>
                </c:pt>
                <c:pt idx="3290">
                  <c:v>8</c:v>
                </c:pt>
                <c:pt idx="3291">
                  <c:v>8</c:v>
                </c:pt>
                <c:pt idx="3292">
                  <c:v>8</c:v>
                </c:pt>
                <c:pt idx="3293">
                  <c:v>8</c:v>
                </c:pt>
                <c:pt idx="3294">
                  <c:v>8</c:v>
                </c:pt>
                <c:pt idx="3295">
                  <c:v>8</c:v>
                </c:pt>
                <c:pt idx="3296">
                  <c:v>8</c:v>
                </c:pt>
                <c:pt idx="3297">
                  <c:v>8</c:v>
                </c:pt>
                <c:pt idx="3298">
                  <c:v>8</c:v>
                </c:pt>
                <c:pt idx="3299">
                  <c:v>8</c:v>
                </c:pt>
                <c:pt idx="3300">
                  <c:v>8</c:v>
                </c:pt>
                <c:pt idx="3301">
                  <c:v>8</c:v>
                </c:pt>
                <c:pt idx="3302">
                  <c:v>8</c:v>
                </c:pt>
                <c:pt idx="3303">
                  <c:v>8</c:v>
                </c:pt>
                <c:pt idx="3304">
                  <c:v>8</c:v>
                </c:pt>
                <c:pt idx="3305">
                  <c:v>8</c:v>
                </c:pt>
                <c:pt idx="3306">
                  <c:v>8</c:v>
                </c:pt>
                <c:pt idx="3307">
                  <c:v>8</c:v>
                </c:pt>
                <c:pt idx="3308">
                  <c:v>8</c:v>
                </c:pt>
                <c:pt idx="3309">
                  <c:v>8</c:v>
                </c:pt>
                <c:pt idx="3310">
                  <c:v>8</c:v>
                </c:pt>
                <c:pt idx="3311">
                  <c:v>8</c:v>
                </c:pt>
                <c:pt idx="3312">
                  <c:v>8</c:v>
                </c:pt>
                <c:pt idx="3313">
                  <c:v>8</c:v>
                </c:pt>
                <c:pt idx="3314">
                  <c:v>8</c:v>
                </c:pt>
                <c:pt idx="3315">
                  <c:v>8</c:v>
                </c:pt>
                <c:pt idx="3316">
                  <c:v>8</c:v>
                </c:pt>
                <c:pt idx="3317">
                  <c:v>8</c:v>
                </c:pt>
                <c:pt idx="3318">
                  <c:v>8</c:v>
                </c:pt>
                <c:pt idx="3319">
                  <c:v>8</c:v>
                </c:pt>
                <c:pt idx="3320">
                  <c:v>8</c:v>
                </c:pt>
                <c:pt idx="3321">
                  <c:v>8</c:v>
                </c:pt>
                <c:pt idx="3322">
                  <c:v>8</c:v>
                </c:pt>
                <c:pt idx="3323">
                  <c:v>8</c:v>
                </c:pt>
                <c:pt idx="3324">
                  <c:v>8</c:v>
                </c:pt>
                <c:pt idx="3325">
                  <c:v>8</c:v>
                </c:pt>
                <c:pt idx="3326">
                  <c:v>8</c:v>
                </c:pt>
                <c:pt idx="3327">
                  <c:v>8</c:v>
                </c:pt>
                <c:pt idx="3328">
                  <c:v>8</c:v>
                </c:pt>
                <c:pt idx="3329">
                  <c:v>8</c:v>
                </c:pt>
                <c:pt idx="3330">
                  <c:v>8</c:v>
                </c:pt>
                <c:pt idx="3331">
                  <c:v>8</c:v>
                </c:pt>
                <c:pt idx="3332">
                  <c:v>8</c:v>
                </c:pt>
                <c:pt idx="3333">
                  <c:v>8</c:v>
                </c:pt>
                <c:pt idx="3334">
                  <c:v>8</c:v>
                </c:pt>
                <c:pt idx="3335">
                  <c:v>8</c:v>
                </c:pt>
                <c:pt idx="3336">
                  <c:v>8</c:v>
                </c:pt>
                <c:pt idx="3337">
                  <c:v>8</c:v>
                </c:pt>
                <c:pt idx="3338">
                  <c:v>8</c:v>
                </c:pt>
                <c:pt idx="3339">
                  <c:v>8</c:v>
                </c:pt>
                <c:pt idx="3340">
                  <c:v>8</c:v>
                </c:pt>
                <c:pt idx="3341">
                  <c:v>8</c:v>
                </c:pt>
                <c:pt idx="3342">
                  <c:v>8</c:v>
                </c:pt>
                <c:pt idx="3343">
                  <c:v>8</c:v>
                </c:pt>
                <c:pt idx="3344">
                  <c:v>8</c:v>
                </c:pt>
                <c:pt idx="3345">
                  <c:v>8</c:v>
                </c:pt>
                <c:pt idx="3346">
                  <c:v>8</c:v>
                </c:pt>
                <c:pt idx="3347">
                  <c:v>8</c:v>
                </c:pt>
                <c:pt idx="3348">
                  <c:v>8</c:v>
                </c:pt>
                <c:pt idx="3349">
                  <c:v>8</c:v>
                </c:pt>
                <c:pt idx="3350">
                  <c:v>8</c:v>
                </c:pt>
                <c:pt idx="3351">
                  <c:v>8</c:v>
                </c:pt>
                <c:pt idx="3352">
                  <c:v>8</c:v>
                </c:pt>
                <c:pt idx="3353">
                  <c:v>8</c:v>
                </c:pt>
                <c:pt idx="3354">
                  <c:v>8</c:v>
                </c:pt>
                <c:pt idx="3355">
                  <c:v>8</c:v>
                </c:pt>
                <c:pt idx="3356">
                  <c:v>8</c:v>
                </c:pt>
                <c:pt idx="3357">
                  <c:v>7</c:v>
                </c:pt>
                <c:pt idx="3358">
                  <c:v>7</c:v>
                </c:pt>
                <c:pt idx="3359">
                  <c:v>7</c:v>
                </c:pt>
                <c:pt idx="3360">
                  <c:v>7</c:v>
                </c:pt>
                <c:pt idx="3361">
                  <c:v>7</c:v>
                </c:pt>
                <c:pt idx="3362">
                  <c:v>7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7</c:v>
                </c:pt>
                <c:pt idx="3367">
                  <c:v>7</c:v>
                </c:pt>
                <c:pt idx="3368">
                  <c:v>7</c:v>
                </c:pt>
                <c:pt idx="3369">
                  <c:v>7</c:v>
                </c:pt>
                <c:pt idx="3370">
                  <c:v>7</c:v>
                </c:pt>
                <c:pt idx="3371">
                  <c:v>7</c:v>
                </c:pt>
                <c:pt idx="3372">
                  <c:v>7</c:v>
                </c:pt>
                <c:pt idx="3373">
                  <c:v>7</c:v>
                </c:pt>
                <c:pt idx="3374">
                  <c:v>7</c:v>
                </c:pt>
                <c:pt idx="3375">
                  <c:v>7</c:v>
                </c:pt>
                <c:pt idx="3376">
                  <c:v>7</c:v>
                </c:pt>
                <c:pt idx="3377">
                  <c:v>7</c:v>
                </c:pt>
                <c:pt idx="3378">
                  <c:v>7</c:v>
                </c:pt>
                <c:pt idx="3379">
                  <c:v>7</c:v>
                </c:pt>
                <c:pt idx="3380">
                  <c:v>7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7</c:v>
                </c:pt>
                <c:pt idx="3392">
                  <c:v>7</c:v>
                </c:pt>
                <c:pt idx="3393">
                  <c:v>7</c:v>
                </c:pt>
                <c:pt idx="3394">
                  <c:v>7</c:v>
                </c:pt>
                <c:pt idx="3395">
                  <c:v>7</c:v>
                </c:pt>
                <c:pt idx="3396">
                  <c:v>7</c:v>
                </c:pt>
                <c:pt idx="3397">
                  <c:v>7</c:v>
                </c:pt>
                <c:pt idx="3398">
                  <c:v>7</c:v>
                </c:pt>
                <c:pt idx="3399">
                  <c:v>7</c:v>
                </c:pt>
                <c:pt idx="3400">
                  <c:v>7</c:v>
                </c:pt>
                <c:pt idx="3401">
                  <c:v>7</c:v>
                </c:pt>
                <c:pt idx="3402">
                  <c:v>7</c:v>
                </c:pt>
                <c:pt idx="3403">
                  <c:v>7</c:v>
                </c:pt>
                <c:pt idx="3404">
                  <c:v>7</c:v>
                </c:pt>
                <c:pt idx="3405">
                  <c:v>7</c:v>
                </c:pt>
                <c:pt idx="3406">
                  <c:v>7</c:v>
                </c:pt>
                <c:pt idx="3407">
                  <c:v>7</c:v>
                </c:pt>
                <c:pt idx="3408">
                  <c:v>7</c:v>
                </c:pt>
                <c:pt idx="3409">
                  <c:v>7</c:v>
                </c:pt>
                <c:pt idx="3410">
                  <c:v>7</c:v>
                </c:pt>
                <c:pt idx="3411">
                  <c:v>7</c:v>
                </c:pt>
                <c:pt idx="3412">
                  <c:v>7</c:v>
                </c:pt>
                <c:pt idx="3413">
                  <c:v>7</c:v>
                </c:pt>
                <c:pt idx="3414">
                  <c:v>7</c:v>
                </c:pt>
                <c:pt idx="3415">
                  <c:v>7</c:v>
                </c:pt>
                <c:pt idx="3416">
                  <c:v>7</c:v>
                </c:pt>
                <c:pt idx="3417">
                  <c:v>7</c:v>
                </c:pt>
                <c:pt idx="3418">
                  <c:v>7</c:v>
                </c:pt>
                <c:pt idx="3419">
                  <c:v>7</c:v>
                </c:pt>
                <c:pt idx="3420">
                  <c:v>7</c:v>
                </c:pt>
                <c:pt idx="3421">
                  <c:v>7</c:v>
                </c:pt>
                <c:pt idx="3422">
                  <c:v>7</c:v>
                </c:pt>
                <c:pt idx="3423">
                  <c:v>7</c:v>
                </c:pt>
                <c:pt idx="3424">
                  <c:v>7</c:v>
                </c:pt>
                <c:pt idx="3425">
                  <c:v>7</c:v>
                </c:pt>
                <c:pt idx="3426">
                  <c:v>7</c:v>
                </c:pt>
                <c:pt idx="3427">
                  <c:v>7</c:v>
                </c:pt>
                <c:pt idx="3428">
                  <c:v>7</c:v>
                </c:pt>
                <c:pt idx="3429">
                  <c:v>7</c:v>
                </c:pt>
                <c:pt idx="3430">
                  <c:v>7</c:v>
                </c:pt>
                <c:pt idx="3431">
                  <c:v>7</c:v>
                </c:pt>
                <c:pt idx="3432">
                  <c:v>7</c:v>
                </c:pt>
                <c:pt idx="3433">
                  <c:v>7</c:v>
                </c:pt>
                <c:pt idx="3434">
                  <c:v>7</c:v>
                </c:pt>
                <c:pt idx="3435">
                  <c:v>7</c:v>
                </c:pt>
                <c:pt idx="3436">
                  <c:v>7</c:v>
                </c:pt>
                <c:pt idx="3437">
                  <c:v>7</c:v>
                </c:pt>
                <c:pt idx="3438">
                  <c:v>7</c:v>
                </c:pt>
                <c:pt idx="3439">
                  <c:v>7</c:v>
                </c:pt>
                <c:pt idx="3440">
                  <c:v>7</c:v>
                </c:pt>
                <c:pt idx="3441">
                  <c:v>7</c:v>
                </c:pt>
                <c:pt idx="3442">
                  <c:v>7</c:v>
                </c:pt>
                <c:pt idx="3443">
                  <c:v>7</c:v>
                </c:pt>
                <c:pt idx="3444">
                  <c:v>7</c:v>
                </c:pt>
                <c:pt idx="3445">
                  <c:v>7</c:v>
                </c:pt>
                <c:pt idx="3446">
                  <c:v>7</c:v>
                </c:pt>
                <c:pt idx="3447">
                  <c:v>7</c:v>
                </c:pt>
                <c:pt idx="3448">
                  <c:v>7</c:v>
                </c:pt>
                <c:pt idx="3449">
                  <c:v>7</c:v>
                </c:pt>
                <c:pt idx="3450">
                  <c:v>7</c:v>
                </c:pt>
                <c:pt idx="3451">
                  <c:v>7</c:v>
                </c:pt>
                <c:pt idx="3452">
                  <c:v>7</c:v>
                </c:pt>
                <c:pt idx="3453">
                  <c:v>7</c:v>
                </c:pt>
                <c:pt idx="3454">
                  <c:v>7</c:v>
                </c:pt>
                <c:pt idx="3455">
                  <c:v>7</c:v>
                </c:pt>
                <c:pt idx="3456">
                  <c:v>7</c:v>
                </c:pt>
                <c:pt idx="3457">
                  <c:v>7</c:v>
                </c:pt>
                <c:pt idx="3458">
                  <c:v>7</c:v>
                </c:pt>
                <c:pt idx="3459">
                  <c:v>7</c:v>
                </c:pt>
                <c:pt idx="3460">
                  <c:v>7</c:v>
                </c:pt>
                <c:pt idx="3461">
                  <c:v>7</c:v>
                </c:pt>
                <c:pt idx="3462">
                  <c:v>7</c:v>
                </c:pt>
                <c:pt idx="3463">
                  <c:v>7</c:v>
                </c:pt>
                <c:pt idx="3464">
                  <c:v>7</c:v>
                </c:pt>
                <c:pt idx="3465">
                  <c:v>7</c:v>
                </c:pt>
                <c:pt idx="3466">
                  <c:v>7</c:v>
                </c:pt>
                <c:pt idx="3467">
                  <c:v>7</c:v>
                </c:pt>
                <c:pt idx="3468">
                  <c:v>7</c:v>
                </c:pt>
                <c:pt idx="3469">
                  <c:v>7</c:v>
                </c:pt>
                <c:pt idx="3470">
                  <c:v>7</c:v>
                </c:pt>
                <c:pt idx="3471">
                  <c:v>7</c:v>
                </c:pt>
                <c:pt idx="3472">
                  <c:v>7</c:v>
                </c:pt>
                <c:pt idx="3473">
                  <c:v>7</c:v>
                </c:pt>
                <c:pt idx="3474">
                  <c:v>7</c:v>
                </c:pt>
                <c:pt idx="3475">
                  <c:v>7</c:v>
                </c:pt>
                <c:pt idx="3476">
                  <c:v>7</c:v>
                </c:pt>
                <c:pt idx="3477">
                  <c:v>7</c:v>
                </c:pt>
                <c:pt idx="3478">
                  <c:v>7</c:v>
                </c:pt>
                <c:pt idx="3479">
                  <c:v>7</c:v>
                </c:pt>
                <c:pt idx="3480">
                  <c:v>7</c:v>
                </c:pt>
                <c:pt idx="3481">
                  <c:v>7</c:v>
                </c:pt>
                <c:pt idx="3482">
                  <c:v>7</c:v>
                </c:pt>
                <c:pt idx="3483">
                  <c:v>7</c:v>
                </c:pt>
                <c:pt idx="3484">
                  <c:v>7</c:v>
                </c:pt>
                <c:pt idx="3485">
                  <c:v>7</c:v>
                </c:pt>
                <c:pt idx="3486">
                  <c:v>7</c:v>
                </c:pt>
                <c:pt idx="3487">
                  <c:v>7</c:v>
                </c:pt>
                <c:pt idx="3488">
                  <c:v>7</c:v>
                </c:pt>
                <c:pt idx="3489">
                  <c:v>7</c:v>
                </c:pt>
                <c:pt idx="3490">
                  <c:v>7</c:v>
                </c:pt>
                <c:pt idx="3491">
                  <c:v>7</c:v>
                </c:pt>
                <c:pt idx="3492">
                  <c:v>7</c:v>
                </c:pt>
                <c:pt idx="3493">
                  <c:v>7</c:v>
                </c:pt>
                <c:pt idx="3494">
                  <c:v>7</c:v>
                </c:pt>
                <c:pt idx="3495">
                  <c:v>7</c:v>
                </c:pt>
                <c:pt idx="3496">
                  <c:v>7</c:v>
                </c:pt>
                <c:pt idx="3497">
                  <c:v>7</c:v>
                </c:pt>
                <c:pt idx="3498">
                  <c:v>7</c:v>
                </c:pt>
                <c:pt idx="3499">
                  <c:v>7</c:v>
                </c:pt>
                <c:pt idx="3500">
                  <c:v>7</c:v>
                </c:pt>
                <c:pt idx="3501">
                  <c:v>7</c:v>
                </c:pt>
                <c:pt idx="3502">
                  <c:v>7</c:v>
                </c:pt>
                <c:pt idx="3503">
                  <c:v>7</c:v>
                </c:pt>
                <c:pt idx="3504">
                  <c:v>7</c:v>
                </c:pt>
                <c:pt idx="3505">
                  <c:v>7</c:v>
                </c:pt>
                <c:pt idx="3506">
                  <c:v>7</c:v>
                </c:pt>
                <c:pt idx="3507">
                  <c:v>7</c:v>
                </c:pt>
                <c:pt idx="3508">
                  <c:v>7</c:v>
                </c:pt>
                <c:pt idx="3509">
                  <c:v>7</c:v>
                </c:pt>
                <c:pt idx="3510">
                  <c:v>7</c:v>
                </c:pt>
                <c:pt idx="3511">
                  <c:v>7</c:v>
                </c:pt>
                <c:pt idx="3512">
                  <c:v>7</c:v>
                </c:pt>
                <c:pt idx="3513">
                  <c:v>7</c:v>
                </c:pt>
                <c:pt idx="3514">
                  <c:v>7</c:v>
                </c:pt>
                <c:pt idx="3515">
                  <c:v>7</c:v>
                </c:pt>
                <c:pt idx="3516">
                  <c:v>7</c:v>
                </c:pt>
                <c:pt idx="3517">
                  <c:v>7</c:v>
                </c:pt>
                <c:pt idx="3518">
                  <c:v>7</c:v>
                </c:pt>
                <c:pt idx="3519">
                  <c:v>7</c:v>
                </c:pt>
                <c:pt idx="3520">
                  <c:v>7</c:v>
                </c:pt>
                <c:pt idx="3521">
                  <c:v>7</c:v>
                </c:pt>
                <c:pt idx="3522">
                  <c:v>7</c:v>
                </c:pt>
                <c:pt idx="3523">
                  <c:v>7</c:v>
                </c:pt>
                <c:pt idx="3524">
                  <c:v>7</c:v>
                </c:pt>
                <c:pt idx="3525">
                  <c:v>7</c:v>
                </c:pt>
                <c:pt idx="3526">
                  <c:v>7</c:v>
                </c:pt>
                <c:pt idx="3527">
                  <c:v>7</c:v>
                </c:pt>
                <c:pt idx="3528">
                  <c:v>7</c:v>
                </c:pt>
                <c:pt idx="3529">
                  <c:v>7</c:v>
                </c:pt>
                <c:pt idx="3530">
                  <c:v>7</c:v>
                </c:pt>
                <c:pt idx="3531">
                  <c:v>7</c:v>
                </c:pt>
                <c:pt idx="3532">
                  <c:v>7</c:v>
                </c:pt>
                <c:pt idx="3533">
                  <c:v>7</c:v>
                </c:pt>
                <c:pt idx="3534">
                  <c:v>7</c:v>
                </c:pt>
                <c:pt idx="3535">
                  <c:v>7</c:v>
                </c:pt>
                <c:pt idx="3536">
                  <c:v>7</c:v>
                </c:pt>
                <c:pt idx="3537">
                  <c:v>7</c:v>
                </c:pt>
                <c:pt idx="3538">
                  <c:v>7</c:v>
                </c:pt>
                <c:pt idx="3539">
                  <c:v>7</c:v>
                </c:pt>
                <c:pt idx="3540">
                  <c:v>7</c:v>
                </c:pt>
                <c:pt idx="3541">
                  <c:v>7</c:v>
                </c:pt>
                <c:pt idx="3542">
                  <c:v>7</c:v>
                </c:pt>
                <c:pt idx="3543">
                  <c:v>7</c:v>
                </c:pt>
                <c:pt idx="3544">
                  <c:v>7</c:v>
                </c:pt>
                <c:pt idx="3545">
                  <c:v>7</c:v>
                </c:pt>
                <c:pt idx="3546">
                  <c:v>7</c:v>
                </c:pt>
                <c:pt idx="3547">
                  <c:v>7</c:v>
                </c:pt>
                <c:pt idx="3548">
                  <c:v>7</c:v>
                </c:pt>
                <c:pt idx="3549">
                  <c:v>7</c:v>
                </c:pt>
                <c:pt idx="3550">
                  <c:v>7</c:v>
                </c:pt>
                <c:pt idx="3551">
                  <c:v>7</c:v>
                </c:pt>
                <c:pt idx="3552">
                  <c:v>7</c:v>
                </c:pt>
                <c:pt idx="3553">
                  <c:v>7</c:v>
                </c:pt>
                <c:pt idx="3554">
                  <c:v>7</c:v>
                </c:pt>
                <c:pt idx="3555">
                  <c:v>7</c:v>
                </c:pt>
                <c:pt idx="3556">
                  <c:v>7</c:v>
                </c:pt>
                <c:pt idx="3557">
                  <c:v>7</c:v>
                </c:pt>
                <c:pt idx="3558">
                  <c:v>7</c:v>
                </c:pt>
                <c:pt idx="3559">
                  <c:v>7</c:v>
                </c:pt>
                <c:pt idx="3560">
                  <c:v>7</c:v>
                </c:pt>
                <c:pt idx="3561">
                  <c:v>7</c:v>
                </c:pt>
                <c:pt idx="3562">
                  <c:v>7</c:v>
                </c:pt>
                <c:pt idx="3563">
                  <c:v>7</c:v>
                </c:pt>
                <c:pt idx="3564">
                  <c:v>7</c:v>
                </c:pt>
                <c:pt idx="3565">
                  <c:v>7</c:v>
                </c:pt>
                <c:pt idx="3566">
                  <c:v>7</c:v>
                </c:pt>
                <c:pt idx="3567">
                  <c:v>7</c:v>
                </c:pt>
                <c:pt idx="3568">
                  <c:v>7</c:v>
                </c:pt>
                <c:pt idx="3569">
                  <c:v>7</c:v>
                </c:pt>
                <c:pt idx="3570">
                  <c:v>7</c:v>
                </c:pt>
                <c:pt idx="3571">
                  <c:v>7</c:v>
                </c:pt>
                <c:pt idx="3572">
                  <c:v>7</c:v>
                </c:pt>
                <c:pt idx="3573">
                  <c:v>7</c:v>
                </c:pt>
                <c:pt idx="3574">
                  <c:v>7</c:v>
                </c:pt>
                <c:pt idx="3575">
                  <c:v>7</c:v>
                </c:pt>
                <c:pt idx="3576">
                  <c:v>7</c:v>
                </c:pt>
                <c:pt idx="3577">
                  <c:v>7</c:v>
                </c:pt>
                <c:pt idx="3578">
                  <c:v>7</c:v>
                </c:pt>
                <c:pt idx="3579">
                  <c:v>7</c:v>
                </c:pt>
                <c:pt idx="3580">
                  <c:v>7</c:v>
                </c:pt>
                <c:pt idx="3581">
                  <c:v>7</c:v>
                </c:pt>
                <c:pt idx="3582">
                  <c:v>7</c:v>
                </c:pt>
                <c:pt idx="3583">
                  <c:v>7</c:v>
                </c:pt>
                <c:pt idx="3584">
                  <c:v>7</c:v>
                </c:pt>
                <c:pt idx="3585">
                  <c:v>7</c:v>
                </c:pt>
                <c:pt idx="3586">
                  <c:v>7</c:v>
                </c:pt>
                <c:pt idx="3587">
                  <c:v>7</c:v>
                </c:pt>
                <c:pt idx="3588">
                  <c:v>7</c:v>
                </c:pt>
                <c:pt idx="3589">
                  <c:v>7</c:v>
                </c:pt>
                <c:pt idx="3590">
                  <c:v>7</c:v>
                </c:pt>
                <c:pt idx="3591">
                  <c:v>7</c:v>
                </c:pt>
                <c:pt idx="3592">
                  <c:v>7</c:v>
                </c:pt>
                <c:pt idx="3593">
                  <c:v>7</c:v>
                </c:pt>
                <c:pt idx="3594">
                  <c:v>7</c:v>
                </c:pt>
                <c:pt idx="3595">
                  <c:v>7</c:v>
                </c:pt>
                <c:pt idx="3596">
                  <c:v>7</c:v>
                </c:pt>
                <c:pt idx="3597">
                  <c:v>7</c:v>
                </c:pt>
                <c:pt idx="3598">
                  <c:v>7</c:v>
                </c:pt>
                <c:pt idx="3599">
                  <c:v>7</c:v>
                </c:pt>
                <c:pt idx="3600">
                  <c:v>7</c:v>
                </c:pt>
                <c:pt idx="3601">
                  <c:v>7</c:v>
                </c:pt>
                <c:pt idx="3602">
                  <c:v>7</c:v>
                </c:pt>
                <c:pt idx="3603">
                  <c:v>7</c:v>
                </c:pt>
                <c:pt idx="3604">
                  <c:v>7</c:v>
                </c:pt>
                <c:pt idx="3605">
                  <c:v>7</c:v>
                </c:pt>
                <c:pt idx="3606">
                  <c:v>7</c:v>
                </c:pt>
                <c:pt idx="3607">
                  <c:v>7</c:v>
                </c:pt>
                <c:pt idx="3608">
                  <c:v>7</c:v>
                </c:pt>
                <c:pt idx="3609">
                  <c:v>7</c:v>
                </c:pt>
                <c:pt idx="3610">
                  <c:v>7</c:v>
                </c:pt>
                <c:pt idx="3611">
                  <c:v>7</c:v>
                </c:pt>
                <c:pt idx="3612">
                  <c:v>7</c:v>
                </c:pt>
                <c:pt idx="3613">
                  <c:v>7</c:v>
                </c:pt>
                <c:pt idx="3614">
                  <c:v>7</c:v>
                </c:pt>
                <c:pt idx="3615">
                  <c:v>7</c:v>
                </c:pt>
                <c:pt idx="3616">
                  <c:v>7</c:v>
                </c:pt>
                <c:pt idx="3617">
                  <c:v>7</c:v>
                </c:pt>
                <c:pt idx="3618">
                  <c:v>7</c:v>
                </c:pt>
                <c:pt idx="3619">
                  <c:v>7</c:v>
                </c:pt>
                <c:pt idx="3620">
                  <c:v>7</c:v>
                </c:pt>
                <c:pt idx="3621">
                  <c:v>7</c:v>
                </c:pt>
                <c:pt idx="3622">
                  <c:v>7</c:v>
                </c:pt>
                <c:pt idx="3623">
                  <c:v>7</c:v>
                </c:pt>
                <c:pt idx="3624">
                  <c:v>7</c:v>
                </c:pt>
                <c:pt idx="3625">
                  <c:v>7</c:v>
                </c:pt>
                <c:pt idx="3626">
                  <c:v>7</c:v>
                </c:pt>
                <c:pt idx="3627">
                  <c:v>7</c:v>
                </c:pt>
                <c:pt idx="3628">
                  <c:v>7</c:v>
                </c:pt>
                <c:pt idx="3629">
                  <c:v>7</c:v>
                </c:pt>
                <c:pt idx="3630">
                  <c:v>7</c:v>
                </c:pt>
                <c:pt idx="3631">
                  <c:v>7</c:v>
                </c:pt>
                <c:pt idx="3632">
                  <c:v>7</c:v>
                </c:pt>
                <c:pt idx="3633">
                  <c:v>7</c:v>
                </c:pt>
                <c:pt idx="3634">
                  <c:v>7</c:v>
                </c:pt>
                <c:pt idx="3635">
                  <c:v>7</c:v>
                </c:pt>
                <c:pt idx="3636">
                  <c:v>7</c:v>
                </c:pt>
                <c:pt idx="3637">
                  <c:v>7</c:v>
                </c:pt>
                <c:pt idx="3638">
                  <c:v>7</c:v>
                </c:pt>
                <c:pt idx="3639">
                  <c:v>7</c:v>
                </c:pt>
                <c:pt idx="3640">
                  <c:v>7</c:v>
                </c:pt>
                <c:pt idx="3641">
                  <c:v>7</c:v>
                </c:pt>
                <c:pt idx="3642">
                  <c:v>7</c:v>
                </c:pt>
                <c:pt idx="3643">
                  <c:v>7</c:v>
                </c:pt>
                <c:pt idx="3644">
                  <c:v>7</c:v>
                </c:pt>
                <c:pt idx="3645">
                  <c:v>7</c:v>
                </c:pt>
                <c:pt idx="3646">
                  <c:v>7</c:v>
                </c:pt>
                <c:pt idx="3647">
                  <c:v>7</c:v>
                </c:pt>
                <c:pt idx="3648">
                  <c:v>7</c:v>
                </c:pt>
                <c:pt idx="3649">
                  <c:v>7</c:v>
                </c:pt>
                <c:pt idx="3650">
                  <c:v>7</c:v>
                </c:pt>
                <c:pt idx="3651">
                  <c:v>7</c:v>
                </c:pt>
                <c:pt idx="3652">
                  <c:v>7</c:v>
                </c:pt>
                <c:pt idx="3653">
                  <c:v>7</c:v>
                </c:pt>
                <c:pt idx="3654">
                  <c:v>7</c:v>
                </c:pt>
                <c:pt idx="3655">
                  <c:v>7</c:v>
                </c:pt>
                <c:pt idx="3656">
                  <c:v>7</c:v>
                </c:pt>
                <c:pt idx="3657">
                  <c:v>7</c:v>
                </c:pt>
                <c:pt idx="3658">
                  <c:v>7</c:v>
                </c:pt>
                <c:pt idx="3659">
                  <c:v>7</c:v>
                </c:pt>
                <c:pt idx="3660">
                  <c:v>7</c:v>
                </c:pt>
                <c:pt idx="3661">
                  <c:v>7</c:v>
                </c:pt>
                <c:pt idx="3662">
                  <c:v>7</c:v>
                </c:pt>
                <c:pt idx="3663">
                  <c:v>6</c:v>
                </c:pt>
                <c:pt idx="3664">
                  <c:v>6</c:v>
                </c:pt>
                <c:pt idx="3665">
                  <c:v>6</c:v>
                </c:pt>
                <c:pt idx="3666">
                  <c:v>6</c:v>
                </c:pt>
                <c:pt idx="3667">
                  <c:v>6</c:v>
                </c:pt>
                <c:pt idx="3668">
                  <c:v>6</c:v>
                </c:pt>
                <c:pt idx="3669">
                  <c:v>6</c:v>
                </c:pt>
                <c:pt idx="3670">
                  <c:v>6</c:v>
                </c:pt>
                <c:pt idx="3671">
                  <c:v>6</c:v>
                </c:pt>
                <c:pt idx="3672">
                  <c:v>6</c:v>
                </c:pt>
                <c:pt idx="3673">
                  <c:v>6</c:v>
                </c:pt>
                <c:pt idx="3674">
                  <c:v>6</c:v>
                </c:pt>
                <c:pt idx="3675">
                  <c:v>6</c:v>
                </c:pt>
                <c:pt idx="3676">
                  <c:v>6</c:v>
                </c:pt>
                <c:pt idx="3677">
                  <c:v>6</c:v>
                </c:pt>
                <c:pt idx="3678">
                  <c:v>6</c:v>
                </c:pt>
                <c:pt idx="3679">
                  <c:v>6</c:v>
                </c:pt>
                <c:pt idx="3680">
                  <c:v>6</c:v>
                </c:pt>
                <c:pt idx="3681">
                  <c:v>6</c:v>
                </c:pt>
                <c:pt idx="3682">
                  <c:v>6</c:v>
                </c:pt>
                <c:pt idx="3683">
                  <c:v>6</c:v>
                </c:pt>
                <c:pt idx="3684">
                  <c:v>6</c:v>
                </c:pt>
                <c:pt idx="3685">
                  <c:v>6</c:v>
                </c:pt>
                <c:pt idx="3686">
                  <c:v>6</c:v>
                </c:pt>
                <c:pt idx="3687">
                  <c:v>6</c:v>
                </c:pt>
                <c:pt idx="3688">
                  <c:v>6</c:v>
                </c:pt>
                <c:pt idx="3689">
                  <c:v>6</c:v>
                </c:pt>
                <c:pt idx="3690">
                  <c:v>6</c:v>
                </c:pt>
                <c:pt idx="3691">
                  <c:v>6</c:v>
                </c:pt>
                <c:pt idx="3692">
                  <c:v>6</c:v>
                </c:pt>
                <c:pt idx="3693">
                  <c:v>6</c:v>
                </c:pt>
                <c:pt idx="3694">
                  <c:v>6</c:v>
                </c:pt>
                <c:pt idx="3695">
                  <c:v>6</c:v>
                </c:pt>
                <c:pt idx="3696">
                  <c:v>6</c:v>
                </c:pt>
                <c:pt idx="3697">
                  <c:v>6</c:v>
                </c:pt>
                <c:pt idx="3698">
                  <c:v>6</c:v>
                </c:pt>
                <c:pt idx="3699">
                  <c:v>6</c:v>
                </c:pt>
                <c:pt idx="3700">
                  <c:v>6</c:v>
                </c:pt>
                <c:pt idx="3701">
                  <c:v>6</c:v>
                </c:pt>
                <c:pt idx="3702">
                  <c:v>6</c:v>
                </c:pt>
                <c:pt idx="3703">
                  <c:v>6</c:v>
                </c:pt>
                <c:pt idx="3704">
                  <c:v>6</c:v>
                </c:pt>
                <c:pt idx="3705">
                  <c:v>6</c:v>
                </c:pt>
                <c:pt idx="3706">
                  <c:v>6</c:v>
                </c:pt>
                <c:pt idx="3707">
                  <c:v>6</c:v>
                </c:pt>
                <c:pt idx="3708">
                  <c:v>6</c:v>
                </c:pt>
                <c:pt idx="3709">
                  <c:v>6</c:v>
                </c:pt>
                <c:pt idx="3710">
                  <c:v>6</c:v>
                </c:pt>
                <c:pt idx="3711">
                  <c:v>6</c:v>
                </c:pt>
                <c:pt idx="3712">
                  <c:v>6</c:v>
                </c:pt>
                <c:pt idx="3713">
                  <c:v>6</c:v>
                </c:pt>
                <c:pt idx="3714">
                  <c:v>6</c:v>
                </c:pt>
                <c:pt idx="3715">
                  <c:v>6</c:v>
                </c:pt>
                <c:pt idx="3716">
                  <c:v>6</c:v>
                </c:pt>
                <c:pt idx="3717">
                  <c:v>6</c:v>
                </c:pt>
                <c:pt idx="3718">
                  <c:v>6</c:v>
                </c:pt>
                <c:pt idx="3719">
                  <c:v>6</c:v>
                </c:pt>
                <c:pt idx="3720">
                  <c:v>6</c:v>
                </c:pt>
                <c:pt idx="3721">
                  <c:v>6</c:v>
                </c:pt>
                <c:pt idx="3722">
                  <c:v>6</c:v>
                </c:pt>
                <c:pt idx="3723">
                  <c:v>6</c:v>
                </c:pt>
                <c:pt idx="3724">
                  <c:v>6</c:v>
                </c:pt>
                <c:pt idx="3725">
                  <c:v>6</c:v>
                </c:pt>
                <c:pt idx="3726">
                  <c:v>6</c:v>
                </c:pt>
                <c:pt idx="3727">
                  <c:v>6</c:v>
                </c:pt>
                <c:pt idx="3728">
                  <c:v>6</c:v>
                </c:pt>
                <c:pt idx="3729">
                  <c:v>6</c:v>
                </c:pt>
                <c:pt idx="3730">
                  <c:v>6</c:v>
                </c:pt>
                <c:pt idx="3731">
                  <c:v>6</c:v>
                </c:pt>
                <c:pt idx="3732">
                  <c:v>6</c:v>
                </c:pt>
                <c:pt idx="3733">
                  <c:v>6</c:v>
                </c:pt>
                <c:pt idx="3734">
                  <c:v>6</c:v>
                </c:pt>
                <c:pt idx="3735">
                  <c:v>6</c:v>
                </c:pt>
                <c:pt idx="3736">
                  <c:v>6</c:v>
                </c:pt>
                <c:pt idx="3737">
                  <c:v>6</c:v>
                </c:pt>
                <c:pt idx="3738">
                  <c:v>6</c:v>
                </c:pt>
                <c:pt idx="3739">
                  <c:v>6</c:v>
                </c:pt>
                <c:pt idx="3740">
                  <c:v>6</c:v>
                </c:pt>
                <c:pt idx="3741">
                  <c:v>6</c:v>
                </c:pt>
                <c:pt idx="3742">
                  <c:v>6</c:v>
                </c:pt>
                <c:pt idx="3743">
                  <c:v>6</c:v>
                </c:pt>
                <c:pt idx="3744">
                  <c:v>6</c:v>
                </c:pt>
                <c:pt idx="3745">
                  <c:v>6</c:v>
                </c:pt>
                <c:pt idx="3746">
                  <c:v>6</c:v>
                </c:pt>
                <c:pt idx="3747">
                  <c:v>6</c:v>
                </c:pt>
                <c:pt idx="3748">
                  <c:v>6</c:v>
                </c:pt>
                <c:pt idx="3749">
                  <c:v>6</c:v>
                </c:pt>
                <c:pt idx="3750">
                  <c:v>6</c:v>
                </c:pt>
                <c:pt idx="3751">
                  <c:v>6</c:v>
                </c:pt>
                <c:pt idx="3752">
                  <c:v>6</c:v>
                </c:pt>
                <c:pt idx="3753">
                  <c:v>6</c:v>
                </c:pt>
                <c:pt idx="3754">
                  <c:v>6</c:v>
                </c:pt>
                <c:pt idx="3755">
                  <c:v>6</c:v>
                </c:pt>
                <c:pt idx="3756">
                  <c:v>6</c:v>
                </c:pt>
                <c:pt idx="3757">
                  <c:v>6</c:v>
                </c:pt>
                <c:pt idx="3758">
                  <c:v>6</c:v>
                </c:pt>
                <c:pt idx="3759">
                  <c:v>6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6</c:v>
                </c:pt>
                <c:pt idx="3767">
                  <c:v>6</c:v>
                </c:pt>
                <c:pt idx="3768">
                  <c:v>6</c:v>
                </c:pt>
                <c:pt idx="3769">
                  <c:v>6</c:v>
                </c:pt>
                <c:pt idx="3770">
                  <c:v>6</c:v>
                </c:pt>
                <c:pt idx="3771">
                  <c:v>6</c:v>
                </c:pt>
                <c:pt idx="3772">
                  <c:v>6</c:v>
                </c:pt>
                <c:pt idx="3773">
                  <c:v>6</c:v>
                </c:pt>
                <c:pt idx="3774">
                  <c:v>6</c:v>
                </c:pt>
                <c:pt idx="3775">
                  <c:v>6</c:v>
                </c:pt>
                <c:pt idx="3776">
                  <c:v>6</c:v>
                </c:pt>
                <c:pt idx="3777">
                  <c:v>6</c:v>
                </c:pt>
                <c:pt idx="3778">
                  <c:v>6</c:v>
                </c:pt>
                <c:pt idx="3779">
                  <c:v>6</c:v>
                </c:pt>
                <c:pt idx="3780">
                  <c:v>6</c:v>
                </c:pt>
                <c:pt idx="3781">
                  <c:v>6</c:v>
                </c:pt>
                <c:pt idx="3782">
                  <c:v>6</c:v>
                </c:pt>
                <c:pt idx="3783">
                  <c:v>6</c:v>
                </c:pt>
                <c:pt idx="3784">
                  <c:v>6</c:v>
                </c:pt>
                <c:pt idx="3785">
                  <c:v>6</c:v>
                </c:pt>
                <c:pt idx="3786">
                  <c:v>6</c:v>
                </c:pt>
                <c:pt idx="3787">
                  <c:v>6</c:v>
                </c:pt>
                <c:pt idx="3788">
                  <c:v>6</c:v>
                </c:pt>
                <c:pt idx="3789">
                  <c:v>6</c:v>
                </c:pt>
                <c:pt idx="3790">
                  <c:v>6</c:v>
                </c:pt>
                <c:pt idx="3791">
                  <c:v>6</c:v>
                </c:pt>
                <c:pt idx="3792">
                  <c:v>6</c:v>
                </c:pt>
                <c:pt idx="3793">
                  <c:v>6</c:v>
                </c:pt>
                <c:pt idx="3794">
                  <c:v>6</c:v>
                </c:pt>
                <c:pt idx="3795">
                  <c:v>6</c:v>
                </c:pt>
                <c:pt idx="3796">
                  <c:v>6</c:v>
                </c:pt>
                <c:pt idx="3797">
                  <c:v>6</c:v>
                </c:pt>
                <c:pt idx="3798">
                  <c:v>6</c:v>
                </c:pt>
                <c:pt idx="3799">
                  <c:v>6</c:v>
                </c:pt>
                <c:pt idx="3800">
                  <c:v>6</c:v>
                </c:pt>
                <c:pt idx="3801">
                  <c:v>6</c:v>
                </c:pt>
                <c:pt idx="3802">
                  <c:v>6</c:v>
                </c:pt>
                <c:pt idx="3803">
                  <c:v>6</c:v>
                </c:pt>
                <c:pt idx="3804">
                  <c:v>6</c:v>
                </c:pt>
                <c:pt idx="3805">
                  <c:v>6</c:v>
                </c:pt>
                <c:pt idx="3806">
                  <c:v>6</c:v>
                </c:pt>
                <c:pt idx="3807">
                  <c:v>6</c:v>
                </c:pt>
                <c:pt idx="3808">
                  <c:v>6</c:v>
                </c:pt>
                <c:pt idx="3809">
                  <c:v>6</c:v>
                </c:pt>
                <c:pt idx="3810">
                  <c:v>6</c:v>
                </c:pt>
                <c:pt idx="3811">
                  <c:v>6</c:v>
                </c:pt>
                <c:pt idx="3812">
                  <c:v>6</c:v>
                </c:pt>
                <c:pt idx="3813">
                  <c:v>6</c:v>
                </c:pt>
                <c:pt idx="3814">
                  <c:v>6</c:v>
                </c:pt>
                <c:pt idx="3815">
                  <c:v>6</c:v>
                </c:pt>
                <c:pt idx="3816">
                  <c:v>6</c:v>
                </c:pt>
                <c:pt idx="3817">
                  <c:v>6</c:v>
                </c:pt>
                <c:pt idx="3818">
                  <c:v>6</c:v>
                </c:pt>
                <c:pt idx="3819">
                  <c:v>6</c:v>
                </c:pt>
                <c:pt idx="3820">
                  <c:v>6</c:v>
                </c:pt>
                <c:pt idx="3821">
                  <c:v>6</c:v>
                </c:pt>
                <c:pt idx="3822">
                  <c:v>6</c:v>
                </c:pt>
                <c:pt idx="3823">
                  <c:v>6</c:v>
                </c:pt>
                <c:pt idx="3824">
                  <c:v>6</c:v>
                </c:pt>
                <c:pt idx="3825">
                  <c:v>6</c:v>
                </c:pt>
                <c:pt idx="3826">
                  <c:v>6</c:v>
                </c:pt>
                <c:pt idx="3827">
                  <c:v>6</c:v>
                </c:pt>
                <c:pt idx="3828">
                  <c:v>6</c:v>
                </c:pt>
                <c:pt idx="3829">
                  <c:v>6</c:v>
                </c:pt>
                <c:pt idx="3830">
                  <c:v>6</c:v>
                </c:pt>
                <c:pt idx="3831">
                  <c:v>6</c:v>
                </c:pt>
                <c:pt idx="3832">
                  <c:v>6</c:v>
                </c:pt>
                <c:pt idx="3833">
                  <c:v>6</c:v>
                </c:pt>
                <c:pt idx="3834">
                  <c:v>6</c:v>
                </c:pt>
                <c:pt idx="3835">
                  <c:v>6</c:v>
                </c:pt>
                <c:pt idx="3836">
                  <c:v>6</c:v>
                </c:pt>
                <c:pt idx="3837">
                  <c:v>6</c:v>
                </c:pt>
                <c:pt idx="3838">
                  <c:v>6</c:v>
                </c:pt>
                <c:pt idx="3839">
                  <c:v>6</c:v>
                </c:pt>
                <c:pt idx="3840">
                  <c:v>6</c:v>
                </c:pt>
                <c:pt idx="3841">
                  <c:v>6</c:v>
                </c:pt>
                <c:pt idx="3842">
                  <c:v>6</c:v>
                </c:pt>
                <c:pt idx="3843">
                  <c:v>6</c:v>
                </c:pt>
                <c:pt idx="3844">
                  <c:v>6</c:v>
                </c:pt>
                <c:pt idx="3845">
                  <c:v>6</c:v>
                </c:pt>
                <c:pt idx="3846">
                  <c:v>6</c:v>
                </c:pt>
                <c:pt idx="3847">
                  <c:v>6</c:v>
                </c:pt>
                <c:pt idx="3848">
                  <c:v>6</c:v>
                </c:pt>
                <c:pt idx="3849">
                  <c:v>6</c:v>
                </c:pt>
                <c:pt idx="3850">
                  <c:v>6</c:v>
                </c:pt>
                <c:pt idx="3851">
                  <c:v>6</c:v>
                </c:pt>
                <c:pt idx="3852">
                  <c:v>6</c:v>
                </c:pt>
                <c:pt idx="3853">
                  <c:v>6</c:v>
                </c:pt>
                <c:pt idx="3854">
                  <c:v>6</c:v>
                </c:pt>
                <c:pt idx="3855">
                  <c:v>6</c:v>
                </c:pt>
                <c:pt idx="3856">
                  <c:v>6</c:v>
                </c:pt>
                <c:pt idx="3857">
                  <c:v>6</c:v>
                </c:pt>
                <c:pt idx="3858">
                  <c:v>6</c:v>
                </c:pt>
                <c:pt idx="3859">
                  <c:v>6</c:v>
                </c:pt>
                <c:pt idx="3860">
                  <c:v>6</c:v>
                </c:pt>
                <c:pt idx="3861">
                  <c:v>6</c:v>
                </c:pt>
                <c:pt idx="3862">
                  <c:v>6</c:v>
                </c:pt>
                <c:pt idx="3863">
                  <c:v>6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6</c:v>
                </c:pt>
                <c:pt idx="3877">
                  <c:v>6</c:v>
                </c:pt>
                <c:pt idx="3878">
                  <c:v>6</c:v>
                </c:pt>
                <c:pt idx="3879">
                  <c:v>6</c:v>
                </c:pt>
                <c:pt idx="3880">
                  <c:v>6</c:v>
                </c:pt>
                <c:pt idx="3881">
                  <c:v>6</c:v>
                </c:pt>
                <c:pt idx="3882">
                  <c:v>6</c:v>
                </c:pt>
                <c:pt idx="3883">
                  <c:v>6</c:v>
                </c:pt>
                <c:pt idx="3884">
                  <c:v>6</c:v>
                </c:pt>
                <c:pt idx="3885">
                  <c:v>6</c:v>
                </c:pt>
                <c:pt idx="3886">
                  <c:v>6</c:v>
                </c:pt>
                <c:pt idx="3887">
                  <c:v>6</c:v>
                </c:pt>
                <c:pt idx="3888">
                  <c:v>6</c:v>
                </c:pt>
                <c:pt idx="3889">
                  <c:v>6</c:v>
                </c:pt>
                <c:pt idx="3890">
                  <c:v>6</c:v>
                </c:pt>
                <c:pt idx="3891">
                  <c:v>6</c:v>
                </c:pt>
                <c:pt idx="3892">
                  <c:v>6</c:v>
                </c:pt>
                <c:pt idx="3893">
                  <c:v>6</c:v>
                </c:pt>
                <c:pt idx="3894">
                  <c:v>6</c:v>
                </c:pt>
                <c:pt idx="3895">
                  <c:v>6</c:v>
                </c:pt>
                <c:pt idx="3896">
                  <c:v>6</c:v>
                </c:pt>
                <c:pt idx="3897">
                  <c:v>6</c:v>
                </c:pt>
                <c:pt idx="3898">
                  <c:v>6</c:v>
                </c:pt>
                <c:pt idx="3899">
                  <c:v>6</c:v>
                </c:pt>
                <c:pt idx="3900">
                  <c:v>6</c:v>
                </c:pt>
                <c:pt idx="3901">
                  <c:v>6</c:v>
                </c:pt>
                <c:pt idx="3902">
                  <c:v>6</c:v>
                </c:pt>
                <c:pt idx="3903">
                  <c:v>6</c:v>
                </c:pt>
                <c:pt idx="3904">
                  <c:v>6</c:v>
                </c:pt>
                <c:pt idx="3905">
                  <c:v>6</c:v>
                </c:pt>
                <c:pt idx="3906">
                  <c:v>6</c:v>
                </c:pt>
                <c:pt idx="3907">
                  <c:v>6</c:v>
                </c:pt>
                <c:pt idx="3908">
                  <c:v>6</c:v>
                </c:pt>
                <c:pt idx="3909">
                  <c:v>6</c:v>
                </c:pt>
                <c:pt idx="3910">
                  <c:v>6</c:v>
                </c:pt>
                <c:pt idx="3911">
                  <c:v>6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6</c:v>
                </c:pt>
                <c:pt idx="3916">
                  <c:v>6</c:v>
                </c:pt>
                <c:pt idx="3917">
                  <c:v>6</c:v>
                </c:pt>
                <c:pt idx="3918">
                  <c:v>6</c:v>
                </c:pt>
                <c:pt idx="3919">
                  <c:v>6</c:v>
                </c:pt>
                <c:pt idx="3920">
                  <c:v>6</c:v>
                </c:pt>
                <c:pt idx="3921">
                  <c:v>6</c:v>
                </c:pt>
                <c:pt idx="3922">
                  <c:v>6</c:v>
                </c:pt>
                <c:pt idx="3923">
                  <c:v>6</c:v>
                </c:pt>
                <c:pt idx="3924">
                  <c:v>6</c:v>
                </c:pt>
                <c:pt idx="3925">
                  <c:v>6</c:v>
                </c:pt>
                <c:pt idx="3926">
                  <c:v>6</c:v>
                </c:pt>
                <c:pt idx="3927">
                  <c:v>6</c:v>
                </c:pt>
                <c:pt idx="3928">
                  <c:v>6</c:v>
                </c:pt>
                <c:pt idx="3929">
                  <c:v>6</c:v>
                </c:pt>
                <c:pt idx="3930">
                  <c:v>6</c:v>
                </c:pt>
                <c:pt idx="3931">
                  <c:v>6</c:v>
                </c:pt>
                <c:pt idx="3932">
                  <c:v>6</c:v>
                </c:pt>
                <c:pt idx="3933">
                  <c:v>6</c:v>
                </c:pt>
                <c:pt idx="3934">
                  <c:v>6</c:v>
                </c:pt>
                <c:pt idx="3935">
                  <c:v>6</c:v>
                </c:pt>
                <c:pt idx="3936">
                  <c:v>6</c:v>
                </c:pt>
                <c:pt idx="3937">
                  <c:v>6</c:v>
                </c:pt>
                <c:pt idx="3938">
                  <c:v>6</c:v>
                </c:pt>
                <c:pt idx="3939">
                  <c:v>6</c:v>
                </c:pt>
                <c:pt idx="3940">
                  <c:v>6</c:v>
                </c:pt>
                <c:pt idx="3941">
                  <c:v>6</c:v>
                </c:pt>
                <c:pt idx="3942">
                  <c:v>6</c:v>
                </c:pt>
                <c:pt idx="3943">
                  <c:v>6</c:v>
                </c:pt>
                <c:pt idx="3944">
                  <c:v>6</c:v>
                </c:pt>
                <c:pt idx="3945">
                  <c:v>6</c:v>
                </c:pt>
                <c:pt idx="3946">
                  <c:v>6</c:v>
                </c:pt>
                <c:pt idx="3947">
                  <c:v>6</c:v>
                </c:pt>
                <c:pt idx="3948">
                  <c:v>6</c:v>
                </c:pt>
                <c:pt idx="3949">
                  <c:v>6</c:v>
                </c:pt>
                <c:pt idx="3950">
                  <c:v>6</c:v>
                </c:pt>
                <c:pt idx="3951">
                  <c:v>6</c:v>
                </c:pt>
                <c:pt idx="3952">
                  <c:v>6</c:v>
                </c:pt>
                <c:pt idx="3953">
                  <c:v>6</c:v>
                </c:pt>
                <c:pt idx="3954">
                  <c:v>6</c:v>
                </c:pt>
                <c:pt idx="3955">
                  <c:v>6</c:v>
                </c:pt>
                <c:pt idx="3956">
                  <c:v>6</c:v>
                </c:pt>
                <c:pt idx="3957">
                  <c:v>6</c:v>
                </c:pt>
                <c:pt idx="3958">
                  <c:v>6</c:v>
                </c:pt>
                <c:pt idx="3959">
                  <c:v>6</c:v>
                </c:pt>
                <c:pt idx="3960">
                  <c:v>6</c:v>
                </c:pt>
                <c:pt idx="3961">
                  <c:v>6</c:v>
                </c:pt>
                <c:pt idx="3962">
                  <c:v>6</c:v>
                </c:pt>
                <c:pt idx="3963">
                  <c:v>6</c:v>
                </c:pt>
                <c:pt idx="3964">
                  <c:v>6</c:v>
                </c:pt>
                <c:pt idx="3965">
                  <c:v>6</c:v>
                </c:pt>
                <c:pt idx="3966">
                  <c:v>6</c:v>
                </c:pt>
                <c:pt idx="3967">
                  <c:v>6</c:v>
                </c:pt>
                <c:pt idx="3968">
                  <c:v>6</c:v>
                </c:pt>
                <c:pt idx="3969">
                  <c:v>6</c:v>
                </c:pt>
                <c:pt idx="3970">
                  <c:v>6</c:v>
                </c:pt>
                <c:pt idx="3971">
                  <c:v>6</c:v>
                </c:pt>
                <c:pt idx="3972">
                  <c:v>6</c:v>
                </c:pt>
                <c:pt idx="3973">
                  <c:v>6</c:v>
                </c:pt>
                <c:pt idx="3974">
                  <c:v>6</c:v>
                </c:pt>
                <c:pt idx="3975">
                  <c:v>6</c:v>
                </c:pt>
                <c:pt idx="3976">
                  <c:v>6</c:v>
                </c:pt>
                <c:pt idx="3977">
                  <c:v>6</c:v>
                </c:pt>
                <c:pt idx="3978">
                  <c:v>6</c:v>
                </c:pt>
                <c:pt idx="3979">
                  <c:v>6</c:v>
                </c:pt>
                <c:pt idx="3980">
                  <c:v>6</c:v>
                </c:pt>
                <c:pt idx="3981">
                  <c:v>6</c:v>
                </c:pt>
                <c:pt idx="3982">
                  <c:v>6</c:v>
                </c:pt>
                <c:pt idx="3983">
                  <c:v>6</c:v>
                </c:pt>
                <c:pt idx="3984">
                  <c:v>6</c:v>
                </c:pt>
                <c:pt idx="3985">
                  <c:v>6</c:v>
                </c:pt>
                <c:pt idx="3986">
                  <c:v>6</c:v>
                </c:pt>
                <c:pt idx="3987">
                  <c:v>6</c:v>
                </c:pt>
                <c:pt idx="3988">
                  <c:v>6</c:v>
                </c:pt>
                <c:pt idx="3989">
                  <c:v>6</c:v>
                </c:pt>
                <c:pt idx="3990">
                  <c:v>6</c:v>
                </c:pt>
                <c:pt idx="3991">
                  <c:v>6</c:v>
                </c:pt>
                <c:pt idx="3992">
                  <c:v>6</c:v>
                </c:pt>
                <c:pt idx="3993">
                  <c:v>6</c:v>
                </c:pt>
                <c:pt idx="3994">
                  <c:v>6</c:v>
                </c:pt>
                <c:pt idx="3995">
                  <c:v>6</c:v>
                </c:pt>
                <c:pt idx="3996">
                  <c:v>6</c:v>
                </c:pt>
                <c:pt idx="3997">
                  <c:v>6</c:v>
                </c:pt>
                <c:pt idx="3998">
                  <c:v>6</c:v>
                </c:pt>
                <c:pt idx="3999">
                  <c:v>6</c:v>
                </c:pt>
                <c:pt idx="4000">
                  <c:v>6</c:v>
                </c:pt>
                <c:pt idx="4001">
                  <c:v>6</c:v>
                </c:pt>
                <c:pt idx="4002">
                  <c:v>6</c:v>
                </c:pt>
                <c:pt idx="4003">
                  <c:v>6</c:v>
                </c:pt>
                <c:pt idx="4004">
                  <c:v>6</c:v>
                </c:pt>
                <c:pt idx="4005">
                  <c:v>6</c:v>
                </c:pt>
                <c:pt idx="4006">
                  <c:v>6</c:v>
                </c:pt>
                <c:pt idx="4007">
                  <c:v>6</c:v>
                </c:pt>
                <c:pt idx="4008">
                  <c:v>6</c:v>
                </c:pt>
                <c:pt idx="4009">
                  <c:v>6</c:v>
                </c:pt>
                <c:pt idx="4010">
                  <c:v>6</c:v>
                </c:pt>
                <c:pt idx="4011">
                  <c:v>6</c:v>
                </c:pt>
                <c:pt idx="4012">
                  <c:v>6</c:v>
                </c:pt>
                <c:pt idx="4013">
                  <c:v>6</c:v>
                </c:pt>
                <c:pt idx="4014">
                  <c:v>6</c:v>
                </c:pt>
                <c:pt idx="4015">
                  <c:v>6</c:v>
                </c:pt>
                <c:pt idx="4016">
                  <c:v>5</c:v>
                </c:pt>
                <c:pt idx="4017">
                  <c:v>5</c:v>
                </c:pt>
                <c:pt idx="4018">
                  <c:v>5</c:v>
                </c:pt>
                <c:pt idx="4019">
                  <c:v>5</c:v>
                </c:pt>
                <c:pt idx="4020">
                  <c:v>5</c:v>
                </c:pt>
                <c:pt idx="4021">
                  <c:v>5</c:v>
                </c:pt>
                <c:pt idx="4022">
                  <c:v>5</c:v>
                </c:pt>
                <c:pt idx="4023">
                  <c:v>5</c:v>
                </c:pt>
                <c:pt idx="4024">
                  <c:v>5</c:v>
                </c:pt>
                <c:pt idx="4025">
                  <c:v>5</c:v>
                </c:pt>
                <c:pt idx="4026">
                  <c:v>5</c:v>
                </c:pt>
                <c:pt idx="4027">
                  <c:v>5</c:v>
                </c:pt>
                <c:pt idx="4028">
                  <c:v>5</c:v>
                </c:pt>
                <c:pt idx="4029">
                  <c:v>5</c:v>
                </c:pt>
                <c:pt idx="4030">
                  <c:v>5</c:v>
                </c:pt>
                <c:pt idx="4031">
                  <c:v>5</c:v>
                </c:pt>
                <c:pt idx="4032">
                  <c:v>5</c:v>
                </c:pt>
                <c:pt idx="4033">
                  <c:v>5</c:v>
                </c:pt>
                <c:pt idx="4034">
                  <c:v>5</c:v>
                </c:pt>
                <c:pt idx="4035">
                  <c:v>5</c:v>
                </c:pt>
                <c:pt idx="4036">
                  <c:v>5</c:v>
                </c:pt>
                <c:pt idx="4037">
                  <c:v>5</c:v>
                </c:pt>
                <c:pt idx="4038">
                  <c:v>5</c:v>
                </c:pt>
                <c:pt idx="4039">
                  <c:v>5</c:v>
                </c:pt>
                <c:pt idx="4040">
                  <c:v>5</c:v>
                </c:pt>
                <c:pt idx="4041">
                  <c:v>5</c:v>
                </c:pt>
                <c:pt idx="4042">
                  <c:v>5</c:v>
                </c:pt>
                <c:pt idx="4043">
                  <c:v>5</c:v>
                </c:pt>
                <c:pt idx="4044">
                  <c:v>5</c:v>
                </c:pt>
                <c:pt idx="4045">
                  <c:v>5</c:v>
                </c:pt>
                <c:pt idx="4046">
                  <c:v>5</c:v>
                </c:pt>
                <c:pt idx="4047">
                  <c:v>5</c:v>
                </c:pt>
                <c:pt idx="4048">
                  <c:v>5</c:v>
                </c:pt>
                <c:pt idx="4049">
                  <c:v>5</c:v>
                </c:pt>
                <c:pt idx="4050">
                  <c:v>5</c:v>
                </c:pt>
                <c:pt idx="4051">
                  <c:v>5</c:v>
                </c:pt>
                <c:pt idx="4052">
                  <c:v>5</c:v>
                </c:pt>
                <c:pt idx="4053">
                  <c:v>5</c:v>
                </c:pt>
                <c:pt idx="4054">
                  <c:v>5</c:v>
                </c:pt>
                <c:pt idx="4055">
                  <c:v>5</c:v>
                </c:pt>
                <c:pt idx="4056">
                  <c:v>5</c:v>
                </c:pt>
                <c:pt idx="4057">
                  <c:v>5</c:v>
                </c:pt>
                <c:pt idx="4058">
                  <c:v>5</c:v>
                </c:pt>
                <c:pt idx="4059">
                  <c:v>5</c:v>
                </c:pt>
                <c:pt idx="4060">
                  <c:v>5</c:v>
                </c:pt>
                <c:pt idx="4061">
                  <c:v>5</c:v>
                </c:pt>
                <c:pt idx="4062">
                  <c:v>5</c:v>
                </c:pt>
                <c:pt idx="4063">
                  <c:v>5</c:v>
                </c:pt>
                <c:pt idx="4064">
                  <c:v>5</c:v>
                </c:pt>
                <c:pt idx="4065">
                  <c:v>5</c:v>
                </c:pt>
                <c:pt idx="4066">
                  <c:v>5</c:v>
                </c:pt>
                <c:pt idx="4067">
                  <c:v>5</c:v>
                </c:pt>
                <c:pt idx="4068">
                  <c:v>5</c:v>
                </c:pt>
                <c:pt idx="4069">
                  <c:v>5</c:v>
                </c:pt>
                <c:pt idx="4070">
                  <c:v>5</c:v>
                </c:pt>
                <c:pt idx="4071">
                  <c:v>5</c:v>
                </c:pt>
                <c:pt idx="4072">
                  <c:v>5</c:v>
                </c:pt>
                <c:pt idx="4073">
                  <c:v>5</c:v>
                </c:pt>
                <c:pt idx="4074">
                  <c:v>5</c:v>
                </c:pt>
                <c:pt idx="4075">
                  <c:v>5</c:v>
                </c:pt>
                <c:pt idx="4076">
                  <c:v>5</c:v>
                </c:pt>
                <c:pt idx="4077">
                  <c:v>5</c:v>
                </c:pt>
                <c:pt idx="4078">
                  <c:v>5</c:v>
                </c:pt>
                <c:pt idx="4079">
                  <c:v>5</c:v>
                </c:pt>
                <c:pt idx="4080">
                  <c:v>5</c:v>
                </c:pt>
                <c:pt idx="4081">
                  <c:v>5</c:v>
                </c:pt>
                <c:pt idx="4082">
                  <c:v>5</c:v>
                </c:pt>
                <c:pt idx="4083">
                  <c:v>5</c:v>
                </c:pt>
                <c:pt idx="4084">
                  <c:v>5</c:v>
                </c:pt>
                <c:pt idx="4085">
                  <c:v>5</c:v>
                </c:pt>
                <c:pt idx="4086">
                  <c:v>5</c:v>
                </c:pt>
                <c:pt idx="4087">
                  <c:v>5</c:v>
                </c:pt>
                <c:pt idx="4088">
                  <c:v>5</c:v>
                </c:pt>
                <c:pt idx="4089">
                  <c:v>5</c:v>
                </c:pt>
                <c:pt idx="4090">
                  <c:v>5</c:v>
                </c:pt>
                <c:pt idx="4091">
                  <c:v>5</c:v>
                </c:pt>
                <c:pt idx="4092">
                  <c:v>5</c:v>
                </c:pt>
                <c:pt idx="4093">
                  <c:v>5</c:v>
                </c:pt>
                <c:pt idx="4094">
                  <c:v>5</c:v>
                </c:pt>
                <c:pt idx="4095">
                  <c:v>5</c:v>
                </c:pt>
                <c:pt idx="4096">
                  <c:v>5</c:v>
                </c:pt>
                <c:pt idx="4097">
                  <c:v>5</c:v>
                </c:pt>
                <c:pt idx="4098">
                  <c:v>5</c:v>
                </c:pt>
                <c:pt idx="4099">
                  <c:v>5</c:v>
                </c:pt>
                <c:pt idx="4100">
                  <c:v>5</c:v>
                </c:pt>
                <c:pt idx="4101">
                  <c:v>5</c:v>
                </c:pt>
                <c:pt idx="4102">
                  <c:v>5</c:v>
                </c:pt>
                <c:pt idx="4103">
                  <c:v>5</c:v>
                </c:pt>
                <c:pt idx="4104">
                  <c:v>5</c:v>
                </c:pt>
                <c:pt idx="4105">
                  <c:v>5</c:v>
                </c:pt>
                <c:pt idx="4106">
                  <c:v>5</c:v>
                </c:pt>
                <c:pt idx="4107">
                  <c:v>5</c:v>
                </c:pt>
                <c:pt idx="4108">
                  <c:v>5</c:v>
                </c:pt>
                <c:pt idx="4109">
                  <c:v>5</c:v>
                </c:pt>
                <c:pt idx="4110">
                  <c:v>5</c:v>
                </c:pt>
                <c:pt idx="4111">
                  <c:v>5</c:v>
                </c:pt>
                <c:pt idx="4112">
                  <c:v>5</c:v>
                </c:pt>
                <c:pt idx="4113">
                  <c:v>5</c:v>
                </c:pt>
                <c:pt idx="4114">
                  <c:v>5</c:v>
                </c:pt>
                <c:pt idx="4115">
                  <c:v>5</c:v>
                </c:pt>
                <c:pt idx="4116">
                  <c:v>5</c:v>
                </c:pt>
                <c:pt idx="4117">
                  <c:v>5</c:v>
                </c:pt>
                <c:pt idx="4118">
                  <c:v>5</c:v>
                </c:pt>
                <c:pt idx="4119">
                  <c:v>5</c:v>
                </c:pt>
                <c:pt idx="4120">
                  <c:v>5</c:v>
                </c:pt>
                <c:pt idx="4121">
                  <c:v>5</c:v>
                </c:pt>
                <c:pt idx="4122">
                  <c:v>5</c:v>
                </c:pt>
                <c:pt idx="4123">
                  <c:v>5</c:v>
                </c:pt>
                <c:pt idx="4124">
                  <c:v>5</c:v>
                </c:pt>
                <c:pt idx="4125">
                  <c:v>5</c:v>
                </c:pt>
                <c:pt idx="4126">
                  <c:v>5</c:v>
                </c:pt>
                <c:pt idx="4127">
                  <c:v>5</c:v>
                </c:pt>
                <c:pt idx="4128">
                  <c:v>5</c:v>
                </c:pt>
                <c:pt idx="4129">
                  <c:v>5</c:v>
                </c:pt>
                <c:pt idx="4130">
                  <c:v>5</c:v>
                </c:pt>
                <c:pt idx="4131">
                  <c:v>5</c:v>
                </c:pt>
                <c:pt idx="4132">
                  <c:v>5</c:v>
                </c:pt>
                <c:pt idx="4133">
                  <c:v>5</c:v>
                </c:pt>
                <c:pt idx="4134">
                  <c:v>5</c:v>
                </c:pt>
                <c:pt idx="4135">
                  <c:v>5</c:v>
                </c:pt>
                <c:pt idx="4136">
                  <c:v>5</c:v>
                </c:pt>
                <c:pt idx="4137">
                  <c:v>5</c:v>
                </c:pt>
                <c:pt idx="4138">
                  <c:v>5</c:v>
                </c:pt>
                <c:pt idx="4139">
                  <c:v>5</c:v>
                </c:pt>
                <c:pt idx="4140">
                  <c:v>5</c:v>
                </c:pt>
                <c:pt idx="4141">
                  <c:v>5</c:v>
                </c:pt>
                <c:pt idx="4142">
                  <c:v>5</c:v>
                </c:pt>
                <c:pt idx="4143">
                  <c:v>5</c:v>
                </c:pt>
                <c:pt idx="4144">
                  <c:v>5</c:v>
                </c:pt>
                <c:pt idx="4145">
                  <c:v>5</c:v>
                </c:pt>
                <c:pt idx="4146">
                  <c:v>5</c:v>
                </c:pt>
                <c:pt idx="4147">
                  <c:v>5</c:v>
                </c:pt>
                <c:pt idx="4148">
                  <c:v>5</c:v>
                </c:pt>
                <c:pt idx="4149">
                  <c:v>5</c:v>
                </c:pt>
                <c:pt idx="4150">
                  <c:v>5</c:v>
                </c:pt>
                <c:pt idx="4151">
                  <c:v>5</c:v>
                </c:pt>
                <c:pt idx="4152">
                  <c:v>5</c:v>
                </c:pt>
                <c:pt idx="4153">
                  <c:v>5</c:v>
                </c:pt>
                <c:pt idx="4154">
                  <c:v>5</c:v>
                </c:pt>
                <c:pt idx="4155">
                  <c:v>5</c:v>
                </c:pt>
                <c:pt idx="4156">
                  <c:v>5</c:v>
                </c:pt>
                <c:pt idx="4157">
                  <c:v>5</c:v>
                </c:pt>
                <c:pt idx="4158">
                  <c:v>5</c:v>
                </c:pt>
                <c:pt idx="4159">
                  <c:v>5</c:v>
                </c:pt>
                <c:pt idx="4160">
                  <c:v>5</c:v>
                </c:pt>
                <c:pt idx="4161">
                  <c:v>5</c:v>
                </c:pt>
                <c:pt idx="4162">
                  <c:v>5</c:v>
                </c:pt>
                <c:pt idx="4163">
                  <c:v>5</c:v>
                </c:pt>
                <c:pt idx="4164">
                  <c:v>5</c:v>
                </c:pt>
                <c:pt idx="4165">
                  <c:v>5</c:v>
                </c:pt>
                <c:pt idx="4166">
                  <c:v>5</c:v>
                </c:pt>
                <c:pt idx="4167">
                  <c:v>5</c:v>
                </c:pt>
                <c:pt idx="4168">
                  <c:v>5</c:v>
                </c:pt>
                <c:pt idx="4169">
                  <c:v>5</c:v>
                </c:pt>
                <c:pt idx="4170">
                  <c:v>5</c:v>
                </c:pt>
                <c:pt idx="4171">
                  <c:v>5</c:v>
                </c:pt>
                <c:pt idx="4172">
                  <c:v>5</c:v>
                </c:pt>
                <c:pt idx="4173">
                  <c:v>5</c:v>
                </c:pt>
                <c:pt idx="4174">
                  <c:v>5</c:v>
                </c:pt>
                <c:pt idx="4175">
                  <c:v>5</c:v>
                </c:pt>
                <c:pt idx="4176">
                  <c:v>5</c:v>
                </c:pt>
                <c:pt idx="4177">
                  <c:v>5</c:v>
                </c:pt>
                <c:pt idx="4178">
                  <c:v>5</c:v>
                </c:pt>
                <c:pt idx="4179">
                  <c:v>5</c:v>
                </c:pt>
                <c:pt idx="4180">
                  <c:v>5</c:v>
                </c:pt>
                <c:pt idx="4181">
                  <c:v>5</c:v>
                </c:pt>
                <c:pt idx="4182">
                  <c:v>5</c:v>
                </c:pt>
                <c:pt idx="4183">
                  <c:v>5</c:v>
                </c:pt>
                <c:pt idx="4184">
                  <c:v>5</c:v>
                </c:pt>
                <c:pt idx="4185">
                  <c:v>5</c:v>
                </c:pt>
                <c:pt idx="4186">
                  <c:v>5</c:v>
                </c:pt>
                <c:pt idx="4187">
                  <c:v>5</c:v>
                </c:pt>
                <c:pt idx="4188">
                  <c:v>5</c:v>
                </c:pt>
                <c:pt idx="4189">
                  <c:v>5</c:v>
                </c:pt>
                <c:pt idx="4190">
                  <c:v>5</c:v>
                </c:pt>
                <c:pt idx="4191">
                  <c:v>5</c:v>
                </c:pt>
                <c:pt idx="4192">
                  <c:v>5</c:v>
                </c:pt>
                <c:pt idx="4193">
                  <c:v>5</c:v>
                </c:pt>
                <c:pt idx="4194">
                  <c:v>5</c:v>
                </c:pt>
                <c:pt idx="4195">
                  <c:v>5</c:v>
                </c:pt>
                <c:pt idx="4196">
                  <c:v>5</c:v>
                </c:pt>
                <c:pt idx="4197">
                  <c:v>5</c:v>
                </c:pt>
                <c:pt idx="4198">
                  <c:v>5</c:v>
                </c:pt>
                <c:pt idx="4199">
                  <c:v>5</c:v>
                </c:pt>
                <c:pt idx="4200">
                  <c:v>5</c:v>
                </c:pt>
                <c:pt idx="4201">
                  <c:v>5</c:v>
                </c:pt>
                <c:pt idx="4202">
                  <c:v>5</c:v>
                </c:pt>
                <c:pt idx="4203">
                  <c:v>5</c:v>
                </c:pt>
                <c:pt idx="4204">
                  <c:v>5</c:v>
                </c:pt>
                <c:pt idx="4205">
                  <c:v>5</c:v>
                </c:pt>
                <c:pt idx="4206">
                  <c:v>5</c:v>
                </c:pt>
                <c:pt idx="4207">
                  <c:v>5</c:v>
                </c:pt>
                <c:pt idx="4208">
                  <c:v>5</c:v>
                </c:pt>
                <c:pt idx="4209">
                  <c:v>5</c:v>
                </c:pt>
                <c:pt idx="4210">
                  <c:v>5</c:v>
                </c:pt>
                <c:pt idx="4211">
                  <c:v>5</c:v>
                </c:pt>
                <c:pt idx="4212">
                  <c:v>5</c:v>
                </c:pt>
                <c:pt idx="4213">
                  <c:v>5</c:v>
                </c:pt>
                <c:pt idx="4214">
                  <c:v>5</c:v>
                </c:pt>
                <c:pt idx="4215">
                  <c:v>5</c:v>
                </c:pt>
                <c:pt idx="4216">
                  <c:v>5</c:v>
                </c:pt>
                <c:pt idx="4217">
                  <c:v>5</c:v>
                </c:pt>
                <c:pt idx="4218">
                  <c:v>5</c:v>
                </c:pt>
                <c:pt idx="4219">
                  <c:v>5</c:v>
                </c:pt>
                <c:pt idx="4220">
                  <c:v>5</c:v>
                </c:pt>
                <c:pt idx="4221">
                  <c:v>5</c:v>
                </c:pt>
                <c:pt idx="4222">
                  <c:v>5</c:v>
                </c:pt>
                <c:pt idx="4223">
                  <c:v>5</c:v>
                </c:pt>
                <c:pt idx="4224">
                  <c:v>5</c:v>
                </c:pt>
                <c:pt idx="4225">
                  <c:v>5</c:v>
                </c:pt>
                <c:pt idx="4226">
                  <c:v>5</c:v>
                </c:pt>
                <c:pt idx="4227">
                  <c:v>5</c:v>
                </c:pt>
                <c:pt idx="4228">
                  <c:v>5</c:v>
                </c:pt>
                <c:pt idx="4229">
                  <c:v>5</c:v>
                </c:pt>
                <c:pt idx="4230">
                  <c:v>5</c:v>
                </c:pt>
                <c:pt idx="4231">
                  <c:v>5</c:v>
                </c:pt>
                <c:pt idx="4232">
                  <c:v>5</c:v>
                </c:pt>
                <c:pt idx="4233">
                  <c:v>5</c:v>
                </c:pt>
                <c:pt idx="4234">
                  <c:v>5</c:v>
                </c:pt>
                <c:pt idx="4235">
                  <c:v>5</c:v>
                </c:pt>
                <c:pt idx="4236">
                  <c:v>5</c:v>
                </c:pt>
                <c:pt idx="4237">
                  <c:v>5</c:v>
                </c:pt>
                <c:pt idx="4238">
                  <c:v>5</c:v>
                </c:pt>
                <c:pt idx="4239">
                  <c:v>5</c:v>
                </c:pt>
                <c:pt idx="4240">
                  <c:v>5</c:v>
                </c:pt>
                <c:pt idx="4241">
                  <c:v>5</c:v>
                </c:pt>
                <c:pt idx="4242">
                  <c:v>5</c:v>
                </c:pt>
                <c:pt idx="4243">
                  <c:v>5</c:v>
                </c:pt>
                <c:pt idx="4244">
                  <c:v>5</c:v>
                </c:pt>
                <c:pt idx="4245">
                  <c:v>5</c:v>
                </c:pt>
                <c:pt idx="4246">
                  <c:v>5</c:v>
                </c:pt>
                <c:pt idx="4247">
                  <c:v>5</c:v>
                </c:pt>
                <c:pt idx="4248">
                  <c:v>5</c:v>
                </c:pt>
                <c:pt idx="4249">
                  <c:v>5</c:v>
                </c:pt>
                <c:pt idx="4250">
                  <c:v>5</c:v>
                </c:pt>
                <c:pt idx="4251">
                  <c:v>5</c:v>
                </c:pt>
                <c:pt idx="4252">
                  <c:v>5</c:v>
                </c:pt>
                <c:pt idx="4253">
                  <c:v>5</c:v>
                </c:pt>
                <c:pt idx="4254">
                  <c:v>5</c:v>
                </c:pt>
                <c:pt idx="4255">
                  <c:v>5</c:v>
                </c:pt>
                <c:pt idx="4256">
                  <c:v>5</c:v>
                </c:pt>
                <c:pt idx="4257">
                  <c:v>5</c:v>
                </c:pt>
                <c:pt idx="4258">
                  <c:v>5</c:v>
                </c:pt>
                <c:pt idx="4259">
                  <c:v>5</c:v>
                </c:pt>
                <c:pt idx="4260">
                  <c:v>5</c:v>
                </c:pt>
                <c:pt idx="4261">
                  <c:v>5</c:v>
                </c:pt>
                <c:pt idx="4262">
                  <c:v>5</c:v>
                </c:pt>
                <c:pt idx="4263">
                  <c:v>5</c:v>
                </c:pt>
                <c:pt idx="4264">
                  <c:v>5</c:v>
                </c:pt>
                <c:pt idx="4265">
                  <c:v>5</c:v>
                </c:pt>
                <c:pt idx="4266">
                  <c:v>5</c:v>
                </c:pt>
                <c:pt idx="4267">
                  <c:v>5</c:v>
                </c:pt>
                <c:pt idx="4268">
                  <c:v>5</c:v>
                </c:pt>
                <c:pt idx="4269">
                  <c:v>5</c:v>
                </c:pt>
                <c:pt idx="4270">
                  <c:v>5</c:v>
                </c:pt>
                <c:pt idx="4271">
                  <c:v>5</c:v>
                </c:pt>
                <c:pt idx="4272">
                  <c:v>5</c:v>
                </c:pt>
                <c:pt idx="4273">
                  <c:v>5</c:v>
                </c:pt>
                <c:pt idx="4274">
                  <c:v>5</c:v>
                </c:pt>
                <c:pt idx="4275">
                  <c:v>5</c:v>
                </c:pt>
                <c:pt idx="4276">
                  <c:v>5</c:v>
                </c:pt>
                <c:pt idx="4277">
                  <c:v>5</c:v>
                </c:pt>
                <c:pt idx="4278">
                  <c:v>5</c:v>
                </c:pt>
                <c:pt idx="4279">
                  <c:v>5</c:v>
                </c:pt>
                <c:pt idx="4280">
                  <c:v>5</c:v>
                </c:pt>
                <c:pt idx="4281">
                  <c:v>5</c:v>
                </c:pt>
                <c:pt idx="4282">
                  <c:v>5</c:v>
                </c:pt>
                <c:pt idx="4283">
                  <c:v>5</c:v>
                </c:pt>
                <c:pt idx="4284">
                  <c:v>5</c:v>
                </c:pt>
                <c:pt idx="4285">
                  <c:v>5</c:v>
                </c:pt>
                <c:pt idx="4286">
                  <c:v>5</c:v>
                </c:pt>
                <c:pt idx="4287">
                  <c:v>5</c:v>
                </c:pt>
                <c:pt idx="4288">
                  <c:v>5</c:v>
                </c:pt>
                <c:pt idx="4289">
                  <c:v>5</c:v>
                </c:pt>
                <c:pt idx="4290">
                  <c:v>5</c:v>
                </c:pt>
                <c:pt idx="4291">
                  <c:v>5</c:v>
                </c:pt>
                <c:pt idx="4292">
                  <c:v>5</c:v>
                </c:pt>
                <c:pt idx="4293">
                  <c:v>5</c:v>
                </c:pt>
                <c:pt idx="4294">
                  <c:v>5</c:v>
                </c:pt>
                <c:pt idx="4295">
                  <c:v>5</c:v>
                </c:pt>
                <c:pt idx="4296">
                  <c:v>5</c:v>
                </c:pt>
                <c:pt idx="4297">
                  <c:v>5</c:v>
                </c:pt>
                <c:pt idx="4298">
                  <c:v>5</c:v>
                </c:pt>
                <c:pt idx="4299">
                  <c:v>5</c:v>
                </c:pt>
                <c:pt idx="4300">
                  <c:v>5</c:v>
                </c:pt>
                <c:pt idx="4301">
                  <c:v>5</c:v>
                </c:pt>
                <c:pt idx="4302">
                  <c:v>5</c:v>
                </c:pt>
                <c:pt idx="4303">
                  <c:v>5</c:v>
                </c:pt>
                <c:pt idx="4304">
                  <c:v>5</c:v>
                </c:pt>
                <c:pt idx="4305">
                  <c:v>5</c:v>
                </c:pt>
                <c:pt idx="4306">
                  <c:v>5</c:v>
                </c:pt>
                <c:pt idx="4307">
                  <c:v>5</c:v>
                </c:pt>
                <c:pt idx="4308">
                  <c:v>5</c:v>
                </c:pt>
                <c:pt idx="4309">
                  <c:v>5</c:v>
                </c:pt>
                <c:pt idx="4310">
                  <c:v>5</c:v>
                </c:pt>
                <c:pt idx="4311">
                  <c:v>5</c:v>
                </c:pt>
                <c:pt idx="4312">
                  <c:v>5</c:v>
                </c:pt>
                <c:pt idx="4313">
                  <c:v>5</c:v>
                </c:pt>
                <c:pt idx="4314">
                  <c:v>5</c:v>
                </c:pt>
                <c:pt idx="4315">
                  <c:v>5</c:v>
                </c:pt>
                <c:pt idx="4316">
                  <c:v>5</c:v>
                </c:pt>
                <c:pt idx="4317">
                  <c:v>5</c:v>
                </c:pt>
                <c:pt idx="4318">
                  <c:v>5</c:v>
                </c:pt>
                <c:pt idx="4319">
                  <c:v>5</c:v>
                </c:pt>
                <c:pt idx="4320">
                  <c:v>5</c:v>
                </c:pt>
                <c:pt idx="4321">
                  <c:v>5</c:v>
                </c:pt>
                <c:pt idx="4322">
                  <c:v>5</c:v>
                </c:pt>
                <c:pt idx="4323">
                  <c:v>5</c:v>
                </c:pt>
                <c:pt idx="4324">
                  <c:v>5</c:v>
                </c:pt>
                <c:pt idx="4325">
                  <c:v>5</c:v>
                </c:pt>
                <c:pt idx="4326">
                  <c:v>5</c:v>
                </c:pt>
                <c:pt idx="4327">
                  <c:v>5</c:v>
                </c:pt>
                <c:pt idx="4328">
                  <c:v>5</c:v>
                </c:pt>
                <c:pt idx="4329">
                  <c:v>5</c:v>
                </c:pt>
                <c:pt idx="4330">
                  <c:v>5</c:v>
                </c:pt>
                <c:pt idx="4331">
                  <c:v>5</c:v>
                </c:pt>
                <c:pt idx="4332">
                  <c:v>5</c:v>
                </c:pt>
                <c:pt idx="4333">
                  <c:v>5</c:v>
                </c:pt>
                <c:pt idx="4334">
                  <c:v>5</c:v>
                </c:pt>
                <c:pt idx="4335">
                  <c:v>5</c:v>
                </c:pt>
                <c:pt idx="4336">
                  <c:v>5</c:v>
                </c:pt>
                <c:pt idx="4337">
                  <c:v>5</c:v>
                </c:pt>
                <c:pt idx="4338">
                  <c:v>5</c:v>
                </c:pt>
                <c:pt idx="4339">
                  <c:v>5</c:v>
                </c:pt>
                <c:pt idx="4340">
                  <c:v>5</c:v>
                </c:pt>
                <c:pt idx="4341">
                  <c:v>5</c:v>
                </c:pt>
                <c:pt idx="4342">
                  <c:v>5</c:v>
                </c:pt>
                <c:pt idx="4343">
                  <c:v>5</c:v>
                </c:pt>
                <c:pt idx="4344">
                  <c:v>5</c:v>
                </c:pt>
                <c:pt idx="4345">
                  <c:v>5</c:v>
                </c:pt>
                <c:pt idx="4346">
                  <c:v>5</c:v>
                </c:pt>
                <c:pt idx="4347">
                  <c:v>5</c:v>
                </c:pt>
                <c:pt idx="4348">
                  <c:v>5</c:v>
                </c:pt>
                <c:pt idx="4349">
                  <c:v>5</c:v>
                </c:pt>
                <c:pt idx="4350">
                  <c:v>5</c:v>
                </c:pt>
                <c:pt idx="4351">
                  <c:v>5</c:v>
                </c:pt>
                <c:pt idx="4352">
                  <c:v>5</c:v>
                </c:pt>
                <c:pt idx="4353">
                  <c:v>5</c:v>
                </c:pt>
                <c:pt idx="4354">
                  <c:v>5</c:v>
                </c:pt>
                <c:pt idx="4355">
                  <c:v>5</c:v>
                </c:pt>
                <c:pt idx="4356">
                  <c:v>5</c:v>
                </c:pt>
                <c:pt idx="4357">
                  <c:v>5</c:v>
                </c:pt>
                <c:pt idx="4358">
                  <c:v>5</c:v>
                </c:pt>
                <c:pt idx="4359">
                  <c:v>5</c:v>
                </c:pt>
                <c:pt idx="4360">
                  <c:v>5</c:v>
                </c:pt>
                <c:pt idx="4361">
                  <c:v>5</c:v>
                </c:pt>
                <c:pt idx="4362">
                  <c:v>5</c:v>
                </c:pt>
                <c:pt idx="4363">
                  <c:v>5</c:v>
                </c:pt>
                <c:pt idx="4364">
                  <c:v>5</c:v>
                </c:pt>
                <c:pt idx="4365">
                  <c:v>5</c:v>
                </c:pt>
                <c:pt idx="4366">
                  <c:v>5</c:v>
                </c:pt>
                <c:pt idx="4367">
                  <c:v>5</c:v>
                </c:pt>
                <c:pt idx="4368">
                  <c:v>5</c:v>
                </c:pt>
                <c:pt idx="4369">
                  <c:v>5</c:v>
                </c:pt>
                <c:pt idx="4370">
                  <c:v>5</c:v>
                </c:pt>
                <c:pt idx="4371">
                  <c:v>5</c:v>
                </c:pt>
                <c:pt idx="4372">
                  <c:v>5</c:v>
                </c:pt>
                <c:pt idx="4373">
                  <c:v>5</c:v>
                </c:pt>
                <c:pt idx="4374">
                  <c:v>5</c:v>
                </c:pt>
                <c:pt idx="4375">
                  <c:v>5</c:v>
                </c:pt>
                <c:pt idx="4376">
                  <c:v>5</c:v>
                </c:pt>
                <c:pt idx="4377">
                  <c:v>5</c:v>
                </c:pt>
                <c:pt idx="4378">
                  <c:v>5</c:v>
                </c:pt>
                <c:pt idx="4379">
                  <c:v>5</c:v>
                </c:pt>
                <c:pt idx="4380">
                  <c:v>5</c:v>
                </c:pt>
                <c:pt idx="4381">
                  <c:v>5</c:v>
                </c:pt>
                <c:pt idx="4382">
                  <c:v>5</c:v>
                </c:pt>
                <c:pt idx="4383">
                  <c:v>5</c:v>
                </c:pt>
                <c:pt idx="4384">
                  <c:v>5</c:v>
                </c:pt>
                <c:pt idx="4385">
                  <c:v>5</c:v>
                </c:pt>
                <c:pt idx="4386">
                  <c:v>5</c:v>
                </c:pt>
                <c:pt idx="4387">
                  <c:v>5</c:v>
                </c:pt>
                <c:pt idx="4388">
                  <c:v>5</c:v>
                </c:pt>
                <c:pt idx="4389">
                  <c:v>5</c:v>
                </c:pt>
                <c:pt idx="4390">
                  <c:v>4</c:v>
                </c:pt>
                <c:pt idx="4391">
                  <c:v>4</c:v>
                </c:pt>
                <c:pt idx="4392">
                  <c:v>4</c:v>
                </c:pt>
                <c:pt idx="4393">
                  <c:v>4</c:v>
                </c:pt>
                <c:pt idx="4394">
                  <c:v>4</c:v>
                </c:pt>
                <c:pt idx="4395">
                  <c:v>4</c:v>
                </c:pt>
                <c:pt idx="4396">
                  <c:v>4</c:v>
                </c:pt>
                <c:pt idx="4397">
                  <c:v>4</c:v>
                </c:pt>
                <c:pt idx="4398">
                  <c:v>4</c:v>
                </c:pt>
                <c:pt idx="4399">
                  <c:v>4</c:v>
                </c:pt>
                <c:pt idx="4400">
                  <c:v>4</c:v>
                </c:pt>
                <c:pt idx="4401">
                  <c:v>4</c:v>
                </c:pt>
                <c:pt idx="4402">
                  <c:v>4</c:v>
                </c:pt>
                <c:pt idx="4403">
                  <c:v>4</c:v>
                </c:pt>
                <c:pt idx="4404">
                  <c:v>4</c:v>
                </c:pt>
                <c:pt idx="4405">
                  <c:v>4</c:v>
                </c:pt>
                <c:pt idx="4406">
                  <c:v>4</c:v>
                </c:pt>
                <c:pt idx="4407">
                  <c:v>4</c:v>
                </c:pt>
                <c:pt idx="4408">
                  <c:v>4</c:v>
                </c:pt>
                <c:pt idx="4409">
                  <c:v>4</c:v>
                </c:pt>
                <c:pt idx="4410">
                  <c:v>4</c:v>
                </c:pt>
                <c:pt idx="4411">
                  <c:v>4</c:v>
                </c:pt>
                <c:pt idx="4412">
                  <c:v>4</c:v>
                </c:pt>
                <c:pt idx="4413">
                  <c:v>4</c:v>
                </c:pt>
                <c:pt idx="4414">
                  <c:v>4</c:v>
                </c:pt>
                <c:pt idx="4415">
                  <c:v>4</c:v>
                </c:pt>
                <c:pt idx="4416">
                  <c:v>4</c:v>
                </c:pt>
                <c:pt idx="4417">
                  <c:v>4</c:v>
                </c:pt>
                <c:pt idx="4418">
                  <c:v>4</c:v>
                </c:pt>
                <c:pt idx="4419">
                  <c:v>4</c:v>
                </c:pt>
                <c:pt idx="4420">
                  <c:v>4</c:v>
                </c:pt>
                <c:pt idx="4421">
                  <c:v>4</c:v>
                </c:pt>
                <c:pt idx="4422">
                  <c:v>4</c:v>
                </c:pt>
                <c:pt idx="4423">
                  <c:v>4</c:v>
                </c:pt>
                <c:pt idx="4424">
                  <c:v>4</c:v>
                </c:pt>
                <c:pt idx="4425">
                  <c:v>4</c:v>
                </c:pt>
                <c:pt idx="4426">
                  <c:v>4</c:v>
                </c:pt>
                <c:pt idx="4427">
                  <c:v>4</c:v>
                </c:pt>
                <c:pt idx="4428">
                  <c:v>4</c:v>
                </c:pt>
                <c:pt idx="4429">
                  <c:v>4</c:v>
                </c:pt>
                <c:pt idx="4430">
                  <c:v>4</c:v>
                </c:pt>
                <c:pt idx="4431">
                  <c:v>4</c:v>
                </c:pt>
                <c:pt idx="4432">
                  <c:v>4</c:v>
                </c:pt>
                <c:pt idx="4433">
                  <c:v>4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4</c:v>
                </c:pt>
                <c:pt idx="4443">
                  <c:v>4</c:v>
                </c:pt>
                <c:pt idx="4444">
                  <c:v>4</c:v>
                </c:pt>
                <c:pt idx="4445">
                  <c:v>4</c:v>
                </c:pt>
                <c:pt idx="4446">
                  <c:v>4</c:v>
                </c:pt>
                <c:pt idx="4447">
                  <c:v>4</c:v>
                </c:pt>
                <c:pt idx="4448">
                  <c:v>4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4</c:v>
                </c:pt>
                <c:pt idx="4456">
                  <c:v>4</c:v>
                </c:pt>
                <c:pt idx="4457">
                  <c:v>4</c:v>
                </c:pt>
                <c:pt idx="4458">
                  <c:v>4</c:v>
                </c:pt>
                <c:pt idx="4459">
                  <c:v>4</c:v>
                </c:pt>
                <c:pt idx="4460">
                  <c:v>4</c:v>
                </c:pt>
                <c:pt idx="4461">
                  <c:v>4</c:v>
                </c:pt>
                <c:pt idx="4462">
                  <c:v>4</c:v>
                </c:pt>
                <c:pt idx="4463">
                  <c:v>4</c:v>
                </c:pt>
                <c:pt idx="4464">
                  <c:v>4</c:v>
                </c:pt>
                <c:pt idx="4465">
                  <c:v>4</c:v>
                </c:pt>
                <c:pt idx="4466">
                  <c:v>4</c:v>
                </c:pt>
                <c:pt idx="4467">
                  <c:v>4</c:v>
                </c:pt>
                <c:pt idx="4468">
                  <c:v>4</c:v>
                </c:pt>
                <c:pt idx="4469">
                  <c:v>4</c:v>
                </c:pt>
                <c:pt idx="4470">
                  <c:v>4</c:v>
                </c:pt>
                <c:pt idx="4471">
                  <c:v>4</c:v>
                </c:pt>
                <c:pt idx="4472">
                  <c:v>4</c:v>
                </c:pt>
                <c:pt idx="4473">
                  <c:v>4</c:v>
                </c:pt>
                <c:pt idx="4474">
                  <c:v>4</c:v>
                </c:pt>
                <c:pt idx="4475">
                  <c:v>4</c:v>
                </c:pt>
                <c:pt idx="4476">
                  <c:v>4</c:v>
                </c:pt>
                <c:pt idx="4477">
                  <c:v>4</c:v>
                </c:pt>
                <c:pt idx="4478">
                  <c:v>4</c:v>
                </c:pt>
                <c:pt idx="4479">
                  <c:v>4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4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4</c:v>
                </c:pt>
                <c:pt idx="4488">
                  <c:v>4</c:v>
                </c:pt>
                <c:pt idx="4489">
                  <c:v>4</c:v>
                </c:pt>
                <c:pt idx="4490">
                  <c:v>4</c:v>
                </c:pt>
                <c:pt idx="4491">
                  <c:v>4</c:v>
                </c:pt>
                <c:pt idx="4492">
                  <c:v>4</c:v>
                </c:pt>
                <c:pt idx="4493">
                  <c:v>4</c:v>
                </c:pt>
                <c:pt idx="4494">
                  <c:v>4</c:v>
                </c:pt>
                <c:pt idx="4495">
                  <c:v>4</c:v>
                </c:pt>
                <c:pt idx="4496">
                  <c:v>4</c:v>
                </c:pt>
                <c:pt idx="4497">
                  <c:v>4</c:v>
                </c:pt>
                <c:pt idx="4498">
                  <c:v>4</c:v>
                </c:pt>
                <c:pt idx="4499">
                  <c:v>4</c:v>
                </c:pt>
                <c:pt idx="4500">
                  <c:v>4</c:v>
                </c:pt>
                <c:pt idx="4501">
                  <c:v>4</c:v>
                </c:pt>
                <c:pt idx="4502">
                  <c:v>4</c:v>
                </c:pt>
                <c:pt idx="4503">
                  <c:v>4</c:v>
                </c:pt>
                <c:pt idx="4504">
                  <c:v>4</c:v>
                </c:pt>
                <c:pt idx="4505">
                  <c:v>4</c:v>
                </c:pt>
                <c:pt idx="4506">
                  <c:v>4</c:v>
                </c:pt>
                <c:pt idx="4507">
                  <c:v>4</c:v>
                </c:pt>
                <c:pt idx="4508">
                  <c:v>4</c:v>
                </c:pt>
                <c:pt idx="4509">
                  <c:v>4</c:v>
                </c:pt>
                <c:pt idx="4510">
                  <c:v>4</c:v>
                </c:pt>
                <c:pt idx="4511">
                  <c:v>4</c:v>
                </c:pt>
                <c:pt idx="4512">
                  <c:v>4</c:v>
                </c:pt>
                <c:pt idx="4513">
                  <c:v>4</c:v>
                </c:pt>
                <c:pt idx="4514">
                  <c:v>4</c:v>
                </c:pt>
                <c:pt idx="4515">
                  <c:v>4</c:v>
                </c:pt>
                <c:pt idx="4516">
                  <c:v>4</c:v>
                </c:pt>
                <c:pt idx="4517">
                  <c:v>4</c:v>
                </c:pt>
                <c:pt idx="4518">
                  <c:v>4</c:v>
                </c:pt>
                <c:pt idx="4519">
                  <c:v>4</c:v>
                </c:pt>
                <c:pt idx="4520">
                  <c:v>4</c:v>
                </c:pt>
                <c:pt idx="4521">
                  <c:v>4</c:v>
                </c:pt>
                <c:pt idx="4522">
                  <c:v>4</c:v>
                </c:pt>
                <c:pt idx="4523">
                  <c:v>4</c:v>
                </c:pt>
                <c:pt idx="4524">
                  <c:v>4</c:v>
                </c:pt>
                <c:pt idx="4525">
                  <c:v>4</c:v>
                </c:pt>
                <c:pt idx="4526">
                  <c:v>4</c:v>
                </c:pt>
                <c:pt idx="4527">
                  <c:v>4</c:v>
                </c:pt>
                <c:pt idx="4528">
                  <c:v>4</c:v>
                </c:pt>
                <c:pt idx="4529">
                  <c:v>4</c:v>
                </c:pt>
                <c:pt idx="4530">
                  <c:v>4</c:v>
                </c:pt>
                <c:pt idx="4531">
                  <c:v>4</c:v>
                </c:pt>
                <c:pt idx="4532">
                  <c:v>4</c:v>
                </c:pt>
                <c:pt idx="4533">
                  <c:v>4</c:v>
                </c:pt>
                <c:pt idx="4534">
                  <c:v>4</c:v>
                </c:pt>
                <c:pt idx="4535">
                  <c:v>4</c:v>
                </c:pt>
                <c:pt idx="4536">
                  <c:v>4</c:v>
                </c:pt>
                <c:pt idx="4537">
                  <c:v>4</c:v>
                </c:pt>
                <c:pt idx="4538">
                  <c:v>4</c:v>
                </c:pt>
                <c:pt idx="4539">
                  <c:v>4</c:v>
                </c:pt>
                <c:pt idx="4540">
                  <c:v>4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4</c:v>
                </c:pt>
                <c:pt idx="4551">
                  <c:v>4</c:v>
                </c:pt>
                <c:pt idx="4552">
                  <c:v>4</c:v>
                </c:pt>
                <c:pt idx="4553">
                  <c:v>4</c:v>
                </c:pt>
                <c:pt idx="4554">
                  <c:v>4</c:v>
                </c:pt>
                <c:pt idx="4555">
                  <c:v>4</c:v>
                </c:pt>
                <c:pt idx="4556">
                  <c:v>4</c:v>
                </c:pt>
                <c:pt idx="4557">
                  <c:v>4</c:v>
                </c:pt>
                <c:pt idx="4558">
                  <c:v>4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4</c:v>
                </c:pt>
                <c:pt idx="4563">
                  <c:v>4</c:v>
                </c:pt>
                <c:pt idx="4564">
                  <c:v>4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4</c:v>
                </c:pt>
                <c:pt idx="4570">
                  <c:v>4</c:v>
                </c:pt>
                <c:pt idx="4571">
                  <c:v>4</c:v>
                </c:pt>
                <c:pt idx="4572">
                  <c:v>4</c:v>
                </c:pt>
                <c:pt idx="4573">
                  <c:v>4</c:v>
                </c:pt>
                <c:pt idx="4574">
                  <c:v>4</c:v>
                </c:pt>
                <c:pt idx="4575">
                  <c:v>4</c:v>
                </c:pt>
                <c:pt idx="4576">
                  <c:v>4</c:v>
                </c:pt>
                <c:pt idx="4577">
                  <c:v>4</c:v>
                </c:pt>
                <c:pt idx="4578">
                  <c:v>4</c:v>
                </c:pt>
                <c:pt idx="4579">
                  <c:v>4</c:v>
                </c:pt>
                <c:pt idx="4580">
                  <c:v>4</c:v>
                </c:pt>
                <c:pt idx="4581">
                  <c:v>4</c:v>
                </c:pt>
                <c:pt idx="4582">
                  <c:v>4</c:v>
                </c:pt>
                <c:pt idx="4583">
                  <c:v>4</c:v>
                </c:pt>
                <c:pt idx="4584">
                  <c:v>4</c:v>
                </c:pt>
                <c:pt idx="4585">
                  <c:v>4</c:v>
                </c:pt>
                <c:pt idx="4586">
                  <c:v>4</c:v>
                </c:pt>
                <c:pt idx="4587">
                  <c:v>4</c:v>
                </c:pt>
                <c:pt idx="4588">
                  <c:v>4</c:v>
                </c:pt>
                <c:pt idx="4589">
                  <c:v>4</c:v>
                </c:pt>
                <c:pt idx="4590">
                  <c:v>4</c:v>
                </c:pt>
                <c:pt idx="4591">
                  <c:v>4</c:v>
                </c:pt>
                <c:pt idx="4592">
                  <c:v>4</c:v>
                </c:pt>
                <c:pt idx="4593">
                  <c:v>4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4</c:v>
                </c:pt>
                <c:pt idx="4607">
                  <c:v>4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4</c:v>
                </c:pt>
                <c:pt idx="4630">
                  <c:v>4</c:v>
                </c:pt>
                <c:pt idx="4631">
                  <c:v>4</c:v>
                </c:pt>
                <c:pt idx="4632">
                  <c:v>4</c:v>
                </c:pt>
                <c:pt idx="4633">
                  <c:v>4</c:v>
                </c:pt>
                <c:pt idx="4634">
                  <c:v>4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4</c:v>
                </c:pt>
                <c:pt idx="4639">
                  <c:v>4</c:v>
                </c:pt>
                <c:pt idx="4640">
                  <c:v>4</c:v>
                </c:pt>
                <c:pt idx="4641">
                  <c:v>4</c:v>
                </c:pt>
                <c:pt idx="4642">
                  <c:v>4</c:v>
                </c:pt>
                <c:pt idx="4643">
                  <c:v>4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4</c:v>
                </c:pt>
                <c:pt idx="4666">
                  <c:v>4</c:v>
                </c:pt>
                <c:pt idx="4667">
                  <c:v>4</c:v>
                </c:pt>
                <c:pt idx="4668">
                  <c:v>4</c:v>
                </c:pt>
                <c:pt idx="4669">
                  <c:v>4</c:v>
                </c:pt>
                <c:pt idx="4670">
                  <c:v>4</c:v>
                </c:pt>
                <c:pt idx="4671">
                  <c:v>4</c:v>
                </c:pt>
                <c:pt idx="4672">
                  <c:v>4</c:v>
                </c:pt>
                <c:pt idx="4673">
                  <c:v>4</c:v>
                </c:pt>
                <c:pt idx="4674">
                  <c:v>4</c:v>
                </c:pt>
                <c:pt idx="4675">
                  <c:v>4</c:v>
                </c:pt>
                <c:pt idx="4676">
                  <c:v>4</c:v>
                </c:pt>
                <c:pt idx="4677">
                  <c:v>4</c:v>
                </c:pt>
                <c:pt idx="4678">
                  <c:v>4</c:v>
                </c:pt>
                <c:pt idx="4679">
                  <c:v>4</c:v>
                </c:pt>
                <c:pt idx="4680">
                  <c:v>4</c:v>
                </c:pt>
                <c:pt idx="4681">
                  <c:v>4</c:v>
                </c:pt>
                <c:pt idx="4682">
                  <c:v>4</c:v>
                </c:pt>
                <c:pt idx="4683">
                  <c:v>4</c:v>
                </c:pt>
                <c:pt idx="4684">
                  <c:v>4</c:v>
                </c:pt>
                <c:pt idx="4685">
                  <c:v>4</c:v>
                </c:pt>
                <c:pt idx="4686">
                  <c:v>4</c:v>
                </c:pt>
                <c:pt idx="4687">
                  <c:v>4</c:v>
                </c:pt>
                <c:pt idx="4688">
                  <c:v>4</c:v>
                </c:pt>
                <c:pt idx="4689">
                  <c:v>4</c:v>
                </c:pt>
                <c:pt idx="4690">
                  <c:v>4</c:v>
                </c:pt>
                <c:pt idx="4691">
                  <c:v>4</c:v>
                </c:pt>
                <c:pt idx="4692">
                  <c:v>4</c:v>
                </c:pt>
                <c:pt idx="4693">
                  <c:v>4</c:v>
                </c:pt>
                <c:pt idx="4694">
                  <c:v>4</c:v>
                </c:pt>
                <c:pt idx="4695">
                  <c:v>4</c:v>
                </c:pt>
                <c:pt idx="4696">
                  <c:v>4</c:v>
                </c:pt>
                <c:pt idx="4697">
                  <c:v>4</c:v>
                </c:pt>
                <c:pt idx="4698">
                  <c:v>4</c:v>
                </c:pt>
                <c:pt idx="4699">
                  <c:v>4</c:v>
                </c:pt>
                <c:pt idx="4700">
                  <c:v>4</c:v>
                </c:pt>
                <c:pt idx="4701">
                  <c:v>4</c:v>
                </c:pt>
                <c:pt idx="4702">
                  <c:v>4</c:v>
                </c:pt>
                <c:pt idx="4703">
                  <c:v>4</c:v>
                </c:pt>
                <c:pt idx="4704">
                  <c:v>4</c:v>
                </c:pt>
                <c:pt idx="4705">
                  <c:v>4</c:v>
                </c:pt>
                <c:pt idx="4706">
                  <c:v>4</c:v>
                </c:pt>
                <c:pt idx="4707">
                  <c:v>4</c:v>
                </c:pt>
                <c:pt idx="4708">
                  <c:v>4</c:v>
                </c:pt>
                <c:pt idx="4709">
                  <c:v>4</c:v>
                </c:pt>
                <c:pt idx="4710">
                  <c:v>4</c:v>
                </c:pt>
                <c:pt idx="4711">
                  <c:v>4</c:v>
                </c:pt>
                <c:pt idx="4712">
                  <c:v>4</c:v>
                </c:pt>
                <c:pt idx="4713">
                  <c:v>4</c:v>
                </c:pt>
                <c:pt idx="4714">
                  <c:v>4</c:v>
                </c:pt>
                <c:pt idx="4715">
                  <c:v>4</c:v>
                </c:pt>
                <c:pt idx="4716">
                  <c:v>4</c:v>
                </c:pt>
                <c:pt idx="4717">
                  <c:v>4</c:v>
                </c:pt>
                <c:pt idx="4718">
                  <c:v>4</c:v>
                </c:pt>
                <c:pt idx="4719">
                  <c:v>4</c:v>
                </c:pt>
                <c:pt idx="4720">
                  <c:v>4</c:v>
                </c:pt>
                <c:pt idx="4721">
                  <c:v>4</c:v>
                </c:pt>
                <c:pt idx="4722">
                  <c:v>4</c:v>
                </c:pt>
                <c:pt idx="4723">
                  <c:v>4</c:v>
                </c:pt>
                <c:pt idx="4724">
                  <c:v>4</c:v>
                </c:pt>
                <c:pt idx="4725">
                  <c:v>4</c:v>
                </c:pt>
                <c:pt idx="4726">
                  <c:v>4</c:v>
                </c:pt>
                <c:pt idx="4727">
                  <c:v>4</c:v>
                </c:pt>
                <c:pt idx="4728">
                  <c:v>4</c:v>
                </c:pt>
                <c:pt idx="4729">
                  <c:v>4</c:v>
                </c:pt>
                <c:pt idx="4730">
                  <c:v>4</c:v>
                </c:pt>
                <c:pt idx="4731">
                  <c:v>4</c:v>
                </c:pt>
                <c:pt idx="4732">
                  <c:v>4</c:v>
                </c:pt>
                <c:pt idx="4733">
                  <c:v>4</c:v>
                </c:pt>
                <c:pt idx="4734">
                  <c:v>4</c:v>
                </c:pt>
                <c:pt idx="4735">
                  <c:v>4</c:v>
                </c:pt>
                <c:pt idx="4736">
                  <c:v>4</c:v>
                </c:pt>
                <c:pt idx="4737">
                  <c:v>4</c:v>
                </c:pt>
                <c:pt idx="4738">
                  <c:v>4</c:v>
                </c:pt>
                <c:pt idx="4739">
                  <c:v>4</c:v>
                </c:pt>
                <c:pt idx="4740">
                  <c:v>4</c:v>
                </c:pt>
                <c:pt idx="4741">
                  <c:v>4</c:v>
                </c:pt>
                <c:pt idx="4742">
                  <c:v>4</c:v>
                </c:pt>
                <c:pt idx="4743">
                  <c:v>4</c:v>
                </c:pt>
                <c:pt idx="4744">
                  <c:v>4</c:v>
                </c:pt>
                <c:pt idx="4745">
                  <c:v>4</c:v>
                </c:pt>
                <c:pt idx="4746">
                  <c:v>4</c:v>
                </c:pt>
                <c:pt idx="4747">
                  <c:v>4</c:v>
                </c:pt>
                <c:pt idx="4748">
                  <c:v>4</c:v>
                </c:pt>
                <c:pt idx="4749">
                  <c:v>4</c:v>
                </c:pt>
                <c:pt idx="4750">
                  <c:v>4</c:v>
                </c:pt>
                <c:pt idx="4751">
                  <c:v>4</c:v>
                </c:pt>
                <c:pt idx="4752">
                  <c:v>4</c:v>
                </c:pt>
                <c:pt idx="4753">
                  <c:v>4</c:v>
                </c:pt>
                <c:pt idx="4754">
                  <c:v>4</c:v>
                </c:pt>
                <c:pt idx="4755">
                  <c:v>4</c:v>
                </c:pt>
                <c:pt idx="4756">
                  <c:v>4</c:v>
                </c:pt>
                <c:pt idx="4757">
                  <c:v>4</c:v>
                </c:pt>
                <c:pt idx="4758">
                  <c:v>4</c:v>
                </c:pt>
                <c:pt idx="4759">
                  <c:v>4</c:v>
                </c:pt>
                <c:pt idx="4760">
                  <c:v>4</c:v>
                </c:pt>
                <c:pt idx="4761">
                  <c:v>4</c:v>
                </c:pt>
                <c:pt idx="4762">
                  <c:v>4</c:v>
                </c:pt>
                <c:pt idx="4763">
                  <c:v>4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4</c:v>
                </c:pt>
                <c:pt idx="4770">
                  <c:v>4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4</c:v>
                </c:pt>
                <c:pt idx="4776">
                  <c:v>4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4</c:v>
                </c:pt>
                <c:pt idx="4812">
                  <c:v>4</c:v>
                </c:pt>
                <c:pt idx="4813">
                  <c:v>4</c:v>
                </c:pt>
                <c:pt idx="4814">
                  <c:v>4</c:v>
                </c:pt>
                <c:pt idx="4815">
                  <c:v>4</c:v>
                </c:pt>
                <c:pt idx="4816">
                  <c:v>4</c:v>
                </c:pt>
                <c:pt idx="4817">
                  <c:v>4</c:v>
                </c:pt>
                <c:pt idx="4818">
                  <c:v>4</c:v>
                </c:pt>
                <c:pt idx="4819">
                  <c:v>4</c:v>
                </c:pt>
                <c:pt idx="4820">
                  <c:v>4</c:v>
                </c:pt>
                <c:pt idx="4821">
                  <c:v>4</c:v>
                </c:pt>
                <c:pt idx="4822">
                  <c:v>4</c:v>
                </c:pt>
                <c:pt idx="4823">
                  <c:v>4</c:v>
                </c:pt>
                <c:pt idx="4824">
                  <c:v>4</c:v>
                </c:pt>
                <c:pt idx="4825">
                  <c:v>4</c:v>
                </c:pt>
                <c:pt idx="4826">
                  <c:v>4</c:v>
                </c:pt>
                <c:pt idx="4827">
                  <c:v>4</c:v>
                </c:pt>
                <c:pt idx="4828">
                  <c:v>4</c:v>
                </c:pt>
                <c:pt idx="4829">
                  <c:v>4</c:v>
                </c:pt>
                <c:pt idx="4830">
                  <c:v>4</c:v>
                </c:pt>
                <c:pt idx="4831">
                  <c:v>4</c:v>
                </c:pt>
                <c:pt idx="4832">
                  <c:v>4</c:v>
                </c:pt>
                <c:pt idx="4833">
                  <c:v>4</c:v>
                </c:pt>
                <c:pt idx="4834">
                  <c:v>4</c:v>
                </c:pt>
                <c:pt idx="4835">
                  <c:v>4</c:v>
                </c:pt>
                <c:pt idx="4836">
                  <c:v>4</c:v>
                </c:pt>
                <c:pt idx="4837">
                  <c:v>4</c:v>
                </c:pt>
                <c:pt idx="4838">
                  <c:v>4</c:v>
                </c:pt>
                <c:pt idx="4839">
                  <c:v>4</c:v>
                </c:pt>
                <c:pt idx="4840">
                  <c:v>4</c:v>
                </c:pt>
                <c:pt idx="4841">
                  <c:v>4</c:v>
                </c:pt>
                <c:pt idx="4842">
                  <c:v>4</c:v>
                </c:pt>
                <c:pt idx="4843">
                  <c:v>4</c:v>
                </c:pt>
                <c:pt idx="4844">
                  <c:v>4</c:v>
                </c:pt>
                <c:pt idx="4845">
                  <c:v>4</c:v>
                </c:pt>
                <c:pt idx="4846">
                  <c:v>4</c:v>
                </c:pt>
                <c:pt idx="4847">
                  <c:v>4</c:v>
                </c:pt>
                <c:pt idx="4848">
                  <c:v>4</c:v>
                </c:pt>
                <c:pt idx="4849">
                  <c:v>4</c:v>
                </c:pt>
                <c:pt idx="4850">
                  <c:v>4</c:v>
                </c:pt>
                <c:pt idx="4851">
                  <c:v>4</c:v>
                </c:pt>
                <c:pt idx="4852">
                  <c:v>4</c:v>
                </c:pt>
                <c:pt idx="4853">
                  <c:v>4</c:v>
                </c:pt>
                <c:pt idx="4854">
                  <c:v>4</c:v>
                </c:pt>
                <c:pt idx="4855">
                  <c:v>4</c:v>
                </c:pt>
                <c:pt idx="4856">
                  <c:v>4</c:v>
                </c:pt>
                <c:pt idx="4857">
                  <c:v>4</c:v>
                </c:pt>
                <c:pt idx="4858">
                  <c:v>4</c:v>
                </c:pt>
                <c:pt idx="4859">
                  <c:v>4</c:v>
                </c:pt>
                <c:pt idx="4860">
                  <c:v>4</c:v>
                </c:pt>
                <c:pt idx="4861">
                  <c:v>4</c:v>
                </c:pt>
                <c:pt idx="4862">
                  <c:v>4</c:v>
                </c:pt>
                <c:pt idx="4863">
                  <c:v>4</c:v>
                </c:pt>
                <c:pt idx="4864">
                  <c:v>4</c:v>
                </c:pt>
                <c:pt idx="4865">
                  <c:v>4</c:v>
                </c:pt>
                <c:pt idx="4866">
                  <c:v>4</c:v>
                </c:pt>
                <c:pt idx="4867">
                  <c:v>4</c:v>
                </c:pt>
                <c:pt idx="4868">
                  <c:v>4</c:v>
                </c:pt>
                <c:pt idx="4869">
                  <c:v>4</c:v>
                </c:pt>
                <c:pt idx="4870">
                  <c:v>4</c:v>
                </c:pt>
                <c:pt idx="4871">
                  <c:v>4</c:v>
                </c:pt>
                <c:pt idx="4872">
                  <c:v>4</c:v>
                </c:pt>
                <c:pt idx="4873">
                  <c:v>4</c:v>
                </c:pt>
                <c:pt idx="4874">
                  <c:v>4</c:v>
                </c:pt>
                <c:pt idx="4875">
                  <c:v>4</c:v>
                </c:pt>
                <c:pt idx="4876">
                  <c:v>4</c:v>
                </c:pt>
                <c:pt idx="4877">
                  <c:v>3</c:v>
                </c:pt>
                <c:pt idx="4878">
                  <c:v>3</c:v>
                </c:pt>
                <c:pt idx="4879">
                  <c:v>3</c:v>
                </c:pt>
                <c:pt idx="4880">
                  <c:v>3</c:v>
                </c:pt>
                <c:pt idx="4881">
                  <c:v>3</c:v>
                </c:pt>
                <c:pt idx="4882">
                  <c:v>3</c:v>
                </c:pt>
                <c:pt idx="4883">
                  <c:v>3</c:v>
                </c:pt>
                <c:pt idx="4884">
                  <c:v>3</c:v>
                </c:pt>
                <c:pt idx="4885">
                  <c:v>3</c:v>
                </c:pt>
                <c:pt idx="4886">
                  <c:v>3</c:v>
                </c:pt>
                <c:pt idx="4887">
                  <c:v>3</c:v>
                </c:pt>
                <c:pt idx="4888">
                  <c:v>3</c:v>
                </c:pt>
                <c:pt idx="4889">
                  <c:v>3</c:v>
                </c:pt>
                <c:pt idx="4890">
                  <c:v>3</c:v>
                </c:pt>
                <c:pt idx="4891">
                  <c:v>3</c:v>
                </c:pt>
                <c:pt idx="4892">
                  <c:v>3</c:v>
                </c:pt>
                <c:pt idx="4893">
                  <c:v>3</c:v>
                </c:pt>
                <c:pt idx="4894">
                  <c:v>3</c:v>
                </c:pt>
                <c:pt idx="4895">
                  <c:v>3</c:v>
                </c:pt>
                <c:pt idx="4896">
                  <c:v>3</c:v>
                </c:pt>
                <c:pt idx="4897">
                  <c:v>3</c:v>
                </c:pt>
                <c:pt idx="4898">
                  <c:v>3</c:v>
                </c:pt>
                <c:pt idx="4899">
                  <c:v>3</c:v>
                </c:pt>
                <c:pt idx="4900">
                  <c:v>3</c:v>
                </c:pt>
                <c:pt idx="4901">
                  <c:v>3</c:v>
                </c:pt>
                <c:pt idx="4902">
                  <c:v>3</c:v>
                </c:pt>
                <c:pt idx="4903">
                  <c:v>3</c:v>
                </c:pt>
                <c:pt idx="4904">
                  <c:v>3</c:v>
                </c:pt>
                <c:pt idx="4905">
                  <c:v>3</c:v>
                </c:pt>
                <c:pt idx="4906">
                  <c:v>3</c:v>
                </c:pt>
                <c:pt idx="4907">
                  <c:v>3</c:v>
                </c:pt>
                <c:pt idx="4908">
                  <c:v>3</c:v>
                </c:pt>
                <c:pt idx="4909">
                  <c:v>3</c:v>
                </c:pt>
                <c:pt idx="4910">
                  <c:v>3</c:v>
                </c:pt>
                <c:pt idx="4911">
                  <c:v>3</c:v>
                </c:pt>
                <c:pt idx="4912">
                  <c:v>3</c:v>
                </c:pt>
                <c:pt idx="4913">
                  <c:v>3</c:v>
                </c:pt>
                <c:pt idx="4914">
                  <c:v>3</c:v>
                </c:pt>
                <c:pt idx="4915">
                  <c:v>3</c:v>
                </c:pt>
                <c:pt idx="4916">
                  <c:v>3</c:v>
                </c:pt>
                <c:pt idx="4917">
                  <c:v>3</c:v>
                </c:pt>
                <c:pt idx="4918">
                  <c:v>3</c:v>
                </c:pt>
                <c:pt idx="4919">
                  <c:v>3</c:v>
                </c:pt>
                <c:pt idx="4920">
                  <c:v>3</c:v>
                </c:pt>
                <c:pt idx="4921">
                  <c:v>3</c:v>
                </c:pt>
                <c:pt idx="4922">
                  <c:v>3</c:v>
                </c:pt>
                <c:pt idx="4923">
                  <c:v>3</c:v>
                </c:pt>
                <c:pt idx="4924">
                  <c:v>3</c:v>
                </c:pt>
                <c:pt idx="4925">
                  <c:v>3</c:v>
                </c:pt>
                <c:pt idx="4926">
                  <c:v>3</c:v>
                </c:pt>
                <c:pt idx="4927">
                  <c:v>3</c:v>
                </c:pt>
                <c:pt idx="4928">
                  <c:v>3</c:v>
                </c:pt>
                <c:pt idx="4929">
                  <c:v>3</c:v>
                </c:pt>
                <c:pt idx="4930">
                  <c:v>3</c:v>
                </c:pt>
                <c:pt idx="4931">
                  <c:v>3</c:v>
                </c:pt>
                <c:pt idx="4932">
                  <c:v>3</c:v>
                </c:pt>
                <c:pt idx="4933">
                  <c:v>3</c:v>
                </c:pt>
                <c:pt idx="4934">
                  <c:v>3</c:v>
                </c:pt>
                <c:pt idx="4935">
                  <c:v>3</c:v>
                </c:pt>
                <c:pt idx="4936">
                  <c:v>3</c:v>
                </c:pt>
                <c:pt idx="4937">
                  <c:v>3</c:v>
                </c:pt>
                <c:pt idx="4938">
                  <c:v>3</c:v>
                </c:pt>
                <c:pt idx="4939">
                  <c:v>3</c:v>
                </c:pt>
                <c:pt idx="4940">
                  <c:v>3</c:v>
                </c:pt>
                <c:pt idx="4941">
                  <c:v>3</c:v>
                </c:pt>
                <c:pt idx="4942">
                  <c:v>3</c:v>
                </c:pt>
                <c:pt idx="4943">
                  <c:v>3</c:v>
                </c:pt>
                <c:pt idx="4944">
                  <c:v>3</c:v>
                </c:pt>
                <c:pt idx="4945">
                  <c:v>3</c:v>
                </c:pt>
                <c:pt idx="4946">
                  <c:v>3</c:v>
                </c:pt>
                <c:pt idx="4947">
                  <c:v>3</c:v>
                </c:pt>
                <c:pt idx="4948">
                  <c:v>3</c:v>
                </c:pt>
                <c:pt idx="4949">
                  <c:v>3</c:v>
                </c:pt>
                <c:pt idx="4950">
                  <c:v>3</c:v>
                </c:pt>
                <c:pt idx="4951">
                  <c:v>3</c:v>
                </c:pt>
                <c:pt idx="4952">
                  <c:v>3</c:v>
                </c:pt>
                <c:pt idx="4953">
                  <c:v>3</c:v>
                </c:pt>
                <c:pt idx="4954">
                  <c:v>3</c:v>
                </c:pt>
                <c:pt idx="4955">
                  <c:v>3</c:v>
                </c:pt>
                <c:pt idx="4956">
                  <c:v>3</c:v>
                </c:pt>
                <c:pt idx="4957">
                  <c:v>3</c:v>
                </c:pt>
                <c:pt idx="4958">
                  <c:v>3</c:v>
                </c:pt>
                <c:pt idx="4959">
                  <c:v>3</c:v>
                </c:pt>
                <c:pt idx="4960">
                  <c:v>3</c:v>
                </c:pt>
                <c:pt idx="4961">
                  <c:v>3</c:v>
                </c:pt>
                <c:pt idx="4962">
                  <c:v>3</c:v>
                </c:pt>
                <c:pt idx="4963">
                  <c:v>3</c:v>
                </c:pt>
                <c:pt idx="4964">
                  <c:v>3</c:v>
                </c:pt>
                <c:pt idx="4965">
                  <c:v>3</c:v>
                </c:pt>
                <c:pt idx="4966">
                  <c:v>3</c:v>
                </c:pt>
                <c:pt idx="4967">
                  <c:v>3</c:v>
                </c:pt>
                <c:pt idx="4968">
                  <c:v>3</c:v>
                </c:pt>
                <c:pt idx="4969">
                  <c:v>3</c:v>
                </c:pt>
                <c:pt idx="4970">
                  <c:v>3</c:v>
                </c:pt>
                <c:pt idx="4971">
                  <c:v>3</c:v>
                </c:pt>
                <c:pt idx="4972">
                  <c:v>3</c:v>
                </c:pt>
                <c:pt idx="4973">
                  <c:v>3</c:v>
                </c:pt>
                <c:pt idx="4974">
                  <c:v>3</c:v>
                </c:pt>
                <c:pt idx="4975">
                  <c:v>3</c:v>
                </c:pt>
                <c:pt idx="4976">
                  <c:v>3</c:v>
                </c:pt>
                <c:pt idx="4977">
                  <c:v>3</c:v>
                </c:pt>
                <c:pt idx="4978">
                  <c:v>3</c:v>
                </c:pt>
                <c:pt idx="4979">
                  <c:v>3</c:v>
                </c:pt>
                <c:pt idx="4980">
                  <c:v>3</c:v>
                </c:pt>
                <c:pt idx="4981">
                  <c:v>3</c:v>
                </c:pt>
                <c:pt idx="4982">
                  <c:v>3</c:v>
                </c:pt>
                <c:pt idx="4983">
                  <c:v>3</c:v>
                </c:pt>
                <c:pt idx="4984">
                  <c:v>3</c:v>
                </c:pt>
                <c:pt idx="4985">
                  <c:v>3</c:v>
                </c:pt>
                <c:pt idx="4986">
                  <c:v>3</c:v>
                </c:pt>
                <c:pt idx="4987">
                  <c:v>3</c:v>
                </c:pt>
                <c:pt idx="4988">
                  <c:v>3</c:v>
                </c:pt>
                <c:pt idx="4989">
                  <c:v>3</c:v>
                </c:pt>
                <c:pt idx="4990">
                  <c:v>3</c:v>
                </c:pt>
                <c:pt idx="4991">
                  <c:v>3</c:v>
                </c:pt>
                <c:pt idx="4992">
                  <c:v>3</c:v>
                </c:pt>
                <c:pt idx="4993">
                  <c:v>3</c:v>
                </c:pt>
                <c:pt idx="4994">
                  <c:v>3</c:v>
                </c:pt>
                <c:pt idx="4995">
                  <c:v>3</c:v>
                </c:pt>
                <c:pt idx="4996">
                  <c:v>3</c:v>
                </c:pt>
                <c:pt idx="4997">
                  <c:v>3</c:v>
                </c:pt>
                <c:pt idx="4998">
                  <c:v>3</c:v>
                </c:pt>
                <c:pt idx="4999">
                  <c:v>3</c:v>
                </c:pt>
                <c:pt idx="5000">
                  <c:v>3</c:v>
                </c:pt>
                <c:pt idx="5001">
                  <c:v>3</c:v>
                </c:pt>
                <c:pt idx="5002">
                  <c:v>3</c:v>
                </c:pt>
                <c:pt idx="5003">
                  <c:v>3</c:v>
                </c:pt>
                <c:pt idx="5004">
                  <c:v>3</c:v>
                </c:pt>
                <c:pt idx="5005">
                  <c:v>3</c:v>
                </c:pt>
                <c:pt idx="5006">
                  <c:v>3</c:v>
                </c:pt>
                <c:pt idx="5007">
                  <c:v>3</c:v>
                </c:pt>
                <c:pt idx="5008">
                  <c:v>3</c:v>
                </c:pt>
                <c:pt idx="5009">
                  <c:v>3</c:v>
                </c:pt>
                <c:pt idx="5010">
                  <c:v>3</c:v>
                </c:pt>
                <c:pt idx="5011">
                  <c:v>3</c:v>
                </c:pt>
                <c:pt idx="5012">
                  <c:v>3</c:v>
                </c:pt>
                <c:pt idx="5013">
                  <c:v>3</c:v>
                </c:pt>
                <c:pt idx="5014">
                  <c:v>3</c:v>
                </c:pt>
                <c:pt idx="5015">
                  <c:v>3</c:v>
                </c:pt>
                <c:pt idx="5016">
                  <c:v>3</c:v>
                </c:pt>
                <c:pt idx="5017">
                  <c:v>3</c:v>
                </c:pt>
                <c:pt idx="5018">
                  <c:v>3</c:v>
                </c:pt>
                <c:pt idx="5019">
                  <c:v>3</c:v>
                </c:pt>
                <c:pt idx="5020">
                  <c:v>3</c:v>
                </c:pt>
                <c:pt idx="5021">
                  <c:v>3</c:v>
                </c:pt>
                <c:pt idx="5022">
                  <c:v>3</c:v>
                </c:pt>
                <c:pt idx="5023">
                  <c:v>3</c:v>
                </c:pt>
                <c:pt idx="5024">
                  <c:v>3</c:v>
                </c:pt>
                <c:pt idx="5025">
                  <c:v>3</c:v>
                </c:pt>
                <c:pt idx="5026">
                  <c:v>3</c:v>
                </c:pt>
                <c:pt idx="5027">
                  <c:v>3</c:v>
                </c:pt>
                <c:pt idx="5028">
                  <c:v>3</c:v>
                </c:pt>
                <c:pt idx="5029">
                  <c:v>3</c:v>
                </c:pt>
                <c:pt idx="5030">
                  <c:v>3</c:v>
                </c:pt>
                <c:pt idx="5031">
                  <c:v>3</c:v>
                </c:pt>
                <c:pt idx="5032">
                  <c:v>3</c:v>
                </c:pt>
                <c:pt idx="5033">
                  <c:v>3</c:v>
                </c:pt>
                <c:pt idx="5034">
                  <c:v>3</c:v>
                </c:pt>
                <c:pt idx="5035">
                  <c:v>3</c:v>
                </c:pt>
                <c:pt idx="5036">
                  <c:v>3</c:v>
                </c:pt>
                <c:pt idx="5037">
                  <c:v>3</c:v>
                </c:pt>
                <c:pt idx="5038">
                  <c:v>3</c:v>
                </c:pt>
                <c:pt idx="5039">
                  <c:v>3</c:v>
                </c:pt>
                <c:pt idx="5040">
                  <c:v>3</c:v>
                </c:pt>
                <c:pt idx="5041">
                  <c:v>3</c:v>
                </c:pt>
                <c:pt idx="5042">
                  <c:v>3</c:v>
                </c:pt>
                <c:pt idx="5043">
                  <c:v>3</c:v>
                </c:pt>
                <c:pt idx="5044">
                  <c:v>3</c:v>
                </c:pt>
                <c:pt idx="5045">
                  <c:v>3</c:v>
                </c:pt>
                <c:pt idx="5046">
                  <c:v>3</c:v>
                </c:pt>
                <c:pt idx="5047">
                  <c:v>3</c:v>
                </c:pt>
                <c:pt idx="5048">
                  <c:v>3</c:v>
                </c:pt>
                <c:pt idx="5049">
                  <c:v>3</c:v>
                </c:pt>
                <c:pt idx="5050">
                  <c:v>3</c:v>
                </c:pt>
                <c:pt idx="5051">
                  <c:v>3</c:v>
                </c:pt>
                <c:pt idx="5052">
                  <c:v>3</c:v>
                </c:pt>
                <c:pt idx="5053">
                  <c:v>3</c:v>
                </c:pt>
                <c:pt idx="5054">
                  <c:v>3</c:v>
                </c:pt>
                <c:pt idx="5055">
                  <c:v>3</c:v>
                </c:pt>
                <c:pt idx="5056">
                  <c:v>3</c:v>
                </c:pt>
                <c:pt idx="5057">
                  <c:v>3</c:v>
                </c:pt>
                <c:pt idx="5058">
                  <c:v>3</c:v>
                </c:pt>
                <c:pt idx="5059">
                  <c:v>3</c:v>
                </c:pt>
                <c:pt idx="5060">
                  <c:v>3</c:v>
                </c:pt>
                <c:pt idx="5061">
                  <c:v>3</c:v>
                </c:pt>
                <c:pt idx="5062">
                  <c:v>3</c:v>
                </c:pt>
                <c:pt idx="5063">
                  <c:v>3</c:v>
                </c:pt>
                <c:pt idx="5064">
                  <c:v>3</c:v>
                </c:pt>
                <c:pt idx="5065">
                  <c:v>3</c:v>
                </c:pt>
                <c:pt idx="5066">
                  <c:v>3</c:v>
                </c:pt>
                <c:pt idx="5067">
                  <c:v>3</c:v>
                </c:pt>
                <c:pt idx="5068">
                  <c:v>3</c:v>
                </c:pt>
                <c:pt idx="5069">
                  <c:v>3</c:v>
                </c:pt>
                <c:pt idx="5070">
                  <c:v>3</c:v>
                </c:pt>
                <c:pt idx="5071">
                  <c:v>3</c:v>
                </c:pt>
                <c:pt idx="5072">
                  <c:v>3</c:v>
                </c:pt>
                <c:pt idx="5073">
                  <c:v>3</c:v>
                </c:pt>
                <c:pt idx="5074">
                  <c:v>3</c:v>
                </c:pt>
                <c:pt idx="5075">
                  <c:v>3</c:v>
                </c:pt>
                <c:pt idx="5076">
                  <c:v>3</c:v>
                </c:pt>
                <c:pt idx="5077">
                  <c:v>3</c:v>
                </c:pt>
                <c:pt idx="5078">
                  <c:v>3</c:v>
                </c:pt>
                <c:pt idx="5079">
                  <c:v>3</c:v>
                </c:pt>
                <c:pt idx="5080">
                  <c:v>3</c:v>
                </c:pt>
                <c:pt idx="5081">
                  <c:v>3</c:v>
                </c:pt>
                <c:pt idx="5082">
                  <c:v>3</c:v>
                </c:pt>
                <c:pt idx="5083">
                  <c:v>3</c:v>
                </c:pt>
                <c:pt idx="5084">
                  <c:v>3</c:v>
                </c:pt>
                <c:pt idx="5085">
                  <c:v>3</c:v>
                </c:pt>
                <c:pt idx="5086">
                  <c:v>3</c:v>
                </c:pt>
                <c:pt idx="5087">
                  <c:v>3</c:v>
                </c:pt>
                <c:pt idx="5088">
                  <c:v>3</c:v>
                </c:pt>
                <c:pt idx="5089">
                  <c:v>3</c:v>
                </c:pt>
                <c:pt idx="5090">
                  <c:v>3</c:v>
                </c:pt>
                <c:pt idx="5091">
                  <c:v>3</c:v>
                </c:pt>
                <c:pt idx="5092">
                  <c:v>3</c:v>
                </c:pt>
                <c:pt idx="5093">
                  <c:v>3</c:v>
                </c:pt>
                <c:pt idx="5094">
                  <c:v>3</c:v>
                </c:pt>
                <c:pt idx="5095">
                  <c:v>3</c:v>
                </c:pt>
                <c:pt idx="5096">
                  <c:v>3</c:v>
                </c:pt>
                <c:pt idx="5097">
                  <c:v>3</c:v>
                </c:pt>
                <c:pt idx="5098">
                  <c:v>3</c:v>
                </c:pt>
                <c:pt idx="5099">
                  <c:v>3</c:v>
                </c:pt>
                <c:pt idx="5100">
                  <c:v>3</c:v>
                </c:pt>
                <c:pt idx="5101">
                  <c:v>3</c:v>
                </c:pt>
                <c:pt idx="5102">
                  <c:v>3</c:v>
                </c:pt>
                <c:pt idx="5103">
                  <c:v>3</c:v>
                </c:pt>
                <c:pt idx="5104">
                  <c:v>3</c:v>
                </c:pt>
                <c:pt idx="5105">
                  <c:v>3</c:v>
                </c:pt>
                <c:pt idx="5106">
                  <c:v>3</c:v>
                </c:pt>
                <c:pt idx="5107">
                  <c:v>3</c:v>
                </c:pt>
                <c:pt idx="5108">
                  <c:v>3</c:v>
                </c:pt>
                <c:pt idx="5109">
                  <c:v>3</c:v>
                </c:pt>
                <c:pt idx="5110">
                  <c:v>3</c:v>
                </c:pt>
                <c:pt idx="5111">
                  <c:v>3</c:v>
                </c:pt>
                <c:pt idx="5112">
                  <c:v>3</c:v>
                </c:pt>
                <c:pt idx="5113">
                  <c:v>3</c:v>
                </c:pt>
                <c:pt idx="5114">
                  <c:v>3</c:v>
                </c:pt>
                <c:pt idx="5115">
                  <c:v>3</c:v>
                </c:pt>
                <c:pt idx="5116">
                  <c:v>3</c:v>
                </c:pt>
                <c:pt idx="5117">
                  <c:v>3</c:v>
                </c:pt>
                <c:pt idx="5118">
                  <c:v>3</c:v>
                </c:pt>
                <c:pt idx="5119">
                  <c:v>3</c:v>
                </c:pt>
                <c:pt idx="5120">
                  <c:v>3</c:v>
                </c:pt>
                <c:pt idx="5121">
                  <c:v>3</c:v>
                </c:pt>
                <c:pt idx="5122">
                  <c:v>3</c:v>
                </c:pt>
                <c:pt idx="5123">
                  <c:v>3</c:v>
                </c:pt>
                <c:pt idx="5124">
                  <c:v>3</c:v>
                </c:pt>
                <c:pt idx="5125">
                  <c:v>3</c:v>
                </c:pt>
                <c:pt idx="5126">
                  <c:v>3</c:v>
                </c:pt>
                <c:pt idx="5127">
                  <c:v>3</c:v>
                </c:pt>
                <c:pt idx="5128">
                  <c:v>3</c:v>
                </c:pt>
                <c:pt idx="5129">
                  <c:v>3</c:v>
                </c:pt>
                <c:pt idx="5130">
                  <c:v>3</c:v>
                </c:pt>
                <c:pt idx="5131">
                  <c:v>3</c:v>
                </c:pt>
                <c:pt idx="5132">
                  <c:v>3</c:v>
                </c:pt>
                <c:pt idx="5133">
                  <c:v>3</c:v>
                </c:pt>
                <c:pt idx="5134">
                  <c:v>3</c:v>
                </c:pt>
                <c:pt idx="5135">
                  <c:v>3</c:v>
                </c:pt>
                <c:pt idx="5136">
                  <c:v>3</c:v>
                </c:pt>
                <c:pt idx="5137">
                  <c:v>3</c:v>
                </c:pt>
                <c:pt idx="5138">
                  <c:v>3</c:v>
                </c:pt>
                <c:pt idx="5139">
                  <c:v>3</c:v>
                </c:pt>
                <c:pt idx="5140">
                  <c:v>3</c:v>
                </c:pt>
                <c:pt idx="5141">
                  <c:v>3</c:v>
                </c:pt>
                <c:pt idx="5142">
                  <c:v>3</c:v>
                </c:pt>
                <c:pt idx="5143">
                  <c:v>3</c:v>
                </c:pt>
                <c:pt idx="5144">
                  <c:v>3</c:v>
                </c:pt>
                <c:pt idx="5145">
                  <c:v>3</c:v>
                </c:pt>
                <c:pt idx="5146">
                  <c:v>3</c:v>
                </c:pt>
                <c:pt idx="5147">
                  <c:v>3</c:v>
                </c:pt>
                <c:pt idx="5148">
                  <c:v>3</c:v>
                </c:pt>
                <c:pt idx="5149">
                  <c:v>3</c:v>
                </c:pt>
                <c:pt idx="5150">
                  <c:v>3</c:v>
                </c:pt>
                <c:pt idx="5151">
                  <c:v>3</c:v>
                </c:pt>
                <c:pt idx="5152">
                  <c:v>3</c:v>
                </c:pt>
                <c:pt idx="5153">
                  <c:v>3</c:v>
                </c:pt>
                <c:pt idx="5154">
                  <c:v>3</c:v>
                </c:pt>
                <c:pt idx="5155">
                  <c:v>3</c:v>
                </c:pt>
                <c:pt idx="5156">
                  <c:v>3</c:v>
                </c:pt>
                <c:pt idx="5157">
                  <c:v>3</c:v>
                </c:pt>
                <c:pt idx="5158">
                  <c:v>3</c:v>
                </c:pt>
                <c:pt idx="5159">
                  <c:v>3</c:v>
                </c:pt>
                <c:pt idx="5160">
                  <c:v>3</c:v>
                </c:pt>
                <c:pt idx="5161">
                  <c:v>3</c:v>
                </c:pt>
                <c:pt idx="5162">
                  <c:v>3</c:v>
                </c:pt>
                <c:pt idx="5163">
                  <c:v>3</c:v>
                </c:pt>
                <c:pt idx="5164">
                  <c:v>3</c:v>
                </c:pt>
                <c:pt idx="5165">
                  <c:v>3</c:v>
                </c:pt>
                <c:pt idx="5166">
                  <c:v>3</c:v>
                </c:pt>
                <c:pt idx="5167">
                  <c:v>3</c:v>
                </c:pt>
                <c:pt idx="5168">
                  <c:v>3</c:v>
                </c:pt>
                <c:pt idx="5169">
                  <c:v>3</c:v>
                </c:pt>
                <c:pt idx="5170">
                  <c:v>3</c:v>
                </c:pt>
                <c:pt idx="5171">
                  <c:v>3</c:v>
                </c:pt>
                <c:pt idx="5172">
                  <c:v>3</c:v>
                </c:pt>
                <c:pt idx="5173">
                  <c:v>3</c:v>
                </c:pt>
                <c:pt idx="5174">
                  <c:v>3</c:v>
                </c:pt>
                <c:pt idx="5175">
                  <c:v>3</c:v>
                </c:pt>
                <c:pt idx="5176">
                  <c:v>3</c:v>
                </c:pt>
                <c:pt idx="5177">
                  <c:v>3</c:v>
                </c:pt>
                <c:pt idx="5178">
                  <c:v>3</c:v>
                </c:pt>
                <c:pt idx="5179">
                  <c:v>3</c:v>
                </c:pt>
                <c:pt idx="5180">
                  <c:v>3</c:v>
                </c:pt>
                <c:pt idx="5181">
                  <c:v>3</c:v>
                </c:pt>
                <c:pt idx="5182">
                  <c:v>3</c:v>
                </c:pt>
                <c:pt idx="5183">
                  <c:v>3</c:v>
                </c:pt>
                <c:pt idx="5184">
                  <c:v>3</c:v>
                </c:pt>
                <c:pt idx="5185">
                  <c:v>3</c:v>
                </c:pt>
                <c:pt idx="5186">
                  <c:v>3</c:v>
                </c:pt>
                <c:pt idx="5187">
                  <c:v>3</c:v>
                </c:pt>
                <c:pt idx="5188">
                  <c:v>3</c:v>
                </c:pt>
                <c:pt idx="5189">
                  <c:v>3</c:v>
                </c:pt>
                <c:pt idx="5190">
                  <c:v>3</c:v>
                </c:pt>
                <c:pt idx="5191">
                  <c:v>3</c:v>
                </c:pt>
                <c:pt idx="5192">
                  <c:v>3</c:v>
                </c:pt>
                <c:pt idx="5193">
                  <c:v>3</c:v>
                </c:pt>
                <c:pt idx="5194">
                  <c:v>3</c:v>
                </c:pt>
                <c:pt idx="5195">
                  <c:v>3</c:v>
                </c:pt>
                <c:pt idx="5196">
                  <c:v>3</c:v>
                </c:pt>
                <c:pt idx="5197">
                  <c:v>3</c:v>
                </c:pt>
                <c:pt idx="5198">
                  <c:v>3</c:v>
                </c:pt>
                <c:pt idx="5199">
                  <c:v>3</c:v>
                </c:pt>
                <c:pt idx="5200">
                  <c:v>3</c:v>
                </c:pt>
                <c:pt idx="5201">
                  <c:v>3</c:v>
                </c:pt>
                <c:pt idx="5202">
                  <c:v>3</c:v>
                </c:pt>
                <c:pt idx="5203">
                  <c:v>3</c:v>
                </c:pt>
                <c:pt idx="5204">
                  <c:v>3</c:v>
                </c:pt>
                <c:pt idx="5205">
                  <c:v>3</c:v>
                </c:pt>
                <c:pt idx="5206">
                  <c:v>3</c:v>
                </c:pt>
                <c:pt idx="5207">
                  <c:v>3</c:v>
                </c:pt>
                <c:pt idx="5208">
                  <c:v>3</c:v>
                </c:pt>
                <c:pt idx="5209">
                  <c:v>3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3</c:v>
                </c:pt>
                <c:pt idx="5215">
                  <c:v>3</c:v>
                </c:pt>
                <c:pt idx="5216">
                  <c:v>3</c:v>
                </c:pt>
                <c:pt idx="5217">
                  <c:v>3</c:v>
                </c:pt>
                <c:pt idx="5218">
                  <c:v>3</c:v>
                </c:pt>
                <c:pt idx="5219">
                  <c:v>3</c:v>
                </c:pt>
                <c:pt idx="5220">
                  <c:v>3</c:v>
                </c:pt>
                <c:pt idx="5221">
                  <c:v>3</c:v>
                </c:pt>
                <c:pt idx="5222">
                  <c:v>3</c:v>
                </c:pt>
                <c:pt idx="5223">
                  <c:v>3</c:v>
                </c:pt>
                <c:pt idx="5224">
                  <c:v>3</c:v>
                </c:pt>
                <c:pt idx="5225">
                  <c:v>3</c:v>
                </c:pt>
                <c:pt idx="5226">
                  <c:v>3</c:v>
                </c:pt>
                <c:pt idx="5227">
                  <c:v>3</c:v>
                </c:pt>
                <c:pt idx="5228">
                  <c:v>3</c:v>
                </c:pt>
                <c:pt idx="5229">
                  <c:v>3</c:v>
                </c:pt>
                <c:pt idx="5230">
                  <c:v>3</c:v>
                </c:pt>
                <c:pt idx="5231">
                  <c:v>3</c:v>
                </c:pt>
                <c:pt idx="5232">
                  <c:v>3</c:v>
                </c:pt>
                <c:pt idx="5233">
                  <c:v>3</c:v>
                </c:pt>
                <c:pt idx="5234">
                  <c:v>3</c:v>
                </c:pt>
                <c:pt idx="5235">
                  <c:v>3</c:v>
                </c:pt>
                <c:pt idx="5236">
                  <c:v>3</c:v>
                </c:pt>
                <c:pt idx="5237">
                  <c:v>3</c:v>
                </c:pt>
                <c:pt idx="5238">
                  <c:v>3</c:v>
                </c:pt>
                <c:pt idx="5239">
                  <c:v>3</c:v>
                </c:pt>
                <c:pt idx="5240">
                  <c:v>3</c:v>
                </c:pt>
                <c:pt idx="5241">
                  <c:v>3</c:v>
                </c:pt>
                <c:pt idx="5242">
                  <c:v>3</c:v>
                </c:pt>
                <c:pt idx="5243">
                  <c:v>3</c:v>
                </c:pt>
                <c:pt idx="5244">
                  <c:v>3</c:v>
                </c:pt>
                <c:pt idx="5245">
                  <c:v>3</c:v>
                </c:pt>
                <c:pt idx="5246">
                  <c:v>3</c:v>
                </c:pt>
                <c:pt idx="5247">
                  <c:v>3</c:v>
                </c:pt>
                <c:pt idx="5248">
                  <c:v>3</c:v>
                </c:pt>
                <c:pt idx="5249">
                  <c:v>3</c:v>
                </c:pt>
                <c:pt idx="5250">
                  <c:v>3</c:v>
                </c:pt>
                <c:pt idx="5251">
                  <c:v>3</c:v>
                </c:pt>
                <c:pt idx="5252">
                  <c:v>3</c:v>
                </c:pt>
                <c:pt idx="5253">
                  <c:v>3</c:v>
                </c:pt>
                <c:pt idx="5254">
                  <c:v>3</c:v>
                </c:pt>
                <c:pt idx="5255">
                  <c:v>3</c:v>
                </c:pt>
                <c:pt idx="5256">
                  <c:v>3</c:v>
                </c:pt>
                <c:pt idx="5257">
                  <c:v>3</c:v>
                </c:pt>
                <c:pt idx="5258">
                  <c:v>3</c:v>
                </c:pt>
                <c:pt idx="5259">
                  <c:v>3</c:v>
                </c:pt>
                <c:pt idx="5260">
                  <c:v>3</c:v>
                </c:pt>
                <c:pt idx="5261">
                  <c:v>3</c:v>
                </c:pt>
                <c:pt idx="5262">
                  <c:v>3</c:v>
                </c:pt>
                <c:pt idx="5263">
                  <c:v>3</c:v>
                </c:pt>
                <c:pt idx="5264">
                  <c:v>3</c:v>
                </c:pt>
                <c:pt idx="5265">
                  <c:v>3</c:v>
                </c:pt>
                <c:pt idx="5266">
                  <c:v>3</c:v>
                </c:pt>
                <c:pt idx="5267">
                  <c:v>3</c:v>
                </c:pt>
                <c:pt idx="5268">
                  <c:v>3</c:v>
                </c:pt>
                <c:pt idx="5269">
                  <c:v>3</c:v>
                </c:pt>
                <c:pt idx="5270">
                  <c:v>3</c:v>
                </c:pt>
                <c:pt idx="5271">
                  <c:v>3</c:v>
                </c:pt>
                <c:pt idx="5272">
                  <c:v>3</c:v>
                </c:pt>
                <c:pt idx="5273">
                  <c:v>3</c:v>
                </c:pt>
                <c:pt idx="5274">
                  <c:v>3</c:v>
                </c:pt>
                <c:pt idx="5275">
                  <c:v>3</c:v>
                </c:pt>
                <c:pt idx="5276">
                  <c:v>3</c:v>
                </c:pt>
                <c:pt idx="5277">
                  <c:v>3</c:v>
                </c:pt>
                <c:pt idx="5278">
                  <c:v>3</c:v>
                </c:pt>
                <c:pt idx="5279">
                  <c:v>3</c:v>
                </c:pt>
                <c:pt idx="5280">
                  <c:v>3</c:v>
                </c:pt>
                <c:pt idx="5281">
                  <c:v>3</c:v>
                </c:pt>
                <c:pt idx="5282">
                  <c:v>3</c:v>
                </c:pt>
                <c:pt idx="5283">
                  <c:v>3</c:v>
                </c:pt>
                <c:pt idx="5284">
                  <c:v>3</c:v>
                </c:pt>
                <c:pt idx="5285">
                  <c:v>3</c:v>
                </c:pt>
                <c:pt idx="5286">
                  <c:v>3</c:v>
                </c:pt>
                <c:pt idx="5287">
                  <c:v>3</c:v>
                </c:pt>
                <c:pt idx="5288">
                  <c:v>3</c:v>
                </c:pt>
                <c:pt idx="5289">
                  <c:v>3</c:v>
                </c:pt>
                <c:pt idx="5290">
                  <c:v>3</c:v>
                </c:pt>
                <c:pt idx="5291">
                  <c:v>3</c:v>
                </c:pt>
                <c:pt idx="5292">
                  <c:v>3</c:v>
                </c:pt>
                <c:pt idx="5293">
                  <c:v>3</c:v>
                </c:pt>
                <c:pt idx="5294">
                  <c:v>3</c:v>
                </c:pt>
                <c:pt idx="5295">
                  <c:v>3</c:v>
                </c:pt>
                <c:pt idx="5296">
                  <c:v>3</c:v>
                </c:pt>
                <c:pt idx="5297">
                  <c:v>3</c:v>
                </c:pt>
                <c:pt idx="5298">
                  <c:v>3</c:v>
                </c:pt>
                <c:pt idx="5299">
                  <c:v>3</c:v>
                </c:pt>
                <c:pt idx="5300">
                  <c:v>3</c:v>
                </c:pt>
                <c:pt idx="5301">
                  <c:v>3</c:v>
                </c:pt>
                <c:pt idx="5302">
                  <c:v>3</c:v>
                </c:pt>
                <c:pt idx="5303">
                  <c:v>3</c:v>
                </c:pt>
                <c:pt idx="5304">
                  <c:v>3</c:v>
                </c:pt>
                <c:pt idx="5305">
                  <c:v>3</c:v>
                </c:pt>
                <c:pt idx="5306">
                  <c:v>3</c:v>
                </c:pt>
                <c:pt idx="5307">
                  <c:v>3</c:v>
                </c:pt>
                <c:pt idx="5308">
                  <c:v>3</c:v>
                </c:pt>
                <c:pt idx="5309">
                  <c:v>3</c:v>
                </c:pt>
                <c:pt idx="5310">
                  <c:v>3</c:v>
                </c:pt>
                <c:pt idx="5311">
                  <c:v>3</c:v>
                </c:pt>
                <c:pt idx="5312">
                  <c:v>3</c:v>
                </c:pt>
                <c:pt idx="5313">
                  <c:v>3</c:v>
                </c:pt>
                <c:pt idx="5314">
                  <c:v>3</c:v>
                </c:pt>
                <c:pt idx="5315">
                  <c:v>3</c:v>
                </c:pt>
                <c:pt idx="5316">
                  <c:v>3</c:v>
                </c:pt>
                <c:pt idx="5317">
                  <c:v>3</c:v>
                </c:pt>
                <c:pt idx="5318">
                  <c:v>3</c:v>
                </c:pt>
                <c:pt idx="5319">
                  <c:v>3</c:v>
                </c:pt>
                <c:pt idx="5320">
                  <c:v>3</c:v>
                </c:pt>
                <c:pt idx="5321">
                  <c:v>3</c:v>
                </c:pt>
                <c:pt idx="5322">
                  <c:v>3</c:v>
                </c:pt>
                <c:pt idx="5323">
                  <c:v>3</c:v>
                </c:pt>
                <c:pt idx="5324">
                  <c:v>3</c:v>
                </c:pt>
                <c:pt idx="5325">
                  <c:v>3</c:v>
                </c:pt>
                <c:pt idx="5326">
                  <c:v>3</c:v>
                </c:pt>
                <c:pt idx="5327">
                  <c:v>3</c:v>
                </c:pt>
                <c:pt idx="5328">
                  <c:v>3</c:v>
                </c:pt>
                <c:pt idx="5329">
                  <c:v>3</c:v>
                </c:pt>
                <c:pt idx="5330">
                  <c:v>3</c:v>
                </c:pt>
                <c:pt idx="5331">
                  <c:v>3</c:v>
                </c:pt>
                <c:pt idx="5332">
                  <c:v>3</c:v>
                </c:pt>
                <c:pt idx="5333">
                  <c:v>3</c:v>
                </c:pt>
                <c:pt idx="5334">
                  <c:v>3</c:v>
                </c:pt>
                <c:pt idx="5335">
                  <c:v>3</c:v>
                </c:pt>
                <c:pt idx="5336">
                  <c:v>3</c:v>
                </c:pt>
                <c:pt idx="5337">
                  <c:v>3</c:v>
                </c:pt>
                <c:pt idx="5338">
                  <c:v>3</c:v>
                </c:pt>
                <c:pt idx="5339">
                  <c:v>3</c:v>
                </c:pt>
                <c:pt idx="5340">
                  <c:v>3</c:v>
                </c:pt>
                <c:pt idx="5341">
                  <c:v>3</c:v>
                </c:pt>
                <c:pt idx="5342">
                  <c:v>3</c:v>
                </c:pt>
                <c:pt idx="5343">
                  <c:v>3</c:v>
                </c:pt>
                <c:pt idx="5344">
                  <c:v>3</c:v>
                </c:pt>
                <c:pt idx="5345">
                  <c:v>3</c:v>
                </c:pt>
                <c:pt idx="5346">
                  <c:v>3</c:v>
                </c:pt>
                <c:pt idx="5347">
                  <c:v>3</c:v>
                </c:pt>
                <c:pt idx="5348">
                  <c:v>3</c:v>
                </c:pt>
                <c:pt idx="5349">
                  <c:v>3</c:v>
                </c:pt>
                <c:pt idx="5350">
                  <c:v>3</c:v>
                </c:pt>
                <c:pt idx="5351">
                  <c:v>3</c:v>
                </c:pt>
                <c:pt idx="5352">
                  <c:v>3</c:v>
                </c:pt>
                <c:pt idx="5353">
                  <c:v>3</c:v>
                </c:pt>
                <c:pt idx="5354">
                  <c:v>3</c:v>
                </c:pt>
                <c:pt idx="5355">
                  <c:v>3</c:v>
                </c:pt>
                <c:pt idx="5356">
                  <c:v>3</c:v>
                </c:pt>
                <c:pt idx="5357">
                  <c:v>3</c:v>
                </c:pt>
                <c:pt idx="5358">
                  <c:v>3</c:v>
                </c:pt>
                <c:pt idx="5359">
                  <c:v>3</c:v>
                </c:pt>
                <c:pt idx="5360">
                  <c:v>3</c:v>
                </c:pt>
                <c:pt idx="5361">
                  <c:v>3</c:v>
                </c:pt>
                <c:pt idx="5362">
                  <c:v>3</c:v>
                </c:pt>
                <c:pt idx="5363">
                  <c:v>3</c:v>
                </c:pt>
                <c:pt idx="5364">
                  <c:v>3</c:v>
                </c:pt>
                <c:pt idx="5365">
                  <c:v>3</c:v>
                </c:pt>
                <c:pt idx="5366">
                  <c:v>3</c:v>
                </c:pt>
                <c:pt idx="5367">
                  <c:v>3</c:v>
                </c:pt>
                <c:pt idx="5368">
                  <c:v>3</c:v>
                </c:pt>
                <c:pt idx="5369">
                  <c:v>3</c:v>
                </c:pt>
                <c:pt idx="5370">
                  <c:v>3</c:v>
                </c:pt>
                <c:pt idx="5371">
                  <c:v>3</c:v>
                </c:pt>
                <c:pt idx="5372">
                  <c:v>3</c:v>
                </c:pt>
                <c:pt idx="5373">
                  <c:v>3</c:v>
                </c:pt>
                <c:pt idx="5374">
                  <c:v>3</c:v>
                </c:pt>
                <c:pt idx="5375">
                  <c:v>3</c:v>
                </c:pt>
                <c:pt idx="5376">
                  <c:v>3</c:v>
                </c:pt>
                <c:pt idx="5377">
                  <c:v>3</c:v>
                </c:pt>
                <c:pt idx="5378">
                  <c:v>3</c:v>
                </c:pt>
                <c:pt idx="5379">
                  <c:v>3</c:v>
                </c:pt>
                <c:pt idx="5380">
                  <c:v>3</c:v>
                </c:pt>
                <c:pt idx="5381">
                  <c:v>3</c:v>
                </c:pt>
                <c:pt idx="5382">
                  <c:v>3</c:v>
                </c:pt>
                <c:pt idx="5383">
                  <c:v>3</c:v>
                </c:pt>
                <c:pt idx="5384">
                  <c:v>3</c:v>
                </c:pt>
                <c:pt idx="5385">
                  <c:v>3</c:v>
                </c:pt>
                <c:pt idx="5386">
                  <c:v>3</c:v>
                </c:pt>
                <c:pt idx="5387">
                  <c:v>3</c:v>
                </c:pt>
                <c:pt idx="5388">
                  <c:v>3</c:v>
                </c:pt>
                <c:pt idx="5389">
                  <c:v>3</c:v>
                </c:pt>
                <c:pt idx="5390">
                  <c:v>3</c:v>
                </c:pt>
                <c:pt idx="5391">
                  <c:v>3</c:v>
                </c:pt>
                <c:pt idx="5392">
                  <c:v>3</c:v>
                </c:pt>
                <c:pt idx="5393">
                  <c:v>3</c:v>
                </c:pt>
                <c:pt idx="5394">
                  <c:v>3</c:v>
                </c:pt>
                <c:pt idx="5395">
                  <c:v>3</c:v>
                </c:pt>
                <c:pt idx="5396">
                  <c:v>3</c:v>
                </c:pt>
                <c:pt idx="5397">
                  <c:v>3</c:v>
                </c:pt>
                <c:pt idx="5398">
                  <c:v>3</c:v>
                </c:pt>
                <c:pt idx="5399">
                  <c:v>3</c:v>
                </c:pt>
                <c:pt idx="5400">
                  <c:v>3</c:v>
                </c:pt>
                <c:pt idx="5401">
                  <c:v>3</c:v>
                </c:pt>
                <c:pt idx="5402">
                  <c:v>3</c:v>
                </c:pt>
                <c:pt idx="5403">
                  <c:v>3</c:v>
                </c:pt>
                <c:pt idx="5404">
                  <c:v>3</c:v>
                </c:pt>
                <c:pt idx="5405">
                  <c:v>3</c:v>
                </c:pt>
                <c:pt idx="5406">
                  <c:v>3</c:v>
                </c:pt>
                <c:pt idx="5407">
                  <c:v>3</c:v>
                </c:pt>
                <c:pt idx="5408">
                  <c:v>3</c:v>
                </c:pt>
                <c:pt idx="5409">
                  <c:v>3</c:v>
                </c:pt>
                <c:pt idx="5410">
                  <c:v>3</c:v>
                </c:pt>
                <c:pt idx="5411">
                  <c:v>3</c:v>
                </c:pt>
                <c:pt idx="5412">
                  <c:v>3</c:v>
                </c:pt>
                <c:pt idx="5413">
                  <c:v>3</c:v>
                </c:pt>
                <c:pt idx="5414">
                  <c:v>3</c:v>
                </c:pt>
                <c:pt idx="5415">
                  <c:v>3</c:v>
                </c:pt>
                <c:pt idx="5416">
                  <c:v>3</c:v>
                </c:pt>
                <c:pt idx="5417">
                  <c:v>3</c:v>
                </c:pt>
                <c:pt idx="5418">
                  <c:v>3</c:v>
                </c:pt>
                <c:pt idx="5419">
                  <c:v>3</c:v>
                </c:pt>
                <c:pt idx="5420">
                  <c:v>3</c:v>
                </c:pt>
                <c:pt idx="5421">
                  <c:v>3</c:v>
                </c:pt>
                <c:pt idx="5422">
                  <c:v>3</c:v>
                </c:pt>
                <c:pt idx="5423">
                  <c:v>3</c:v>
                </c:pt>
                <c:pt idx="5424">
                  <c:v>3</c:v>
                </c:pt>
                <c:pt idx="5425">
                  <c:v>3</c:v>
                </c:pt>
                <c:pt idx="5426">
                  <c:v>3</c:v>
                </c:pt>
                <c:pt idx="5427">
                  <c:v>3</c:v>
                </c:pt>
                <c:pt idx="5428">
                  <c:v>3</c:v>
                </c:pt>
                <c:pt idx="5429">
                  <c:v>3</c:v>
                </c:pt>
                <c:pt idx="5430">
                  <c:v>3</c:v>
                </c:pt>
                <c:pt idx="5431">
                  <c:v>3</c:v>
                </c:pt>
                <c:pt idx="5432">
                  <c:v>3</c:v>
                </c:pt>
                <c:pt idx="5433">
                  <c:v>3</c:v>
                </c:pt>
                <c:pt idx="5434">
                  <c:v>3</c:v>
                </c:pt>
                <c:pt idx="5435">
                  <c:v>3</c:v>
                </c:pt>
                <c:pt idx="5436">
                  <c:v>3</c:v>
                </c:pt>
                <c:pt idx="5437">
                  <c:v>3</c:v>
                </c:pt>
                <c:pt idx="5438">
                  <c:v>3</c:v>
                </c:pt>
                <c:pt idx="5439">
                  <c:v>3</c:v>
                </c:pt>
                <c:pt idx="5440">
                  <c:v>3</c:v>
                </c:pt>
                <c:pt idx="5441">
                  <c:v>3</c:v>
                </c:pt>
                <c:pt idx="5442">
                  <c:v>3</c:v>
                </c:pt>
                <c:pt idx="5443">
                  <c:v>3</c:v>
                </c:pt>
                <c:pt idx="5444">
                  <c:v>3</c:v>
                </c:pt>
                <c:pt idx="5445">
                  <c:v>3</c:v>
                </c:pt>
                <c:pt idx="5446">
                  <c:v>3</c:v>
                </c:pt>
                <c:pt idx="5447">
                  <c:v>3</c:v>
                </c:pt>
                <c:pt idx="5448">
                  <c:v>3</c:v>
                </c:pt>
                <c:pt idx="5449">
                  <c:v>3</c:v>
                </c:pt>
                <c:pt idx="5450">
                  <c:v>3</c:v>
                </c:pt>
                <c:pt idx="5451">
                  <c:v>3</c:v>
                </c:pt>
                <c:pt idx="5452">
                  <c:v>3</c:v>
                </c:pt>
                <c:pt idx="5453">
                  <c:v>3</c:v>
                </c:pt>
                <c:pt idx="5454">
                  <c:v>3</c:v>
                </c:pt>
                <c:pt idx="5455">
                  <c:v>3</c:v>
                </c:pt>
                <c:pt idx="5456">
                  <c:v>3</c:v>
                </c:pt>
                <c:pt idx="5457">
                  <c:v>3</c:v>
                </c:pt>
                <c:pt idx="5458">
                  <c:v>3</c:v>
                </c:pt>
                <c:pt idx="5459">
                  <c:v>3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3</c:v>
                </c:pt>
                <c:pt idx="5467">
                  <c:v>3</c:v>
                </c:pt>
                <c:pt idx="5468">
                  <c:v>3</c:v>
                </c:pt>
                <c:pt idx="5469">
                  <c:v>3</c:v>
                </c:pt>
                <c:pt idx="5470">
                  <c:v>3</c:v>
                </c:pt>
                <c:pt idx="5471">
                  <c:v>3</c:v>
                </c:pt>
                <c:pt idx="5472">
                  <c:v>2</c:v>
                </c:pt>
                <c:pt idx="5473">
                  <c:v>2</c:v>
                </c:pt>
                <c:pt idx="5474">
                  <c:v>2</c:v>
                </c:pt>
                <c:pt idx="5475">
                  <c:v>2</c:v>
                </c:pt>
                <c:pt idx="5476">
                  <c:v>2</c:v>
                </c:pt>
                <c:pt idx="5477">
                  <c:v>2</c:v>
                </c:pt>
                <c:pt idx="5478">
                  <c:v>2</c:v>
                </c:pt>
                <c:pt idx="5479">
                  <c:v>2</c:v>
                </c:pt>
                <c:pt idx="5480">
                  <c:v>2</c:v>
                </c:pt>
                <c:pt idx="5481">
                  <c:v>2</c:v>
                </c:pt>
                <c:pt idx="5482">
                  <c:v>2</c:v>
                </c:pt>
                <c:pt idx="5483">
                  <c:v>2</c:v>
                </c:pt>
                <c:pt idx="5484">
                  <c:v>2</c:v>
                </c:pt>
                <c:pt idx="5485">
                  <c:v>2</c:v>
                </c:pt>
                <c:pt idx="5486">
                  <c:v>2</c:v>
                </c:pt>
                <c:pt idx="5487">
                  <c:v>2</c:v>
                </c:pt>
                <c:pt idx="5488">
                  <c:v>2</c:v>
                </c:pt>
                <c:pt idx="5489">
                  <c:v>2</c:v>
                </c:pt>
                <c:pt idx="5490">
                  <c:v>2</c:v>
                </c:pt>
                <c:pt idx="5491">
                  <c:v>2</c:v>
                </c:pt>
                <c:pt idx="5492">
                  <c:v>2</c:v>
                </c:pt>
                <c:pt idx="5493">
                  <c:v>2</c:v>
                </c:pt>
                <c:pt idx="5494">
                  <c:v>2</c:v>
                </c:pt>
                <c:pt idx="5495">
                  <c:v>2</c:v>
                </c:pt>
                <c:pt idx="5496">
                  <c:v>2</c:v>
                </c:pt>
                <c:pt idx="5497">
                  <c:v>2</c:v>
                </c:pt>
                <c:pt idx="5498">
                  <c:v>2</c:v>
                </c:pt>
                <c:pt idx="5499">
                  <c:v>2</c:v>
                </c:pt>
                <c:pt idx="5500">
                  <c:v>2</c:v>
                </c:pt>
                <c:pt idx="5501">
                  <c:v>2</c:v>
                </c:pt>
                <c:pt idx="5502">
                  <c:v>2</c:v>
                </c:pt>
                <c:pt idx="5503">
                  <c:v>2</c:v>
                </c:pt>
                <c:pt idx="5504">
                  <c:v>2</c:v>
                </c:pt>
                <c:pt idx="5505">
                  <c:v>2</c:v>
                </c:pt>
                <c:pt idx="5506">
                  <c:v>2</c:v>
                </c:pt>
                <c:pt idx="5507">
                  <c:v>2</c:v>
                </c:pt>
                <c:pt idx="5508">
                  <c:v>2</c:v>
                </c:pt>
                <c:pt idx="5509">
                  <c:v>2</c:v>
                </c:pt>
                <c:pt idx="5510">
                  <c:v>2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2</c:v>
                </c:pt>
                <c:pt idx="5515">
                  <c:v>2</c:v>
                </c:pt>
                <c:pt idx="5516">
                  <c:v>2</c:v>
                </c:pt>
                <c:pt idx="5517">
                  <c:v>2</c:v>
                </c:pt>
                <c:pt idx="5518">
                  <c:v>2</c:v>
                </c:pt>
                <c:pt idx="5519">
                  <c:v>2</c:v>
                </c:pt>
                <c:pt idx="5520">
                  <c:v>2</c:v>
                </c:pt>
                <c:pt idx="5521">
                  <c:v>2</c:v>
                </c:pt>
                <c:pt idx="5522">
                  <c:v>2</c:v>
                </c:pt>
                <c:pt idx="5523">
                  <c:v>2</c:v>
                </c:pt>
                <c:pt idx="5524">
                  <c:v>2</c:v>
                </c:pt>
                <c:pt idx="5525">
                  <c:v>2</c:v>
                </c:pt>
                <c:pt idx="5526">
                  <c:v>2</c:v>
                </c:pt>
                <c:pt idx="5527">
                  <c:v>2</c:v>
                </c:pt>
                <c:pt idx="5528">
                  <c:v>2</c:v>
                </c:pt>
                <c:pt idx="5529">
                  <c:v>2</c:v>
                </c:pt>
                <c:pt idx="5530">
                  <c:v>2</c:v>
                </c:pt>
                <c:pt idx="5531">
                  <c:v>2</c:v>
                </c:pt>
                <c:pt idx="5532">
                  <c:v>2</c:v>
                </c:pt>
                <c:pt idx="5533">
                  <c:v>2</c:v>
                </c:pt>
                <c:pt idx="5534">
                  <c:v>2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2</c:v>
                </c:pt>
                <c:pt idx="5540">
                  <c:v>2</c:v>
                </c:pt>
                <c:pt idx="5541">
                  <c:v>2</c:v>
                </c:pt>
                <c:pt idx="5542">
                  <c:v>2</c:v>
                </c:pt>
                <c:pt idx="5543">
                  <c:v>2</c:v>
                </c:pt>
                <c:pt idx="5544">
                  <c:v>2</c:v>
                </c:pt>
                <c:pt idx="5545">
                  <c:v>2</c:v>
                </c:pt>
                <c:pt idx="5546">
                  <c:v>2</c:v>
                </c:pt>
                <c:pt idx="5547">
                  <c:v>2</c:v>
                </c:pt>
                <c:pt idx="5548">
                  <c:v>2</c:v>
                </c:pt>
                <c:pt idx="5549">
                  <c:v>2</c:v>
                </c:pt>
                <c:pt idx="5550">
                  <c:v>2</c:v>
                </c:pt>
                <c:pt idx="5551">
                  <c:v>2</c:v>
                </c:pt>
                <c:pt idx="5552">
                  <c:v>2</c:v>
                </c:pt>
                <c:pt idx="5553">
                  <c:v>2</c:v>
                </c:pt>
                <c:pt idx="5554">
                  <c:v>2</c:v>
                </c:pt>
                <c:pt idx="5555">
                  <c:v>2</c:v>
                </c:pt>
                <c:pt idx="5556">
                  <c:v>2</c:v>
                </c:pt>
                <c:pt idx="5557">
                  <c:v>2</c:v>
                </c:pt>
                <c:pt idx="5558">
                  <c:v>2</c:v>
                </c:pt>
                <c:pt idx="5559">
                  <c:v>2</c:v>
                </c:pt>
                <c:pt idx="5560">
                  <c:v>2</c:v>
                </c:pt>
                <c:pt idx="5561">
                  <c:v>2</c:v>
                </c:pt>
                <c:pt idx="5562">
                  <c:v>2</c:v>
                </c:pt>
                <c:pt idx="5563">
                  <c:v>2</c:v>
                </c:pt>
                <c:pt idx="5564">
                  <c:v>2</c:v>
                </c:pt>
                <c:pt idx="5565">
                  <c:v>2</c:v>
                </c:pt>
                <c:pt idx="5566">
                  <c:v>2</c:v>
                </c:pt>
                <c:pt idx="5567">
                  <c:v>2</c:v>
                </c:pt>
                <c:pt idx="5568">
                  <c:v>2</c:v>
                </c:pt>
                <c:pt idx="5569">
                  <c:v>2</c:v>
                </c:pt>
                <c:pt idx="5570">
                  <c:v>2</c:v>
                </c:pt>
                <c:pt idx="5571">
                  <c:v>2</c:v>
                </c:pt>
                <c:pt idx="5572">
                  <c:v>2</c:v>
                </c:pt>
                <c:pt idx="5573">
                  <c:v>2</c:v>
                </c:pt>
                <c:pt idx="5574">
                  <c:v>2</c:v>
                </c:pt>
                <c:pt idx="5575">
                  <c:v>2</c:v>
                </c:pt>
                <c:pt idx="5576">
                  <c:v>2</c:v>
                </c:pt>
                <c:pt idx="5577">
                  <c:v>2</c:v>
                </c:pt>
                <c:pt idx="5578">
                  <c:v>2</c:v>
                </c:pt>
                <c:pt idx="5579">
                  <c:v>2</c:v>
                </c:pt>
                <c:pt idx="5580">
                  <c:v>2</c:v>
                </c:pt>
                <c:pt idx="5581">
                  <c:v>2</c:v>
                </c:pt>
                <c:pt idx="5582">
                  <c:v>2</c:v>
                </c:pt>
                <c:pt idx="5583">
                  <c:v>2</c:v>
                </c:pt>
                <c:pt idx="5584">
                  <c:v>2</c:v>
                </c:pt>
                <c:pt idx="5585">
                  <c:v>2</c:v>
                </c:pt>
                <c:pt idx="5586">
                  <c:v>2</c:v>
                </c:pt>
                <c:pt idx="5587">
                  <c:v>2</c:v>
                </c:pt>
                <c:pt idx="5588">
                  <c:v>2</c:v>
                </c:pt>
                <c:pt idx="5589">
                  <c:v>2</c:v>
                </c:pt>
                <c:pt idx="5590">
                  <c:v>2</c:v>
                </c:pt>
                <c:pt idx="5591">
                  <c:v>2</c:v>
                </c:pt>
                <c:pt idx="5592">
                  <c:v>2</c:v>
                </c:pt>
                <c:pt idx="5593">
                  <c:v>2</c:v>
                </c:pt>
                <c:pt idx="5594">
                  <c:v>2</c:v>
                </c:pt>
                <c:pt idx="5595">
                  <c:v>2</c:v>
                </c:pt>
                <c:pt idx="5596">
                  <c:v>2</c:v>
                </c:pt>
                <c:pt idx="5597">
                  <c:v>2</c:v>
                </c:pt>
                <c:pt idx="5598">
                  <c:v>2</c:v>
                </c:pt>
                <c:pt idx="5599">
                  <c:v>2</c:v>
                </c:pt>
                <c:pt idx="5600">
                  <c:v>2</c:v>
                </c:pt>
                <c:pt idx="5601">
                  <c:v>2</c:v>
                </c:pt>
                <c:pt idx="5602">
                  <c:v>2</c:v>
                </c:pt>
                <c:pt idx="5603">
                  <c:v>2</c:v>
                </c:pt>
                <c:pt idx="5604">
                  <c:v>2</c:v>
                </c:pt>
                <c:pt idx="5605">
                  <c:v>2</c:v>
                </c:pt>
                <c:pt idx="5606">
                  <c:v>2</c:v>
                </c:pt>
                <c:pt idx="5607">
                  <c:v>2</c:v>
                </c:pt>
                <c:pt idx="5608">
                  <c:v>2</c:v>
                </c:pt>
                <c:pt idx="5609">
                  <c:v>2</c:v>
                </c:pt>
                <c:pt idx="5610">
                  <c:v>2</c:v>
                </c:pt>
                <c:pt idx="5611">
                  <c:v>2</c:v>
                </c:pt>
                <c:pt idx="5612">
                  <c:v>2</c:v>
                </c:pt>
                <c:pt idx="5613">
                  <c:v>2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2</c:v>
                </c:pt>
                <c:pt idx="5618">
                  <c:v>2</c:v>
                </c:pt>
                <c:pt idx="5619">
                  <c:v>2</c:v>
                </c:pt>
                <c:pt idx="5620">
                  <c:v>2</c:v>
                </c:pt>
                <c:pt idx="5621">
                  <c:v>2</c:v>
                </c:pt>
                <c:pt idx="5622">
                  <c:v>2</c:v>
                </c:pt>
                <c:pt idx="5623">
                  <c:v>2</c:v>
                </c:pt>
                <c:pt idx="5624">
                  <c:v>2</c:v>
                </c:pt>
                <c:pt idx="5625">
                  <c:v>2</c:v>
                </c:pt>
                <c:pt idx="5626">
                  <c:v>2</c:v>
                </c:pt>
                <c:pt idx="5627">
                  <c:v>2</c:v>
                </c:pt>
                <c:pt idx="5628">
                  <c:v>2</c:v>
                </c:pt>
                <c:pt idx="5629">
                  <c:v>2</c:v>
                </c:pt>
                <c:pt idx="5630">
                  <c:v>2</c:v>
                </c:pt>
                <c:pt idx="5631">
                  <c:v>2</c:v>
                </c:pt>
                <c:pt idx="5632">
                  <c:v>2</c:v>
                </c:pt>
                <c:pt idx="5633">
                  <c:v>2</c:v>
                </c:pt>
                <c:pt idx="5634">
                  <c:v>2</c:v>
                </c:pt>
                <c:pt idx="5635">
                  <c:v>2</c:v>
                </c:pt>
                <c:pt idx="5636">
                  <c:v>2</c:v>
                </c:pt>
                <c:pt idx="5637">
                  <c:v>2</c:v>
                </c:pt>
                <c:pt idx="5638">
                  <c:v>2</c:v>
                </c:pt>
                <c:pt idx="5639">
                  <c:v>2</c:v>
                </c:pt>
                <c:pt idx="5640">
                  <c:v>2</c:v>
                </c:pt>
                <c:pt idx="5641">
                  <c:v>2</c:v>
                </c:pt>
                <c:pt idx="5642">
                  <c:v>2</c:v>
                </c:pt>
                <c:pt idx="5643">
                  <c:v>2</c:v>
                </c:pt>
                <c:pt idx="5644">
                  <c:v>2</c:v>
                </c:pt>
                <c:pt idx="5645">
                  <c:v>2</c:v>
                </c:pt>
                <c:pt idx="5646">
                  <c:v>2</c:v>
                </c:pt>
                <c:pt idx="5647">
                  <c:v>2</c:v>
                </c:pt>
                <c:pt idx="5648">
                  <c:v>2</c:v>
                </c:pt>
                <c:pt idx="5649">
                  <c:v>2</c:v>
                </c:pt>
                <c:pt idx="5650">
                  <c:v>2</c:v>
                </c:pt>
                <c:pt idx="5651">
                  <c:v>2</c:v>
                </c:pt>
                <c:pt idx="5652">
                  <c:v>2</c:v>
                </c:pt>
                <c:pt idx="5653">
                  <c:v>2</c:v>
                </c:pt>
                <c:pt idx="5654">
                  <c:v>2</c:v>
                </c:pt>
                <c:pt idx="5655">
                  <c:v>2</c:v>
                </c:pt>
                <c:pt idx="5656">
                  <c:v>2</c:v>
                </c:pt>
                <c:pt idx="5657">
                  <c:v>2</c:v>
                </c:pt>
                <c:pt idx="5658">
                  <c:v>2</c:v>
                </c:pt>
                <c:pt idx="5659">
                  <c:v>2</c:v>
                </c:pt>
                <c:pt idx="5660">
                  <c:v>2</c:v>
                </c:pt>
                <c:pt idx="5661">
                  <c:v>2</c:v>
                </c:pt>
                <c:pt idx="5662">
                  <c:v>2</c:v>
                </c:pt>
                <c:pt idx="5663">
                  <c:v>2</c:v>
                </c:pt>
                <c:pt idx="5664">
                  <c:v>2</c:v>
                </c:pt>
                <c:pt idx="5665">
                  <c:v>2</c:v>
                </c:pt>
                <c:pt idx="5666">
                  <c:v>2</c:v>
                </c:pt>
                <c:pt idx="5667">
                  <c:v>2</c:v>
                </c:pt>
                <c:pt idx="5668">
                  <c:v>2</c:v>
                </c:pt>
                <c:pt idx="5669">
                  <c:v>2</c:v>
                </c:pt>
                <c:pt idx="5670">
                  <c:v>2</c:v>
                </c:pt>
                <c:pt idx="5671">
                  <c:v>2</c:v>
                </c:pt>
                <c:pt idx="5672">
                  <c:v>2</c:v>
                </c:pt>
                <c:pt idx="5673">
                  <c:v>2</c:v>
                </c:pt>
                <c:pt idx="5674">
                  <c:v>2</c:v>
                </c:pt>
                <c:pt idx="5675">
                  <c:v>2</c:v>
                </c:pt>
                <c:pt idx="5676">
                  <c:v>2</c:v>
                </c:pt>
                <c:pt idx="5677">
                  <c:v>2</c:v>
                </c:pt>
                <c:pt idx="5678">
                  <c:v>2</c:v>
                </c:pt>
                <c:pt idx="5679">
                  <c:v>2</c:v>
                </c:pt>
                <c:pt idx="5680">
                  <c:v>2</c:v>
                </c:pt>
                <c:pt idx="5681">
                  <c:v>2</c:v>
                </c:pt>
                <c:pt idx="5682">
                  <c:v>2</c:v>
                </c:pt>
                <c:pt idx="5683">
                  <c:v>2</c:v>
                </c:pt>
                <c:pt idx="5684">
                  <c:v>2</c:v>
                </c:pt>
                <c:pt idx="5685">
                  <c:v>2</c:v>
                </c:pt>
                <c:pt idx="5686">
                  <c:v>2</c:v>
                </c:pt>
                <c:pt idx="5687">
                  <c:v>2</c:v>
                </c:pt>
                <c:pt idx="5688">
                  <c:v>2</c:v>
                </c:pt>
                <c:pt idx="5689">
                  <c:v>2</c:v>
                </c:pt>
                <c:pt idx="5690">
                  <c:v>2</c:v>
                </c:pt>
                <c:pt idx="5691">
                  <c:v>2</c:v>
                </c:pt>
                <c:pt idx="5692">
                  <c:v>2</c:v>
                </c:pt>
                <c:pt idx="5693">
                  <c:v>2</c:v>
                </c:pt>
                <c:pt idx="5694">
                  <c:v>2</c:v>
                </c:pt>
                <c:pt idx="5695">
                  <c:v>2</c:v>
                </c:pt>
                <c:pt idx="5696">
                  <c:v>2</c:v>
                </c:pt>
                <c:pt idx="5697">
                  <c:v>2</c:v>
                </c:pt>
                <c:pt idx="5698">
                  <c:v>2</c:v>
                </c:pt>
                <c:pt idx="5699">
                  <c:v>2</c:v>
                </c:pt>
                <c:pt idx="5700">
                  <c:v>2</c:v>
                </c:pt>
                <c:pt idx="5701">
                  <c:v>2</c:v>
                </c:pt>
                <c:pt idx="5702">
                  <c:v>2</c:v>
                </c:pt>
                <c:pt idx="5703">
                  <c:v>2</c:v>
                </c:pt>
                <c:pt idx="5704">
                  <c:v>2</c:v>
                </c:pt>
                <c:pt idx="5705">
                  <c:v>2</c:v>
                </c:pt>
                <c:pt idx="5706">
                  <c:v>2</c:v>
                </c:pt>
                <c:pt idx="5707">
                  <c:v>2</c:v>
                </c:pt>
                <c:pt idx="5708">
                  <c:v>2</c:v>
                </c:pt>
                <c:pt idx="5709">
                  <c:v>2</c:v>
                </c:pt>
                <c:pt idx="5710">
                  <c:v>2</c:v>
                </c:pt>
                <c:pt idx="5711">
                  <c:v>2</c:v>
                </c:pt>
                <c:pt idx="5712">
                  <c:v>2</c:v>
                </c:pt>
                <c:pt idx="5713">
                  <c:v>2</c:v>
                </c:pt>
                <c:pt idx="5714">
                  <c:v>2</c:v>
                </c:pt>
                <c:pt idx="5715">
                  <c:v>2</c:v>
                </c:pt>
                <c:pt idx="5716">
                  <c:v>2</c:v>
                </c:pt>
                <c:pt idx="5717">
                  <c:v>2</c:v>
                </c:pt>
                <c:pt idx="5718">
                  <c:v>2</c:v>
                </c:pt>
                <c:pt idx="5719">
                  <c:v>2</c:v>
                </c:pt>
                <c:pt idx="5720">
                  <c:v>2</c:v>
                </c:pt>
                <c:pt idx="5721">
                  <c:v>2</c:v>
                </c:pt>
                <c:pt idx="5722">
                  <c:v>2</c:v>
                </c:pt>
                <c:pt idx="5723">
                  <c:v>2</c:v>
                </c:pt>
                <c:pt idx="5724">
                  <c:v>2</c:v>
                </c:pt>
                <c:pt idx="5725">
                  <c:v>2</c:v>
                </c:pt>
                <c:pt idx="5726">
                  <c:v>2</c:v>
                </c:pt>
                <c:pt idx="5727">
                  <c:v>2</c:v>
                </c:pt>
                <c:pt idx="5728">
                  <c:v>2</c:v>
                </c:pt>
                <c:pt idx="5729">
                  <c:v>2</c:v>
                </c:pt>
                <c:pt idx="5730">
                  <c:v>2</c:v>
                </c:pt>
                <c:pt idx="5731">
                  <c:v>2</c:v>
                </c:pt>
                <c:pt idx="5732">
                  <c:v>2</c:v>
                </c:pt>
                <c:pt idx="5733">
                  <c:v>2</c:v>
                </c:pt>
                <c:pt idx="5734">
                  <c:v>2</c:v>
                </c:pt>
                <c:pt idx="5735">
                  <c:v>2</c:v>
                </c:pt>
                <c:pt idx="5736">
                  <c:v>2</c:v>
                </c:pt>
                <c:pt idx="5737">
                  <c:v>2</c:v>
                </c:pt>
                <c:pt idx="5738">
                  <c:v>2</c:v>
                </c:pt>
                <c:pt idx="5739">
                  <c:v>2</c:v>
                </c:pt>
                <c:pt idx="5740">
                  <c:v>2</c:v>
                </c:pt>
                <c:pt idx="5741">
                  <c:v>2</c:v>
                </c:pt>
                <c:pt idx="5742">
                  <c:v>2</c:v>
                </c:pt>
                <c:pt idx="5743">
                  <c:v>2</c:v>
                </c:pt>
                <c:pt idx="5744">
                  <c:v>2</c:v>
                </c:pt>
                <c:pt idx="5745">
                  <c:v>2</c:v>
                </c:pt>
                <c:pt idx="5746">
                  <c:v>2</c:v>
                </c:pt>
                <c:pt idx="5747">
                  <c:v>2</c:v>
                </c:pt>
                <c:pt idx="5748">
                  <c:v>2</c:v>
                </c:pt>
                <c:pt idx="5749">
                  <c:v>2</c:v>
                </c:pt>
                <c:pt idx="5750">
                  <c:v>2</c:v>
                </c:pt>
                <c:pt idx="5751">
                  <c:v>2</c:v>
                </c:pt>
                <c:pt idx="5752">
                  <c:v>2</c:v>
                </c:pt>
                <c:pt idx="5753">
                  <c:v>2</c:v>
                </c:pt>
                <c:pt idx="5754">
                  <c:v>2</c:v>
                </c:pt>
                <c:pt idx="5755">
                  <c:v>2</c:v>
                </c:pt>
                <c:pt idx="5756">
                  <c:v>2</c:v>
                </c:pt>
                <c:pt idx="5757">
                  <c:v>2</c:v>
                </c:pt>
                <c:pt idx="5758">
                  <c:v>2</c:v>
                </c:pt>
                <c:pt idx="5759">
                  <c:v>2</c:v>
                </c:pt>
                <c:pt idx="5760">
                  <c:v>2</c:v>
                </c:pt>
                <c:pt idx="5761">
                  <c:v>2</c:v>
                </c:pt>
                <c:pt idx="5762">
                  <c:v>2</c:v>
                </c:pt>
                <c:pt idx="5763">
                  <c:v>2</c:v>
                </c:pt>
                <c:pt idx="5764">
                  <c:v>2</c:v>
                </c:pt>
                <c:pt idx="5765">
                  <c:v>2</c:v>
                </c:pt>
                <c:pt idx="5766">
                  <c:v>2</c:v>
                </c:pt>
                <c:pt idx="5767">
                  <c:v>2</c:v>
                </c:pt>
                <c:pt idx="5768">
                  <c:v>2</c:v>
                </c:pt>
                <c:pt idx="5769">
                  <c:v>2</c:v>
                </c:pt>
                <c:pt idx="5770">
                  <c:v>2</c:v>
                </c:pt>
                <c:pt idx="5771">
                  <c:v>2</c:v>
                </c:pt>
                <c:pt idx="5772">
                  <c:v>2</c:v>
                </c:pt>
                <c:pt idx="5773">
                  <c:v>2</c:v>
                </c:pt>
                <c:pt idx="5774">
                  <c:v>2</c:v>
                </c:pt>
                <c:pt idx="5775">
                  <c:v>2</c:v>
                </c:pt>
                <c:pt idx="5776">
                  <c:v>2</c:v>
                </c:pt>
                <c:pt idx="5777">
                  <c:v>2</c:v>
                </c:pt>
                <c:pt idx="5778">
                  <c:v>2</c:v>
                </c:pt>
                <c:pt idx="5779">
                  <c:v>2</c:v>
                </c:pt>
                <c:pt idx="5780">
                  <c:v>2</c:v>
                </c:pt>
                <c:pt idx="5781">
                  <c:v>2</c:v>
                </c:pt>
                <c:pt idx="5782">
                  <c:v>2</c:v>
                </c:pt>
                <c:pt idx="5783">
                  <c:v>2</c:v>
                </c:pt>
                <c:pt idx="5784">
                  <c:v>2</c:v>
                </c:pt>
                <c:pt idx="5785">
                  <c:v>2</c:v>
                </c:pt>
                <c:pt idx="5786">
                  <c:v>2</c:v>
                </c:pt>
                <c:pt idx="5787">
                  <c:v>2</c:v>
                </c:pt>
                <c:pt idx="5788">
                  <c:v>2</c:v>
                </c:pt>
                <c:pt idx="5789">
                  <c:v>2</c:v>
                </c:pt>
                <c:pt idx="5790">
                  <c:v>2</c:v>
                </c:pt>
                <c:pt idx="5791">
                  <c:v>2</c:v>
                </c:pt>
                <c:pt idx="5792">
                  <c:v>2</c:v>
                </c:pt>
                <c:pt idx="5793">
                  <c:v>2</c:v>
                </c:pt>
                <c:pt idx="5794">
                  <c:v>2</c:v>
                </c:pt>
                <c:pt idx="5795">
                  <c:v>2</c:v>
                </c:pt>
                <c:pt idx="5796">
                  <c:v>2</c:v>
                </c:pt>
                <c:pt idx="5797">
                  <c:v>2</c:v>
                </c:pt>
                <c:pt idx="5798">
                  <c:v>2</c:v>
                </c:pt>
                <c:pt idx="5799">
                  <c:v>2</c:v>
                </c:pt>
                <c:pt idx="5800">
                  <c:v>2</c:v>
                </c:pt>
                <c:pt idx="5801">
                  <c:v>2</c:v>
                </c:pt>
                <c:pt idx="5802">
                  <c:v>2</c:v>
                </c:pt>
                <c:pt idx="5803">
                  <c:v>2</c:v>
                </c:pt>
                <c:pt idx="5804">
                  <c:v>2</c:v>
                </c:pt>
                <c:pt idx="5805">
                  <c:v>2</c:v>
                </c:pt>
                <c:pt idx="5806">
                  <c:v>2</c:v>
                </c:pt>
                <c:pt idx="5807">
                  <c:v>2</c:v>
                </c:pt>
                <c:pt idx="5808">
                  <c:v>2</c:v>
                </c:pt>
                <c:pt idx="5809">
                  <c:v>2</c:v>
                </c:pt>
                <c:pt idx="5810">
                  <c:v>2</c:v>
                </c:pt>
                <c:pt idx="5811">
                  <c:v>2</c:v>
                </c:pt>
                <c:pt idx="5812">
                  <c:v>2</c:v>
                </c:pt>
                <c:pt idx="5813">
                  <c:v>2</c:v>
                </c:pt>
                <c:pt idx="5814">
                  <c:v>2</c:v>
                </c:pt>
                <c:pt idx="5815">
                  <c:v>2</c:v>
                </c:pt>
                <c:pt idx="5816">
                  <c:v>2</c:v>
                </c:pt>
                <c:pt idx="5817">
                  <c:v>2</c:v>
                </c:pt>
                <c:pt idx="5818">
                  <c:v>2</c:v>
                </c:pt>
                <c:pt idx="5819">
                  <c:v>2</c:v>
                </c:pt>
                <c:pt idx="5820">
                  <c:v>2</c:v>
                </c:pt>
                <c:pt idx="5821">
                  <c:v>2</c:v>
                </c:pt>
                <c:pt idx="5822">
                  <c:v>2</c:v>
                </c:pt>
                <c:pt idx="5823">
                  <c:v>2</c:v>
                </c:pt>
                <c:pt idx="5824">
                  <c:v>2</c:v>
                </c:pt>
                <c:pt idx="5825">
                  <c:v>2</c:v>
                </c:pt>
                <c:pt idx="5826">
                  <c:v>2</c:v>
                </c:pt>
                <c:pt idx="5827">
                  <c:v>2</c:v>
                </c:pt>
                <c:pt idx="5828">
                  <c:v>2</c:v>
                </c:pt>
                <c:pt idx="5829">
                  <c:v>2</c:v>
                </c:pt>
                <c:pt idx="5830">
                  <c:v>2</c:v>
                </c:pt>
                <c:pt idx="5831">
                  <c:v>2</c:v>
                </c:pt>
                <c:pt idx="5832">
                  <c:v>2</c:v>
                </c:pt>
                <c:pt idx="5833">
                  <c:v>2</c:v>
                </c:pt>
                <c:pt idx="5834">
                  <c:v>2</c:v>
                </c:pt>
                <c:pt idx="5835">
                  <c:v>2</c:v>
                </c:pt>
                <c:pt idx="5836">
                  <c:v>2</c:v>
                </c:pt>
                <c:pt idx="5837">
                  <c:v>2</c:v>
                </c:pt>
                <c:pt idx="5838">
                  <c:v>2</c:v>
                </c:pt>
                <c:pt idx="5839">
                  <c:v>2</c:v>
                </c:pt>
                <c:pt idx="5840">
                  <c:v>2</c:v>
                </c:pt>
                <c:pt idx="5841">
                  <c:v>2</c:v>
                </c:pt>
                <c:pt idx="5842">
                  <c:v>2</c:v>
                </c:pt>
                <c:pt idx="5843">
                  <c:v>2</c:v>
                </c:pt>
                <c:pt idx="5844">
                  <c:v>2</c:v>
                </c:pt>
                <c:pt idx="5845">
                  <c:v>2</c:v>
                </c:pt>
                <c:pt idx="5846">
                  <c:v>2</c:v>
                </c:pt>
                <c:pt idx="5847">
                  <c:v>2</c:v>
                </c:pt>
                <c:pt idx="5848">
                  <c:v>2</c:v>
                </c:pt>
                <c:pt idx="5849">
                  <c:v>2</c:v>
                </c:pt>
                <c:pt idx="5850">
                  <c:v>2</c:v>
                </c:pt>
                <c:pt idx="5851">
                  <c:v>2</c:v>
                </c:pt>
                <c:pt idx="5852">
                  <c:v>2</c:v>
                </c:pt>
                <c:pt idx="5853">
                  <c:v>2</c:v>
                </c:pt>
                <c:pt idx="5854">
                  <c:v>2</c:v>
                </c:pt>
                <c:pt idx="5855">
                  <c:v>2</c:v>
                </c:pt>
                <c:pt idx="5856">
                  <c:v>2</c:v>
                </c:pt>
                <c:pt idx="5857">
                  <c:v>2</c:v>
                </c:pt>
                <c:pt idx="5858">
                  <c:v>2</c:v>
                </c:pt>
                <c:pt idx="5859">
                  <c:v>2</c:v>
                </c:pt>
                <c:pt idx="5860">
                  <c:v>2</c:v>
                </c:pt>
                <c:pt idx="5861">
                  <c:v>2</c:v>
                </c:pt>
                <c:pt idx="5862">
                  <c:v>2</c:v>
                </c:pt>
                <c:pt idx="5863">
                  <c:v>2</c:v>
                </c:pt>
                <c:pt idx="5864">
                  <c:v>2</c:v>
                </c:pt>
                <c:pt idx="5865">
                  <c:v>2</c:v>
                </c:pt>
                <c:pt idx="5866">
                  <c:v>2</c:v>
                </c:pt>
                <c:pt idx="5867">
                  <c:v>2</c:v>
                </c:pt>
                <c:pt idx="5868">
                  <c:v>2</c:v>
                </c:pt>
                <c:pt idx="5869">
                  <c:v>2</c:v>
                </c:pt>
                <c:pt idx="5870">
                  <c:v>2</c:v>
                </c:pt>
                <c:pt idx="5871">
                  <c:v>2</c:v>
                </c:pt>
                <c:pt idx="5872">
                  <c:v>2</c:v>
                </c:pt>
                <c:pt idx="5873">
                  <c:v>2</c:v>
                </c:pt>
                <c:pt idx="5874">
                  <c:v>2</c:v>
                </c:pt>
                <c:pt idx="5875">
                  <c:v>2</c:v>
                </c:pt>
                <c:pt idx="5876">
                  <c:v>2</c:v>
                </c:pt>
                <c:pt idx="5877">
                  <c:v>2</c:v>
                </c:pt>
                <c:pt idx="5878">
                  <c:v>2</c:v>
                </c:pt>
                <c:pt idx="5879">
                  <c:v>2</c:v>
                </c:pt>
                <c:pt idx="5880">
                  <c:v>2</c:v>
                </c:pt>
                <c:pt idx="5881">
                  <c:v>2</c:v>
                </c:pt>
                <c:pt idx="5882">
                  <c:v>2</c:v>
                </c:pt>
                <c:pt idx="5883">
                  <c:v>2</c:v>
                </c:pt>
                <c:pt idx="5884">
                  <c:v>2</c:v>
                </c:pt>
                <c:pt idx="5885">
                  <c:v>2</c:v>
                </c:pt>
                <c:pt idx="5886">
                  <c:v>2</c:v>
                </c:pt>
                <c:pt idx="5887">
                  <c:v>2</c:v>
                </c:pt>
                <c:pt idx="5888">
                  <c:v>2</c:v>
                </c:pt>
                <c:pt idx="5889">
                  <c:v>2</c:v>
                </c:pt>
                <c:pt idx="5890">
                  <c:v>2</c:v>
                </c:pt>
                <c:pt idx="5891">
                  <c:v>2</c:v>
                </c:pt>
                <c:pt idx="5892">
                  <c:v>2</c:v>
                </c:pt>
                <c:pt idx="5893">
                  <c:v>2</c:v>
                </c:pt>
                <c:pt idx="5894">
                  <c:v>2</c:v>
                </c:pt>
                <c:pt idx="5895">
                  <c:v>2</c:v>
                </c:pt>
                <c:pt idx="5896">
                  <c:v>2</c:v>
                </c:pt>
                <c:pt idx="5897">
                  <c:v>2</c:v>
                </c:pt>
                <c:pt idx="5898">
                  <c:v>2</c:v>
                </c:pt>
                <c:pt idx="5899">
                  <c:v>2</c:v>
                </c:pt>
                <c:pt idx="5900">
                  <c:v>2</c:v>
                </c:pt>
                <c:pt idx="5901">
                  <c:v>2</c:v>
                </c:pt>
                <c:pt idx="5902">
                  <c:v>2</c:v>
                </c:pt>
                <c:pt idx="5903">
                  <c:v>2</c:v>
                </c:pt>
                <c:pt idx="5904">
                  <c:v>2</c:v>
                </c:pt>
                <c:pt idx="5905">
                  <c:v>2</c:v>
                </c:pt>
                <c:pt idx="5906">
                  <c:v>2</c:v>
                </c:pt>
                <c:pt idx="5907">
                  <c:v>2</c:v>
                </c:pt>
                <c:pt idx="5908">
                  <c:v>2</c:v>
                </c:pt>
                <c:pt idx="5909">
                  <c:v>2</c:v>
                </c:pt>
                <c:pt idx="5910">
                  <c:v>2</c:v>
                </c:pt>
                <c:pt idx="5911">
                  <c:v>2</c:v>
                </c:pt>
                <c:pt idx="5912">
                  <c:v>2</c:v>
                </c:pt>
                <c:pt idx="5913">
                  <c:v>2</c:v>
                </c:pt>
                <c:pt idx="5914">
                  <c:v>2</c:v>
                </c:pt>
                <c:pt idx="5915">
                  <c:v>2</c:v>
                </c:pt>
                <c:pt idx="5916">
                  <c:v>2</c:v>
                </c:pt>
                <c:pt idx="5917">
                  <c:v>2</c:v>
                </c:pt>
                <c:pt idx="5918">
                  <c:v>2</c:v>
                </c:pt>
                <c:pt idx="5919">
                  <c:v>2</c:v>
                </c:pt>
                <c:pt idx="5920">
                  <c:v>2</c:v>
                </c:pt>
                <c:pt idx="5921">
                  <c:v>2</c:v>
                </c:pt>
                <c:pt idx="5922">
                  <c:v>2</c:v>
                </c:pt>
                <c:pt idx="5923">
                  <c:v>2</c:v>
                </c:pt>
                <c:pt idx="5924">
                  <c:v>2</c:v>
                </c:pt>
                <c:pt idx="5925">
                  <c:v>2</c:v>
                </c:pt>
                <c:pt idx="5926">
                  <c:v>2</c:v>
                </c:pt>
                <c:pt idx="5927">
                  <c:v>2</c:v>
                </c:pt>
                <c:pt idx="5928">
                  <c:v>2</c:v>
                </c:pt>
                <c:pt idx="5929">
                  <c:v>2</c:v>
                </c:pt>
                <c:pt idx="5930">
                  <c:v>2</c:v>
                </c:pt>
                <c:pt idx="5931">
                  <c:v>2</c:v>
                </c:pt>
                <c:pt idx="5932">
                  <c:v>2</c:v>
                </c:pt>
                <c:pt idx="5933">
                  <c:v>2</c:v>
                </c:pt>
                <c:pt idx="5934">
                  <c:v>2</c:v>
                </c:pt>
                <c:pt idx="5935">
                  <c:v>2</c:v>
                </c:pt>
                <c:pt idx="5936">
                  <c:v>2</c:v>
                </c:pt>
                <c:pt idx="5937">
                  <c:v>2</c:v>
                </c:pt>
                <c:pt idx="5938">
                  <c:v>2</c:v>
                </c:pt>
                <c:pt idx="5939">
                  <c:v>2</c:v>
                </c:pt>
                <c:pt idx="5940">
                  <c:v>2</c:v>
                </c:pt>
                <c:pt idx="5941">
                  <c:v>2</c:v>
                </c:pt>
                <c:pt idx="5942">
                  <c:v>2</c:v>
                </c:pt>
                <c:pt idx="5943">
                  <c:v>2</c:v>
                </c:pt>
                <c:pt idx="5944">
                  <c:v>2</c:v>
                </c:pt>
                <c:pt idx="5945">
                  <c:v>2</c:v>
                </c:pt>
                <c:pt idx="5946">
                  <c:v>2</c:v>
                </c:pt>
                <c:pt idx="5947">
                  <c:v>2</c:v>
                </c:pt>
                <c:pt idx="5948">
                  <c:v>2</c:v>
                </c:pt>
                <c:pt idx="5949">
                  <c:v>2</c:v>
                </c:pt>
                <c:pt idx="5950">
                  <c:v>2</c:v>
                </c:pt>
                <c:pt idx="5951">
                  <c:v>2</c:v>
                </c:pt>
                <c:pt idx="5952">
                  <c:v>2</c:v>
                </c:pt>
                <c:pt idx="5953">
                  <c:v>2</c:v>
                </c:pt>
                <c:pt idx="5954">
                  <c:v>2</c:v>
                </c:pt>
                <c:pt idx="5955">
                  <c:v>2</c:v>
                </c:pt>
                <c:pt idx="5956">
                  <c:v>2</c:v>
                </c:pt>
                <c:pt idx="5957">
                  <c:v>2</c:v>
                </c:pt>
                <c:pt idx="5958">
                  <c:v>2</c:v>
                </c:pt>
                <c:pt idx="5959">
                  <c:v>2</c:v>
                </c:pt>
                <c:pt idx="5960">
                  <c:v>2</c:v>
                </c:pt>
                <c:pt idx="5961">
                  <c:v>2</c:v>
                </c:pt>
                <c:pt idx="5962">
                  <c:v>2</c:v>
                </c:pt>
                <c:pt idx="5963">
                  <c:v>2</c:v>
                </c:pt>
                <c:pt idx="5964">
                  <c:v>2</c:v>
                </c:pt>
                <c:pt idx="5965">
                  <c:v>2</c:v>
                </c:pt>
                <c:pt idx="5966">
                  <c:v>2</c:v>
                </c:pt>
                <c:pt idx="5967">
                  <c:v>2</c:v>
                </c:pt>
                <c:pt idx="5968">
                  <c:v>2</c:v>
                </c:pt>
                <c:pt idx="5969">
                  <c:v>2</c:v>
                </c:pt>
                <c:pt idx="5970">
                  <c:v>2</c:v>
                </c:pt>
                <c:pt idx="5971">
                  <c:v>2</c:v>
                </c:pt>
                <c:pt idx="5972">
                  <c:v>2</c:v>
                </c:pt>
                <c:pt idx="5973">
                  <c:v>2</c:v>
                </c:pt>
                <c:pt idx="5974">
                  <c:v>2</c:v>
                </c:pt>
                <c:pt idx="5975">
                  <c:v>2</c:v>
                </c:pt>
                <c:pt idx="5976">
                  <c:v>2</c:v>
                </c:pt>
                <c:pt idx="5977">
                  <c:v>2</c:v>
                </c:pt>
                <c:pt idx="5978">
                  <c:v>2</c:v>
                </c:pt>
                <c:pt idx="5979">
                  <c:v>2</c:v>
                </c:pt>
                <c:pt idx="5980">
                  <c:v>2</c:v>
                </c:pt>
                <c:pt idx="5981">
                  <c:v>2</c:v>
                </c:pt>
                <c:pt idx="5982">
                  <c:v>2</c:v>
                </c:pt>
                <c:pt idx="5983">
                  <c:v>2</c:v>
                </c:pt>
                <c:pt idx="5984">
                  <c:v>2</c:v>
                </c:pt>
                <c:pt idx="5985">
                  <c:v>2</c:v>
                </c:pt>
                <c:pt idx="5986">
                  <c:v>2</c:v>
                </c:pt>
                <c:pt idx="5987">
                  <c:v>2</c:v>
                </c:pt>
                <c:pt idx="5988">
                  <c:v>2</c:v>
                </c:pt>
                <c:pt idx="5989">
                  <c:v>2</c:v>
                </c:pt>
                <c:pt idx="5990">
                  <c:v>2</c:v>
                </c:pt>
                <c:pt idx="5991">
                  <c:v>2</c:v>
                </c:pt>
                <c:pt idx="5992">
                  <c:v>2</c:v>
                </c:pt>
                <c:pt idx="5993">
                  <c:v>2</c:v>
                </c:pt>
                <c:pt idx="5994">
                  <c:v>2</c:v>
                </c:pt>
                <c:pt idx="5995">
                  <c:v>2</c:v>
                </c:pt>
                <c:pt idx="5996">
                  <c:v>2</c:v>
                </c:pt>
                <c:pt idx="5997">
                  <c:v>2</c:v>
                </c:pt>
                <c:pt idx="5998">
                  <c:v>2</c:v>
                </c:pt>
                <c:pt idx="5999">
                  <c:v>2</c:v>
                </c:pt>
                <c:pt idx="6000">
                  <c:v>2</c:v>
                </c:pt>
                <c:pt idx="6001">
                  <c:v>2</c:v>
                </c:pt>
                <c:pt idx="6002">
                  <c:v>2</c:v>
                </c:pt>
                <c:pt idx="6003">
                  <c:v>2</c:v>
                </c:pt>
                <c:pt idx="6004">
                  <c:v>2</c:v>
                </c:pt>
                <c:pt idx="6005">
                  <c:v>2</c:v>
                </c:pt>
                <c:pt idx="6006">
                  <c:v>2</c:v>
                </c:pt>
                <c:pt idx="6007">
                  <c:v>2</c:v>
                </c:pt>
                <c:pt idx="6008">
                  <c:v>2</c:v>
                </c:pt>
                <c:pt idx="6009">
                  <c:v>2</c:v>
                </c:pt>
                <c:pt idx="6010">
                  <c:v>2</c:v>
                </c:pt>
                <c:pt idx="6011">
                  <c:v>2</c:v>
                </c:pt>
                <c:pt idx="6012">
                  <c:v>2</c:v>
                </c:pt>
                <c:pt idx="6013">
                  <c:v>2</c:v>
                </c:pt>
                <c:pt idx="6014">
                  <c:v>2</c:v>
                </c:pt>
                <c:pt idx="6015">
                  <c:v>2</c:v>
                </c:pt>
                <c:pt idx="6016">
                  <c:v>2</c:v>
                </c:pt>
                <c:pt idx="6017">
                  <c:v>2</c:v>
                </c:pt>
                <c:pt idx="6018">
                  <c:v>2</c:v>
                </c:pt>
                <c:pt idx="6019">
                  <c:v>2</c:v>
                </c:pt>
                <c:pt idx="6020">
                  <c:v>2</c:v>
                </c:pt>
                <c:pt idx="6021">
                  <c:v>2</c:v>
                </c:pt>
                <c:pt idx="6022">
                  <c:v>2</c:v>
                </c:pt>
                <c:pt idx="6023">
                  <c:v>2</c:v>
                </c:pt>
                <c:pt idx="6024">
                  <c:v>2</c:v>
                </c:pt>
                <c:pt idx="6025">
                  <c:v>2</c:v>
                </c:pt>
                <c:pt idx="6026">
                  <c:v>2</c:v>
                </c:pt>
                <c:pt idx="6027">
                  <c:v>2</c:v>
                </c:pt>
                <c:pt idx="6028">
                  <c:v>2</c:v>
                </c:pt>
                <c:pt idx="6029">
                  <c:v>2</c:v>
                </c:pt>
                <c:pt idx="6030">
                  <c:v>2</c:v>
                </c:pt>
                <c:pt idx="6031">
                  <c:v>2</c:v>
                </c:pt>
                <c:pt idx="6032">
                  <c:v>2</c:v>
                </c:pt>
                <c:pt idx="6033">
                  <c:v>2</c:v>
                </c:pt>
                <c:pt idx="6034">
                  <c:v>2</c:v>
                </c:pt>
                <c:pt idx="6035">
                  <c:v>2</c:v>
                </c:pt>
                <c:pt idx="6036">
                  <c:v>2</c:v>
                </c:pt>
                <c:pt idx="6037">
                  <c:v>2</c:v>
                </c:pt>
                <c:pt idx="6038">
                  <c:v>2</c:v>
                </c:pt>
                <c:pt idx="6039">
                  <c:v>2</c:v>
                </c:pt>
                <c:pt idx="6040">
                  <c:v>2</c:v>
                </c:pt>
                <c:pt idx="6041">
                  <c:v>2</c:v>
                </c:pt>
                <c:pt idx="6042">
                  <c:v>2</c:v>
                </c:pt>
                <c:pt idx="6043">
                  <c:v>2</c:v>
                </c:pt>
                <c:pt idx="6044">
                  <c:v>2</c:v>
                </c:pt>
                <c:pt idx="6045">
                  <c:v>2</c:v>
                </c:pt>
                <c:pt idx="6046">
                  <c:v>2</c:v>
                </c:pt>
                <c:pt idx="6047">
                  <c:v>2</c:v>
                </c:pt>
                <c:pt idx="6048">
                  <c:v>2</c:v>
                </c:pt>
                <c:pt idx="6049">
                  <c:v>2</c:v>
                </c:pt>
                <c:pt idx="6050">
                  <c:v>2</c:v>
                </c:pt>
                <c:pt idx="6051">
                  <c:v>2</c:v>
                </c:pt>
                <c:pt idx="6052">
                  <c:v>2</c:v>
                </c:pt>
                <c:pt idx="6053">
                  <c:v>2</c:v>
                </c:pt>
                <c:pt idx="6054">
                  <c:v>2</c:v>
                </c:pt>
                <c:pt idx="6055">
                  <c:v>2</c:v>
                </c:pt>
                <c:pt idx="6056">
                  <c:v>2</c:v>
                </c:pt>
                <c:pt idx="6057">
                  <c:v>2</c:v>
                </c:pt>
                <c:pt idx="6058">
                  <c:v>2</c:v>
                </c:pt>
                <c:pt idx="6059">
                  <c:v>2</c:v>
                </c:pt>
                <c:pt idx="6060">
                  <c:v>2</c:v>
                </c:pt>
                <c:pt idx="6061">
                  <c:v>2</c:v>
                </c:pt>
                <c:pt idx="6062">
                  <c:v>2</c:v>
                </c:pt>
                <c:pt idx="6063">
                  <c:v>2</c:v>
                </c:pt>
                <c:pt idx="6064">
                  <c:v>2</c:v>
                </c:pt>
                <c:pt idx="6065">
                  <c:v>2</c:v>
                </c:pt>
                <c:pt idx="6066">
                  <c:v>2</c:v>
                </c:pt>
                <c:pt idx="6067">
                  <c:v>2</c:v>
                </c:pt>
                <c:pt idx="6068">
                  <c:v>2</c:v>
                </c:pt>
                <c:pt idx="6069">
                  <c:v>2</c:v>
                </c:pt>
                <c:pt idx="6070">
                  <c:v>2</c:v>
                </c:pt>
                <c:pt idx="6071">
                  <c:v>2</c:v>
                </c:pt>
                <c:pt idx="6072">
                  <c:v>2</c:v>
                </c:pt>
                <c:pt idx="6073">
                  <c:v>2</c:v>
                </c:pt>
                <c:pt idx="6074">
                  <c:v>2</c:v>
                </c:pt>
                <c:pt idx="6075">
                  <c:v>2</c:v>
                </c:pt>
                <c:pt idx="6076">
                  <c:v>2</c:v>
                </c:pt>
                <c:pt idx="6077">
                  <c:v>2</c:v>
                </c:pt>
                <c:pt idx="6078">
                  <c:v>2</c:v>
                </c:pt>
                <c:pt idx="6079">
                  <c:v>2</c:v>
                </c:pt>
                <c:pt idx="6080">
                  <c:v>2</c:v>
                </c:pt>
                <c:pt idx="6081">
                  <c:v>2</c:v>
                </c:pt>
                <c:pt idx="6082">
                  <c:v>2</c:v>
                </c:pt>
                <c:pt idx="6083">
                  <c:v>2</c:v>
                </c:pt>
                <c:pt idx="6084">
                  <c:v>2</c:v>
                </c:pt>
                <c:pt idx="6085">
                  <c:v>2</c:v>
                </c:pt>
                <c:pt idx="6086">
                  <c:v>2</c:v>
                </c:pt>
                <c:pt idx="6087">
                  <c:v>2</c:v>
                </c:pt>
                <c:pt idx="6088">
                  <c:v>2</c:v>
                </c:pt>
                <c:pt idx="6089">
                  <c:v>2</c:v>
                </c:pt>
                <c:pt idx="6090">
                  <c:v>2</c:v>
                </c:pt>
                <c:pt idx="6091">
                  <c:v>2</c:v>
                </c:pt>
                <c:pt idx="6092">
                  <c:v>2</c:v>
                </c:pt>
                <c:pt idx="6093">
                  <c:v>2</c:v>
                </c:pt>
                <c:pt idx="6094">
                  <c:v>2</c:v>
                </c:pt>
                <c:pt idx="6095">
                  <c:v>2</c:v>
                </c:pt>
                <c:pt idx="6096">
                  <c:v>2</c:v>
                </c:pt>
                <c:pt idx="6097">
                  <c:v>2</c:v>
                </c:pt>
                <c:pt idx="6098">
                  <c:v>2</c:v>
                </c:pt>
                <c:pt idx="6099">
                  <c:v>2</c:v>
                </c:pt>
                <c:pt idx="6100">
                  <c:v>2</c:v>
                </c:pt>
                <c:pt idx="6101">
                  <c:v>2</c:v>
                </c:pt>
                <c:pt idx="6102">
                  <c:v>2</c:v>
                </c:pt>
                <c:pt idx="6103">
                  <c:v>2</c:v>
                </c:pt>
                <c:pt idx="6104">
                  <c:v>2</c:v>
                </c:pt>
                <c:pt idx="6105">
                  <c:v>2</c:v>
                </c:pt>
                <c:pt idx="6106">
                  <c:v>2</c:v>
                </c:pt>
                <c:pt idx="6107">
                  <c:v>2</c:v>
                </c:pt>
                <c:pt idx="6108">
                  <c:v>2</c:v>
                </c:pt>
                <c:pt idx="6109">
                  <c:v>2</c:v>
                </c:pt>
                <c:pt idx="6110">
                  <c:v>2</c:v>
                </c:pt>
                <c:pt idx="6111">
                  <c:v>2</c:v>
                </c:pt>
                <c:pt idx="6112">
                  <c:v>2</c:v>
                </c:pt>
                <c:pt idx="6113">
                  <c:v>2</c:v>
                </c:pt>
                <c:pt idx="6114">
                  <c:v>2</c:v>
                </c:pt>
                <c:pt idx="6115">
                  <c:v>2</c:v>
                </c:pt>
                <c:pt idx="6116">
                  <c:v>2</c:v>
                </c:pt>
                <c:pt idx="6117">
                  <c:v>2</c:v>
                </c:pt>
                <c:pt idx="6118">
                  <c:v>2</c:v>
                </c:pt>
                <c:pt idx="6119">
                  <c:v>2</c:v>
                </c:pt>
                <c:pt idx="6120">
                  <c:v>2</c:v>
                </c:pt>
                <c:pt idx="6121">
                  <c:v>2</c:v>
                </c:pt>
                <c:pt idx="6122">
                  <c:v>2</c:v>
                </c:pt>
                <c:pt idx="6123">
                  <c:v>2</c:v>
                </c:pt>
                <c:pt idx="6124">
                  <c:v>2</c:v>
                </c:pt>
                <c:pt idx="6125">
                  <c:v>2</c:v>
                </c:pt>
                <c:pt idx="6126">
                  <c:v>2</c:v>
                </c:pt>
                <c:pt idx="6127">
                  <c:v>2</c:v>
                </c:pt>
                <c:pt idx="6128">
                  <c:v>2</c:v>
                </c:pt>
                <c:pt idx="6129">
                  <c:v>2</c:v>
                </c:pt>
                <c:pt idx="6130">
                  <c:v>2</c:v>
                </c:pt>
                <c:pt idx="6131">
                  <c:v>2</c:v>
                </c:pt>
                <c:pt idx="6132">
                  <c:v>2</c:v>
                </c:pt>
                <c:pt idx="6133">
                  <c:v>2</c:v>
                </c:pt>
                <c:pt idx="6134">
                  <c:v>2</c:v>
                </c:pt>
                <c:pt idx="6135">
                  <c:v>2</c:v>
                </c:pt>
                <c:pt idx="6136">
                  <c:v>2</c:v>
                </c:pt>
                <c:pt idx="6137">
                  <c:v>2</c:v>
                </c:pt>
                <c:pt idx="6138">
                  <c:v>2</c:v>
                </c:pt>
                <c:pt idx="6139">
                  <c:v>2</c:v>
                </c:pt>
                <c:pt idx="6140">
                  <c:v>2</c:v>
                </c:pt>
                <c:pt idx="6141">
                  <c:v>2</c:v>
                </c:pt>
                <c:pt idx="6142">
                  <c:v>2</c:v>
                </c:pt>
                <c:pt idx="6143">
                  <c:v>2</c:v>
                </c:pt>
                <c:pt idx="6144">
                  <c:v>2</c:v>
                </c:pt>
                <c:pt idx="6145">
                  <c:v>2</c:v>
                </c:pt>
                <c:pt idx="6146">
                  <c:v>2</c:v>
                </c:pt>
                <c:pt idx="6147">
                  <c:v>2</c:v>
                </c:pt>
                <c:pt idx="6148">
                  <c:v>2</c:v>
                </c:pt>
                <c:pt idx="6149">
                  <c:v>2</c:v>
                </c:pt>
                <c:pt idx="6150">
                  <c:v>2</c:v>
                </c:pt>
                <c:pt idx="6151">
                  <c:v>2</c:v>
                </c:pt>
                <c:pt idx="6152">
                  <c:v>2</c:v>
                </c:pt>
                <c:pt idx="6153">
                  <c:v>2</c:v>
                </c:pt>
                <c:pt idx="6154">
                  <c:v>2</c:v>
                </c:pt>
                <c:pt idx="6155">
                  <c:v>2</c:v>
                </c:pt>
                <c:pt idx="6156">
                  <c:v>2</c:v>
                </c:pt>
                <c:pt idx="6157">
                  <c:v>2</c:v>
                </c:pt>
                <c:pt idx="6158">
                  <c:v>2</c:v>
                </c:pt>
                <c:pt idx="6159">
                  <c:v>2</c:v>
                </c:pt>
                <c:pt idx="6160">
                  <c:v>2</c:v>
                </c:pt>
                <c:pt idx="6161">
                  <c:v>2</c:v>
                </c:pt>
                <c:pt idx="6162">
                  <c:v>2</c:v>
                </c:pt>
                <c:pt idx="6163">
                  <c:v>2</c:v>
                </c:pt>
                <c:pt idx="6164">
                  <c:v>2</c:v>
                </c:pt>
                <c:pt idx="6165">
                  <c:v>2</c:v>
                </c:pt>
                <c:pt idx="6166">
                  <c:v>2</c:v>
                </c:pt>
                <c:pt idx="6167">
                  <c:v>2</c:v>
                </c:pt>
                <c:pt idx="6168">
                  <c:v>2</c:v>
                </c:pt>
                <c:pt idx="6169">
                  <c:v>2</c:v>
                </c:pt>
                <c:pt idx="6170">
                  <c:v>2</c:v>
                </c:pt>
                <c:pt idx="6171">
                  <c:v>2</c:v>
                </c:pt>
                <c:pt idx="6172">
                  <c:v>2</c:v>
                </c:pt>
                <c:pt idx="6173">
                  <c:v>2</c:v>
                </c:pt>
                <c:pt idx="6174">
                  <c:v>2</c:v>
                </c:pt>
                <c:pt idx="6175">
                  <c:v>2</c:v>
                </c:pt>
                <c:pt idx="6176">
                  <c:v>2</c:v>
                </c:pt>
                <c:pt idx="6177">
                  <c:v>2</c:v>
                </c:pt>
                <c:pt idx="6178">
                  <c:v>2</c:v>
                </c:pt>
                <c:pt idx="6179">
                  <c:v>2</c:v>
                </c:pt>
                <c:pt idx="6180">
                  <c:v>2</c:v>
                </c:pt>
                <c:pt idx="6181">
                  <c:v>2</c:v>
                </c:pt>
                <c:pt idx="6182">
                  <c:v>2</c:v>
                </c:pt>
                <c:pt idx="6183">
                  <c:v>2</c:v>
                </c:pt>
                <c:pt idx="6184">
                  <c:v>2</c:v>
                </c:pt>
                <c:pt idx="6185">
                  <c:v>2</c:v>
                </c:pt>
                <c:pt idx="6186">
                  <c:v>2</c:v>
                </c:pt>
                <c:pt idx="6187">
                  <c:v>2</c:v>
                </c:pt>
                <c:pt idx="6188">
                  <c:v>2</c:v>
                </c:pt>
                <c:pt idx="6189">
                  <c:v>2</c:v>
                </c:pt>
                <c:pt idx="6190">
                  <c:v>2</c:v>
                </c:pt>
                <c:pt idx="6191">
                  <c:v>2</c:v>
                </c:pt>
                <c:pt idx="6192">
                  <c:v>2</c:v>
                </c:pt>
                <c:pt idx="6193">
                  <c:v>2</c:v>
                </c:pt>
                <c:pt idx="6194">
                  <c:v>2</c:v>
                </c:pt>
                <c:pt idx="6195">
                  <c:v>2</c:v>
                </c:pt>
                <c:pt idx="6196">
                  <c:v>2</c:v>
                </c:pt>
                <c:pt idx="6197">
                  <c:v>2</c:v>
                </c:pt>
                <c:pt idx="6198">
                  <c:v>2</c:v>
                </c:pt>
                <c:pt idx="6199">
                  <c:v>2</c:v>
                </c:pt>
                <c:pt idx="6200">
                  <c:v>2</c:v>
                </c:pt>
                <c:pt idx="6201">
                  <c:v>2</c:v>
                </c:pt>
                <c:pt idx="6202">
                  <c:v>2</c:v>
                </c:pt>
                <c:pt idx="6203">
                  <c:v>2</c:v>
                </c:pt>
                <c:pt idx="6204">
                  <c:v>2</c:v>
                </c:pt>
                <c:pt idx="6205">
                  <c:v>2</c:v>
                </c:pt>
                <c:pt idx="6206">
                  <c:v>2</c:v>
                </c:pt>
                <c:pt idx="6207">
                  <c:v>2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  <c:pt idx="6224">
                  <c:v>1</c:v>
                </c:pt>
                <c:pt idx="6225">
                  <c:v>1</c:v>
                </c:pt>
                <c:pt idx="6226">
                  <c:v>1</c:v>
                </c:pt>
                <c:pt idx="6227">
                  <c:v>1</c:v>
                </c:pt>
                <c:pt idx="6228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1</c:v>
                </c:pt>
                <c:pt idx="6234">
                  <c:v>1</c:v>
                </c:pt>
                <c:pt idx="6235">
                  <c:v>1</c:v>
                </c:pt>
                <c:pt idx="6236">
                  <c:v>1</c:v>
                </c:pt>
                <c:pt idx="6237">
                  <c:v>1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1</c:v>
                </c:pt>
                <c:pt idx="6248">
                  <c:v>1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1</c:v>
                </c:pt>
                <c:pt idx="6253">
                  <c:v>1</c:v>
                </c:pt>
                <c:pt idx="6254">
                  <c:v>1</c:v>
                </c:pt>
                <c:pt idx="6255">
                  <c:v>1</c:v>
                </c:pt>
                <c:pt idx="6256">
                  <c:v>1</c:v>
                </c:pt>
                <c:pt idx="6257">
                  <c:v>1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3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1</c:v>
                </c:pt>
                <c:pt idx="6267">
                  <c:v>1</c:v>
                </c:pt>
                <c:pt idx="6268">
                  <c:v>1</c:v>
                </c:pt>
                <c:pt idx="6269">
                  <c:v>1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1</c:v>
                </c:pt>
                <c:pt idx="6308">
                  <c:v>1</c:v>
                </c:pt>
                <c:pt idx="6309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1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1</c:v>
                </c:pt>
                <c:pt idx="6317">
                  <c:v>1</c:v>
                </c:pt>
                <c:pt idx="6318">
                  <c:v>1</c:v>
                </c:pt>
                <c:pt idx="6319">
                  <c:v>1</c:v>
                </c:pt>
                <c:pt idx="6320">
                  <c:v>1</c:v>
                </c:pt>
                <c:pt idx="6321">
                  <c:v>1</c:v>
                </c:pt>
                <c:pt idx="6322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1</c:v>
                </c:pt>
                <c:pt idx="6329">
                  <c:v>1</c:v>
                </c:pt>
                <c:pt idx="6330">
                  <c:v>1</c:v>
                </c:pt>
                <c:pt idx="6331">
                  <c:v>1</c:v>
                </c:pt>
                <c:pt idx="6332">
                  <c:v>1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8">
                  <c:v>1</c:v>
                </c:pt>
                <c:pt idx="6359">
                  <c:v>1</c:v>
                </c:pt>
                <c:pt idx="6360">
                  <c:v>1</c:v>
                </c:pt>
                <c:pt idx="6361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1</c:v>
                </c:pt>
                <c:pt idx="6365">
                  <c:v>1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1</c:v>
                </c:pt>
                <c:pt idx="6404">
                  <c:v>1</c:v>
                </c:pt>
                <c:pt idx="6405">
                  <c:v>1</c:v>
                </c:pt>
                <c:pt idx="6406">
                  <c:v>1</c:v>
                </c:pt>
                <c:pt idx="6407">
                  <c:v>1</c:v>
                </c:pt>
                <c:pt idx="6408">
                  <c:v>1</c:v>
                </c:pt>
                <c:pt idx="6409">
                  <c:v>1</c:v>
                </c:pt>
                <c:pt idx="6410">
                  <c:v>1</c:v>
                </c:pt>
                <c:pt idx="6411">
                  <c:v>1</c:v>
                </c:pt>
                <c:pt idx="6412">
                  <c:v>1</c:v>
                </c:pt>
                <c:pt idx="6413">
                  <c:v>1</c:v>
                </c:pt>
                <c:pt idx="6414">
                  <c:v>1</c:v>
                </c:pt>
                <c:pt idx="6415">
                  <c:v>1</c:v>
                </c:pt>
                <c:pt idx="6416">
                  <c:v>1</c:v>
                </c:pt>
                <c:pt idx="6417">
                  <c:v>1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1</c:v>
                </c:pt>
                <c:pt idx="6437">
                  <c:v>1</c:v>
                </c:pt>
                <c:pt idx="6438">
                  <c:v>1</c:v>
                </c:pt>
                <c:pt idx="6439">
                  <c:v>1</c:v>
                </c:pt>
                <c:pt idx="6440">
                  <c:v>1</c:v>
                </c:pt>
                <c:pt idx="6441">
                  <c:v>1</c:v>
                </c:pt>
                <c:pt idx="6442">
                  <c:v>1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1</c:v>
                </c:pt>
                <c:pt idx="6447">
                  <c:v>1</c:v>
                </c:pt>
                <c:pt idx="6448">
                  <c:v>1</c:v>
                </c:pt>
                <c:pt idx="6449">
                  <c:v>1</c:v>
                </c:pt>
                <c:pt idx="6450">
                  <c:v>1</c:v>
                </c:pt>
                <c:pt idx="6451">
                  <c:v>1</c:v>
                </c:pt>
                <c:pt idx="6452">
                  <c:v>1</c:v>
                </c:pt>
                <c:pt idx="6453">
                  <c:v>1</c:v>
                </c:pt>
                <c:pt idx="6454">
                  <c:v>1</c:v>
                </c:pt>
                <c:pt idx="6455">
                  <c:v>1</c:v>
                </c:pt>
                <c:pt idx="6456">
                  <c:v>1</c:v>
                </c:pt>
                <c:pt idx="6457">
                  <c:v>1</c:v>
                </c:pt>
                <c:pt idx="6458">
                  <c:v>1</c:v>
                </c:pt>
                <c:pt idx="6459">
                  <c:v>1</c:v>
                </c:pt>
                <c:pt idx="6460">
                  <c:v>1</c:v>
                </c:pt>
                <c:pt idx="6461">
                  <c:v>1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1</c:v>
                </c:pt>
                <c:pt idx="6502">
                  <c:v>1</c:v>
                </c:pt>
                <c:pt idx="6503">
                  <c:v>1</c:v>
                </c:pt>
                <c:pt idx="6504">
                  <c:v>1</c:v>
                </c:pt>
                <c:pt idx="6505">
                  <c:v>1</c:v>
                </c:pt>
                <c:pt idx="6506">
                  <c:v>1</c:v>
                </c:pt>
                <c:pt idx="6507">
                  <c:v>1</c:v>
                </c:pt>
                <c:pt idx="6508">
                  <c:v>1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1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1</c:v>
                </c:pt>
                <c:pt idx="6523">
                  <c:v>1</c:v>
                </c:pt>
                <c:pt idx="6524">
                  <c:v>1</c:v>
                </c:pt>
                <c:pt idx="6525">
                  <c:v>1</c:v>
                </c:pt>
                <c:pt idx="6526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1</c:v>
                </c:pt>
                <c:pt idx="6533">
                  <c:v>1</c:v>
                </c:pt>
                <c:pt idx="6534">
                  <c:v>1</c:v>
                </c:pt>
                <c:pt idx="6535">
                  <c:v>1</c:v>
                </c:pt>
                <c:pt idx="6536">
                  <c:v>1</c:v>
                </c:pt>
                <c:pt idx="6537">
                  <c:v>1</c:v>
                </c:pt>
                <c:pt idx="6538">
                  <c:v>1</c:v>
                </c:pt>
                <c:pt idx="6539">
                  <c:v>1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1</c:v>
                </c:pt>
                <c:pt idx="6545">
                  <c:v>1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49">
                  <c:v>1</c:v>
                </c:pt>
                <c:pt idx="6550">
                  <c:v>1</c:v>
                </c:pt>
                <c:pt idx="6551">
                  <c:v>1</c:v>
                </c:pt>
                <c:pt idx="6552">
                  <c:v>1</c:v>
                </c:pt>
                <c:pt idx="6553">
                  <c:v>1</c:v>
                </c:pt>
                <c:pt idx="6554">
                  <c:v>1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8">
                  <c:v>1</c:v>
                </c:pt>
                <c:pt idx="6559">
                  <c:v>1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3">
                  <c:v>1</c:v>
                </c:pt>
                <c:pt idx="6564">
                  <c:v>1</c:v>
                </c:pt>
                <c:pt idx="6565">
                  <c:v>1</c:v>
                </c:pt>
                <c:pt idx="6566">
                  <c:v>1</c:v>
                </c:pt>
                <c:pt idx="6567">
                  <c:v>1</c:v>
                </c:pt>
                <c:pt idx="6568">
                  <c:v>1</c:v>
                </c:pt>
                <c:pt idx="6569">
                  <c:v>1</c:v>
                </c:pt>
                <c:pt idx="6570">
                  <c:v>1</c:v>
                </c:pt>
                <c:pt idx="6571">
                  <c:v>1</c:v>
                </c:pt>
                <c:pt idx="6572">
                  <c:v>1</c:v>
                </c:pt>
                <c:pt idx="6573">
                  <c:v>1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7">
                  <c:v>1</c:v>
                </c:pt>
                <c:pt idx="6578">
                  <c:v>1</c:v>
                </c:pt>
                <c:pt idx="6579">
                  <c:v>1</c:v>
                </c:pt>
                <c:pt idx="6580">
                  <c:v>1</c:v>
                </c:pt>
                <c:pt idx="6581">
                  <c:v>1</c:v>
                </c:pt>
                <c:pt idx="6582">
                  <c:v>1</c:v>
                </c:pt>
                <c:pt idx="6583">
                  <c:v>1</c:v>
                </c:pt>
                <c:pt idx="6584">
                  <c:v>1</c:v>
                </c:pt>
                <c:pt idx="6585">
                  <c:v>1</c:v>
                </c:pt>
                <c:pt idx="6586">
                  <c:v>1</c:v>
                </c:pt>
                <c:pt idx="6587">
                  <c:v>1</c:v>
                </c:pt>
                <c:pt idx="6588">
                  <c:v>1</c:v>
                </c:pt>
                <c:pt idx="6589">
                  <c:v>1</c:v>
                </c:pt>
                <c:pt idx="6590">
                  <c:v>1</c:v>
                </c:pt>
                <c:pt idx="6591">
                  <c:v>1</c:v>
                </c:pt>
                <c:pt idx="6592">
                  <c:v>1</c:v>
                </c:pt>
                <c:pt idx="6593">
                  <c:v>1</c:v>
                </c:pt>
                <c:pt idx="6594">
                  <c:v>1</c:v>
                </c:pt>
                <c:pt idx="6595">
                  <c:v>1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1</c:v>
                </c:pt>
                <c:pt idx="6600">
                  <c:v>1</c:v>
                </c:pt>
                <c:pt idx="6601">
                  <c:v>1</c:v>
                </c:pt>
                <c:pt idx="6602">
                  <c:v>1</c:v>
                </c:pt>
                <c:pt idx="6603">
                  <c:v>1</c:v>
                </c:pt>
                <c:pt idx="6604">
                  <c:v>1</c:v>
                </c:pt>
                <c:pt idx="6605">
                  <c:v>1</c:v>
                </c:pt>
                <c:pt idx="6606">
                  <c:v>1</c:v>
                </c:pt>
                <c:pt idx="6607">
                  <c:v>1</c:v>
                </c:pt>
                <c:pt idx="6608">
                  <c:v>1</c:v>
                </c:pt>
                <c:pt idx="6609">
                  <c:v>1</c:v>
                </c:pt>
                <c:pt idx="6610">
                  <c:v>1</c:v>
                </c:pt>
                <c:pt idx="6611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1</c:v>
                </c:pt>
                <c:pt idx="6616">
                  <c:v>1</c:v>
                </c:pt>
                <c:pt idx="6617">
                  <c:v>1</c:v>
                </c:pt>
                <c:pt idx="6618">
                  <c:v>1</c:v>
                </c:pt>
                <c:pt idx="6619">
                  <c:v>1</c:v>
                </c:pt>
                <c:pt idx="6620">
                  <c:v>1</c:v>
                </c:pt>
                <c:pt idx="6621">
                  <c:v>1</c:v>
                </c:pt>
                <c:pt idx="6622">
                  <c:v>1</c:v>
                </c:pt>
                <c:pt idx="6623">
                  <c:v>1</c:v>
                </c:pt>
                <c:pt idx="6624">
                  <c:v>1</c:v>
                </c:pt>
                <c:pt idx="6625">
                  <c:v>1</c:v>
                </c:pt>
                <c:pt idx="6626">
                  <c:v>1</c:v>
                </c:pt>
                <c:pt idx="6627">
                  <c:v>1</c:v>
                </c:pt>
                <c:pt idx="6628">
                  <c:v>1</c:v>
                </c:pt>
                <c:pt idx="6629">
                  <c:v>1</c:v>
                </c:pt>
                <c:pt idx="6630">
                  <c:v>1</c:v>
                </c:pt>
                <c:pt idx="6631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7">
                  <c:v>1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1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8">
                  <c:v>1</c:v>
                </c:pt>
                <c:pt idx="6649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3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  <c:pt idx="6666">
                  <c:v>1</c:v>
                </c:pt>
                <c:pt idx="6667">
                  <c:v>1</c:v>
                </c:pt>
                <c:pt idx="6668">
                  <c:v>1</c:v>
                </c:pt>
                <c:pt idx="6669">
                  <c:v>1</c:v>
                </c:pt>
                <c:pt idx="6670">
                  <c:v>1</c:v>
                </c:pt>
                <c:pt idx="6671">
                  <c:v>1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1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1</c:v>
                </c:pt>
                <c:pt idx="6680">
                  <c:v>1</c:v>
                </c:pt>
                <c:pt idx="6681">
                  <c:v>1</c:v>
                </c:pt>
                <c:pt idx="6682">
                  <c:v>1</c:v>
                </c:pt>
                <c:pt idx="6683">
                  <c:v>1</c:v>
                </c:pt>
                <c:pt idx="6684">
                  <c:v>1</c:v>
                </c:pt>
                <c:pt idx="6685">
                  <c:v>1</c:v>
                </c:pt>
                <c:pt idx="6686">
                  <c:v>1</c:v>
                </c:pt>
                <c:pt idx="6687">
                  <c:v>1</c:v>
                </c:pt>
                <c:pt idx="6688">
                  <c:v>1</c:v>
                </c:pt>
                <c:pt idx="6689">
                  <c:v>1</c:v>
                </c:pt>
                <c:pt idx="6690">
                  <c:v>1</c:v>
                </c:pt>
                <c:pt idx="6691">
                  <c:v>1</c:v>
                </c:pt>
                <c:pt idx="6692">
                  <c:v>1</c:v>
                </c:pt>
                <c:pt idx="6693">
                  <c:v>1</c:v>
                </c:pt>
                <c:pt idx="6694">
                  <c:v>1</c:v>
                </c:pt>
                <c:pt idx="6695">
                  <c:v>1</c:v>
                </c:pt>
                <c:pt idx="6696">
                  <c:v>1</c:v>
                </c:pt>
                <c:pt idx="6697">
                  <c:v>1</c:v>
                </c:pt>
                <c:pt idx="6698">
                  <c:v>1</c:v>
                </c:pt>
                <c:pt idx="6699">
                  <c:v>1</c:v>
                </c:pt>
                <c:pt idx="6700">
                  <c:v>1</c:v>
                </c:pt>
                <c:pt idx="6701">
                  <c:v>1</c:v>
                </c:pt>
                <c:pt idx="6702">
                  <c:v>1</c:v>
                </c:pt>
                <c:pt idx="6703">
                  <c:v>1</c:v>
                </c:pt>
                <c:pt idx="6704">
                  <c:v>1</c:v>
                </c:pt>
                <c:pt idx="6705">
                  <c:v>1</c:v>
                </c:pt>
                <c:pt idx="6706">
                  <c:v>1</c:v>
                </c:pt>
                <c:pt idx="6707">
                  <c:v>1</c:v>
                </c:pt>
                <c:pt idx="6708">
                  <c:v>1</c:v>
                </c:pt>
                <c:pt idx="6709">
                  <c:v>1</c:v>
                </c:pt>
                <c:pt idx="6710">
                  <c:v>1</c:v>
                </c:pt>
                <c:pt idx="6711">
                  <c:v>1</c:v>
                </c:pt>
                <c:pt idx="6712">
                  <c:v>1</c:v>
                </c:pt>
                <c:pt idx="6713">
                  <c:v>1</c:v>
                </c:pt>
                <c:pt idx="6714">
                  <c:v>1</c:v>
                </c:pt>
                <c:pt idx="6715">
                  <c:v>1</c:v>
                </c:pt>
                <c:pt idx="6716">
                  <c:v>1</c:v>
                </c:pt>
                <c:pt idx="6717">
                  <c:v>1</c:v>
                </c:pt>
                <c:pt idx="6718">
                  <c:v>1</c:v>
                </c:pt>
                <c:pt idx="6719">
                  <c:v>1</c:v>
                </c:pt>
                <c:pt idx="6720">
                  <c:v>1</c:v>
                </c:pt>
                <c:pt idx="6721">
                  <c:v>1</c:v>
                </c:pt>
                <c:pt idx="6722">
                  <c:v>1</c:v>
                </c:pt>
                <c:pt idx="6723">
                  <c:v>1</c:v>
                </c:pt>
                <c:pt idx="6724">
                  <c:v>1</c:v>
                </c:pt>
                <c:pt idx="6725">
                  <c:v>1</c:v>
                </c:pt>
                <c:pt idx="6726">
                  <c:v>1</c:v>
                </c:pt>
                <c:pt idx="6727">
                  <c:v>1</c:v>
                </c:pt>
                <c:pt idx="6728">
                  <c:v>1</c:v>
                </c:pt>
                <c:pt idx="6729">
                  <c:v>1</c:v>
                </c:pt>
                <c:pt idx="6730">
                  <c:v>1</c:v>
                </c:pt>
                <c:pt idx="6731">
                  <c:v>1</c:v>
                </c:pt>
                <c:pt idx="6732">
                  <c:v>1</c:v>
                </c:pt>
                <c:pt idx="6733">
                  <c:v>1</c:v>
                </c:pt>
                <c:pt idx="6734">
                  <c:v>1</c:v>
                </c:pt>
                <c:pt idx="6735">
                  <c:v>1</c:v>
                </c:pt>
                <c:pt idx="6736">
                  <c:v>1</c:v>
                </c:pt>
                <c:pt idx="6737">
                  <c:v>1</c:v>
                </c:pt>
                <c:pt idx="6738">
                  <c:v>1</c:v>
                </c:pt>
                <c:pt idx="6739">
                  <c:v>1</c:v>
                </c:pt>
                <c:pt idx="6740">
                  <c:v>1</c:v>
                </c:pt>
                <c:pt idx="6741">
                  <c:v>1</c:v>
                </c:pt>
                <c:pt idx="6742">
                  <c:v>1</c:v>
                </c:pt>
                <c:pt idx="6743">
                  <c:v>1</c:v>
                </c:pt>
                <c:pt idx="6744">
                  <c:v>1</c:v>
                </c:pt>
                <c:pt idx="6745">
                  <c:v>1</c:v>
                </c:pt>
                <c:pt idx="6746">
                  <c:v>1</c:v>
                </c:pt>
                <c:pt idx="6747">
                  <c:v>1</c:v>
                </c:pt>
                <c:pt idx="6748">
                  <c:v>1</c:v>
                </c:pt>
                <c:pt idx="6749">
                  <c:v>1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1</c:v>
                </c:pt>
                <c:pt idx="6791">
                  <c:v>1</c:v>
                </c:pt>
                <c:pt idx="6792">
                  <c:v>1</c:v>
                </c:pt>
                <c:pt idx="6793">
                  <c:v>1</c:v>
                </c:pt>
                <c:pt idx="6794">
                  <c:v>1</c:v>
                </c:pt>
                <c:pt idx="6795">
                  <c:v>1</c:v>
                </c:pt>
                <c:pt idx="6796">
                  <c:v>1</c:v>
                </c:pt>
                <c:pt idx="6797">
                  <c:v>1</c:v>
                </c:pt>
                <c:pt idx="6798">
                  <c:v>1</c:v>
                </c:pt>
                <c:pt idx="6799">
                  <c:v>1</c:v>
                </c:pt>
                <c:pt idx="6800">
                  <c:v>1</c:v>
                </c:pt>
                <c:pt idx="6801">
                  <c:v>1</c:v>
                </c:pt>
                <c:pt idx="6802">
                  <c:v>1</c:v>
                </c:pt>
                <c:pt idx="6803">
                  <c:v>1</c:v>
                </c:pt>
                <c:pt idx="6804">
                  <c:v>1</c:v>
                </c:pt>
                <c:pt idx="6805">
                  <c:v>1</c:v>
                </c:pt>
                <c:pt idx="6806">
                  <c:v>1</c:v>
                </c:pt>
                <c:pt idx="6807">
                  <c:v>1</c:v>
                </c:pt>
                <c:pt idx="6808">
                  <c:v>1</c:v>
                </c:pt>
                <c:pt idx="6809">
                  <c:v>1</c:v>
                </c:pt>
                <c:pt idx="6810">
                  <c:v>1</c:v>
                </c:pt>
                <c:pt idx="6811">
                  <c:v>1</c:v>
                </c:pt>
                <c:pt idx="6812">
                  <c:v>1</c:v>
                </c:pt>
                <c:pt idx="6813">
                  <c:v>1</c:v>
                </c:pt>
                <c:pt idx="6814">
                  <c:v>1</c:v>
                </c:pt>
                <c:pt idx="6815">
                  <c:v>1</c:v>
                </c:pt>
                <c:pt idx="6816">
                  <c:v>1</c:v>
                </c:pt>
                <c:pt idx="6817">
                  <c:v>1</c:v>
                </c:pt>
                <c:pt idx="6818">
                  <c:v>1</c:v>
                </c:pt>
                <c:pt idx="6819">
                  <c:v>1</c:v>
                </c:pt>
                <c:pt idx="6820">
                  <c:v>1</c:v>
                </c:pt>
                <c:pt idx="6821">
                  <c:v>1</c:v>
                </c:pt>
                <c:pt idx="6822">
                  <c:v>1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1</c:v>
                </c:pt>
                <c:pt idx="6827">
                  <c:v>1</c:v>
                </c:pt>
                <c:pt idx="6828">
                  <c:v>1</c:v>
                </c:pt>
                <c:pt idx="6829">
                  <c:v>1</c:v>
                </c:pt>
                <c:pt idx="6830">
                  <c:v>1</c:v>
                </c:pt>
                <c:pt idx="6831">
                  <c:v>1</c:v>
                </c:pt>
                <c:pt idx="6832">
                  <c:v>1</c:v>
                </c:pt>
                <c:pt idx="6833">
                  <c:v>1</c:v>
                </c:pt>
                <c:pt idx="6834">
                  <c:v>1</c:v>
                </c:pt>
                <c:pt idx="6835">
                  <c:v>1</c:v>
                </c:pt>
                <c:pt idx="6836">
                  <c:v>1</c:v>
                </c:pt>
                <c:pt idx="6837">
                  <c:v>1</c:v>
                </c:pt>
                <c:pt idx="6838">
                  <c:v>1</c:v>
                </c:pt>
                <c:pt idx="6839">
                  <c:v>1</c:v>
                </c:pt>
                <c:pt idx="6840">
                  <c:v>1</c:v>
                </c:pt>
                <c:pt idx="6841">
                  <c:v>1</c:v>
                </c:pt>
                <c:pt idx="6842">
                  <c:v>1</c:v>
                </c:pt>
                <c:pt idx="6843">
                  <c:v>1</c:v>
                </c:pt>
                <c:pt idx="6844">
                  <c:v>1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1</c:v>
                </c:pt>
                <c:pt idx="6885">
                  <c:v>1</c:v>
                </c:pt>
                <c:pt idx="6886">
                  <c:v>1</c:v>
                </c:pt>
                <c:pt idx="6887">
                  <c:v>1</c:v>
                </c:pt>
                <c:pt idx="6888">
                  <c:v>1</c:v>
                </c:pt>
                <c:pt idx="6889">
                  <c:v>1</c:v>
                </c:pt>
                <c:pt idx="6890">
                  <c:v>1</c:v>
                </c:pt>
                <c:pt idx="6891">
                  <c:v>1</c:v>
                </c:pt>
                <c:pt idx="6892">
                  <c:v>1</c:v>
                </c:pt>
                <c:pt idx="6893">
                  <c:v>1</c:v>
                </c:pt>
                <c:pt idx="6894">
                  <c:v>1</c:v>
                </c:pt>
                <c:pt idx="6895">
                  <c:v>1</c:v>
                </c:pt>
                <c:pt idx="6896">
                  <c:v>1</c:v>
                </c:pt>
                <c:pt idx="6897">
                  <c:v>1</c:v>
                </c:pt>
                <c:pt idx="6898">
                  <c:v>1</c:v>
                </c:pt>
                <c:pt idx="6899">
                  <c:v>1</c:v>
                </c:pt>
                <c:pt idx="6900">
                  <c:v>1</c:v>
                </c:pt>
                <c:pt idx="6901">
                  <c:v>1</c:v>
                </c:pt>
                <c:pt idx="6902">
                  <c:v>1</c:v>
                </c:pt>
                <c:pt idx="6903">
                  <c:v>1</c:v>
                </c:pt>
                <c:pt idx="6904">
                  <c:v>1</c:v>
                </c:pt>
                <c:pt idx="6905">
                  <c:v>1</c:v>
                </c:pt>
                <c:pt idx="6906">
                  <c:v>1</c:v>
                </c:pt>
                <c:pt idx="6907">
                  <c:v>1</c:v>
                </c:pt>
                <c:pt idx="6908">
                  <c:v>1</c:v>
                </c:pt>
                <c:pt idx="6909">
                  <c:v>1</c:v>
                </c:pt>
                <c:pt idx="6910">
                  <c:v>1</c:v>
                </c:pt>
                <c:pt idx="6911">
                  <c:v>1</c:v>
                </c:pt>
                <c:pt idx="6912">
                  <c:v>1</c:v>
                </c:pt>
                <c:pt idx="6913">
                  <c:v>1</c:v>
                </c:pt>
                <c:pt idx="6914">
                  <c:v>1</c:v>
                </c:pt>
                <c:pt idx="6915">
                  <c:v>1</c:v>
                </c:pt>
                <c:pt idx="6916">
                  <c:v>1</c:v>
                </c:pt>
                <c:pt idx="6917">
                  <c:v>1</c:v>
                </c:pt>
                <c:pt idx="6918">
                  <c:v>1</c:v>
                </c:pt>
                <c:pt idx="6919">
                  <c:v>1</c:v>
                </c:pt>
                <c:pt idx="6920">
                  <c:v>1</c:v>
                </c:pt>
                <c:pt idx="6921">
                  <c:v>1</c:v>
                </c:pt>
                <c:pt idx="6922">
                  <c:v>1</c:v>
                </c:pt>
                <c:pt idx="6923">
                  <c:v>1</c:v>
                </c:pt>
                <c:pt idx="6924">
                  <c:v>1</c:v>
                </c:pt>
                <c:pt idx="6925">
                  <c:v>1</c:v>
                </c:pt>
                <c:pt idx="6926">
                  <c:v>1</c:v>
                </c:pt>
                <c:pt idx="6927">
                  <c:v>1</c:v>
                </c:pt>
                <c:pt idx="6928">
                  <c:v>1</c:v>
                </c:pt>
                <c:pt idx="6929">
                  <c:v>1</c:v>
                </c:pt>
                <c:pt idx="6930">
                  <c:v>1</c:v>
                </c:pt>
                <c:pt idx="6931">
                  <c:v>1</c:v>
                </c:pt>
                <c:pt idx="6932">
                  <c:v>1</c:v>
                </c:pt>
                <c:pt idx="6933">
                  <c:v>1</c:v>
                </c:pt>
                <c:pt idx="6934">
                  <c:v>1</c:v>
                </c:pt>
                <c:pt idx="6935">
                  <c:v>1</c:v>
                </c:pt>
                <c:pt idx="6936">
                  <c:v>1</c:v>
                </c:pt>
                <c:pt idx="6937">
                  <c:v>1</c:v>
                </c:pt>
                <c:pt idx="6938">
                  <c:v>1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1</c:v>
                </c:pt>
                <c:pt idx="6979">
                  <c:v>1</c:v>
                </c:pt>
                <c:pt idx="6980">
                  <c:v>1</c:v>
                </c:pt>
                <c:pt idx="6981">
                  <c:v>1</c:v>
                </c:pt>
                <c:pt idx="6982">
                  <c:v>1</c:v>
                </c:pt>
                <c:pt idx="6983">
                  <c:v>1</c:v>
                </c:pt>
                <c:pt idx="6984">
                  <c:v>1</c:v>
                </c:pt>
                <c:pt idx="6985">
                  <c:v>1</c:v>
                </c:pt>
                <c:pt idx="6986">
                  <c:v>1</c:v>
                </c:pt>
                <c:pt idx="6987">
                  <c:v>1</c:v>
                </c:pt>
                <c:pt idx="6988">
                  <c:v>1</c:v>
                </c:pt>
                <c:pt idx="6989">
                  <c:v>1</c:v>
                </c:pt>
                <c:pt idx="6990">
                  <c:v>1</c:v>
                </c:pt>
                <c:pt idx="6991">
                  <c:v>1</c:v>
                </c:pt>
                <c:pt idx="6992">
                  <c:v>1</c:v>
                </c:pt>
                <c:pt idx="6993">
                  <c:v>1</c:v>
                </c:pt>
                <c:pt idx="6994">
                  <c:v>1</c:v>
                </c:pt>
                <c:pt idx="6995">
                  <c:v>1</c:v>
                </c:pt>
                <c:pt idx="6996">
                  <c:v>1</c:v>
                </c:pt>
                <c:pt idx="6997">
                  <c:v>1</c:v>
                </c:pt>
                <c:pt idx="6998">
                  <c:v>1</c:v>
                </c:pt>
                <c:pt idx="6999">
                  <c:v>1</c:v>
                </c:pt>
                <c:pt idx="7000">
                  <c:v>1</c:v>
                </c:pt>
                <c:pt idx="7001">
                  <c:v>1</c:v>
                </c:pt>
                <c:pt idx="7002">
                  <c:v>1</c:v>
                </c:pt>
                <c:pt idx="7003">
                  <c:v>1</c:v>
                </c:pt>
                <c:pt idx="7004">
                  <c:v>1</c:v>
                </c:pt>
                <c:pt idx="7005">
                  <c:v>1</c:v>
                </c:pt>
                <c:pt idx="7006">
                  <c:v>1</c:v>
                </c:pt>
                <c:pt idx="7007">
                  <c:v>1</c:v>
                </c:pt>
                <c:pt idx="7008">
                  <c:v>1</c:v>
                </c:pt>
                <c:pt idx="7009">
                  <c:v>1</c:v>
                </c:pt>
                <c:pt idx="7010">
                  <c:v>1</c:v>
                </c:pt>
                <c:pt idx="7011">
                  <c:v>1</c:v>
                </c:pt>
                <c:pt idx="7012">
                  <c:v>1</c:v>
                </c:pt>
                <c:pt idx="7013">
                  <c:v>1</c:v>
                </c:pt>
                <c:pt idx="7014">
                  <c:v>1</c:v>
                </c:pt>
                <c:pt idx="7015">
                  <c:v>1</c:v>
                </c:pt>
                <c:pt idx="7016">
                  <c:v>1</c:v>
                </c:pt>
                <c:pt idx="7017">
                  <c:v>1</c:v>
                </c:pt>
                <c:pt idx="7018">
                  <c:v>1</c:v>
                </c:pt>
                <c:pt idx="7019">
                  <c:v>1</c:v>
                </c:pt>
                <c:pt idx="7020">
                  <c:v>1</c:v>
                </c:pt>
                <c:pt idx="7021">
                  <c:v>1</c:v>
                </c:pt>
                <c:pt idx="7022">
                  <c:v>1</c:v>
                </c:pt>
                <c:pt idx="7023">
                  <c:v>1</c:v>
                </c:pt>
                <c:pt idx="7024">
                  <c:v>1</c:v>
                </c:pt>
                <c:pt idx="7025">
                  <c:v>1</c:v>
                </c:pt>
                <c:pt idx="7026">
                  <c:v>1</c:v>
                </c:pt>
                <c:pt idx="7027">
                  <c:v>1</c:v>
                </c:pt>
                <c:pt idx="7028">
                  <c:v>1</c:v>
                </c:pt>
                <c:pt idx="7029">
                  <c:v>1</c:v>
                </c:pt>
                <c:pt idx="7030">
                  <c:v>1</c:v>
                </c:pt>
                <c:pt idx="7031">
                  <c:v>1</c:v>
                </c:pt>
                <c:pt idx="7032">
                  <c:v>1</c:v>
                </c:pt>
                <c:pt idx="7033">
                  <c:v>1</c:v>
                </c:pt>
                <c:pt idx="7034">
                  <c:v>1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1</c:v>
                </c:pt>
                <c:pt idx="7076">
                  <c:v>1</c:v>
                </c:pt>
                <c:pt idx="7077">
                  <c:v>1</c:v>
                </c:pt>
                <c:pt idx="7078">
                  <c:v>1</c:v>
                </c:pt>
                <c:pt idx="7079">
                  <c:v>1</c:v>
                </c:pt>
                <c:pt idx="7080">
                  <c:v>1</c:v>
                </c:pt>
                <c:pt idx="7081">
                  <c:v>1</c:v>
                </c:pt>
                <c:pt idx="7082">
                  <c:v>1</c:v>
                </c:pt>
                <c:pt idx="7083">
                  <c:v>1</c:v>
                </c:pt>
                <c:pt idx="7084">
                  <c:v>1</c:v>
                </c:pt>
                <c:pt idx="7085">
                  <c:v>1</c:v>
                </c:pt>
                <c:pt idx="7086">
                  <c:v>1</c:v>
                </c:pt>
                <c:pt idx="7087">
                  <c:v>1</c:v>
                </c:pt>
                <c:pt idx="7088">
                  <c:v>1</c:v>
                </c:pt>
                <c:pt idx="7089">
                  <c:v>1</c:v>
                </c:pt>
                <c:pt idx="7090">
                  <c:v>1</c:v>
                </c:pt>
                <c:pt idx="7091">
                  <c:v>1</c:v>
                </c:pt>
                <c:pt idx="7092">
                  <c:v>1</c:v>
                </c:pt>
                <c:pt idx="7093">
                  <c:v>1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1</c:v>
                </c:pt>
                <c:pt idx="7098">
                  <c:v>1</c:v>
                </c:pt>
                <c:pt idx="7099">
                  <c:v>1</c:v>
                </c:pt>
                <c:pt idx="7100">
                  <c:v>1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1</c:v>
                </c:pt>
                <c:pt idx="7105">
                  <c:v>1</c:v>
                </c:pt>
                <c:pt idx="7106">
                  <c:v>1</c:v>
                </c:pt>
                <c:pt idx="7107">
                  <c:v>1</c:v>
                </c:pt>
                <c:pt idx="7108">
                  <c:v>1</c:v>
                </c:pt>
                <c:pt idx="7109">
                  <c:v>1</c:v>
                </c:pt>
                <c:pt idx="7110">
                  <c:v>1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1</c:v>
                </c:pt>
                <c:pt idx="7116">
                  <c:v>1</c:v>
                </c:pt>
                <c:pt idx="7117">
                  <c:v>1</c:v>
                </c:pt>
                <c:pt idx="7118">
                  <c:v>1</c:v>
                </c:pt>
                <c:pt idx="7119">
                  <c:v>1</c:v>
                </c:pt>
                <c:pt idx="7120">
                  <c:v>1</c:v>
                </c:pt>
                <c:pt idx="7121">
                  <c:v>1</c:v>
                </c:pt>
                <c:pt idx="7122">
                  <c:v>1</c:v>
                </c:pt>
                <c:pt idx="7123">
                  <c:v>1</c:v>
                </c:pt>
                <c:pt idx="7124">
                  <c:v>1</c:v>
                </c:pt>
                <c:pt idx="7125">
                  <c:v>1</c:v>
                </c:pt>
                <c:pt idx="7126">
                  <c:v>1</c:v>
                </c:pt>
                <c:pt idx="7127">
                  <c:v>1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1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B-4769-8C27-12274F46C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2198623"/>
        <c:axId val="292196703"/>
      </c:barChart>
      <c:catAx>
        <c:axId val="29219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196703"/>
        <c:crosses val="autoZero"/>
        <c:auto val="1"/>
        <c:lblAlgn val="ctr"/>
        <c:lblOffset val="100"/>
        <c:noMultiLvlLbl val="0"/>
      </c:catAx>
      <c:valAx>
        <c:axId val="292196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19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C6789-0BB5-4C62-B441-998B07DAF0A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8678B7-0906-49DD-8832-4D16113C5152}">
      <dgm:prSet/>
      <dgm:spPr/>
      <dgm:t>
        <a:bodyPr/>
        <a:lstStyle/>
        <a:p>
          <a:r>
            <a:rPr lang="en-US"/>
            <a:t>Objective:</a:t>
          </a:r>
        </a:p>
      </dgm:t>
    </dgm:pt>
    <dgm:pt modelId="{0BD15908-CE1C-412E-A3EA-DB7F680D657A}" type="parTrans" cxnId="{3F5E50B6-D12B-4461-A50A-B56F78F7D104}">
      <dgm:prSet/>
      <dgm:spPr/>
      <dgm:t>
        <a:bodyPr/>
        <a:lstStyle/>
        <a:p>
          <a:endParaRPr lang="en-US"/>
        </a:p>
      </dgm:t>
    </dgm:pt>
    <dgm:pt modelId="{14F72BC7-EDCD-4F56-AA5B-9628C43490FB}" type="sibTrans" cxnId="{3F5E50B6-D12B-4461-A50A-B56F78F7D104}">
      <dgm:prSet/>
      <dgm:spPr/>
      <dgm:t>
        <a:bodyPr/>
        <a:lstStyle/>
        <a:p>
          <a:endParaRPr lang="en-US"/>
        </a:p>
      </dgm:t>
    </dgm:pt>
    <dgm:pt modelId="{FD6D5A20-31FD-4249-9D92-6C115B28DCFD}">
      <dgm:prSet/>
      <dgm:spPr/>
      <dgm:t>
        <a:bodyPr/>
        <a:lstStyle/>
        <a:p>
          <a:r>
            <a:rPr lang="en-US" dirty="0"/>
            <a:t>- Examine and gain insights from Amazon sales data.</a:t>
          </a:r>
        </a:p>
      </dgm:t>
    </dgm:pt>
    <dgm:pt modelId="{943E61F1-95D6-4E3D-A249-868D692DD3A3}" type="parTrans" cxnId="{58BFC8B1-0862-479B-B0B0-FEA7509B9CF6}">
      <dgm:prSet/>
      <dgm:spPr/>
      <dgm:t>
        <a:bodyPr/>
        <a:lstStyle/>
        <a:p>
          <a:endParaRPr lang="en-US"/>
        </a:p>
      </dgm:t>
    </dgm:pt>
    <dgm:pt modelId="{D492CDA7-8047-44FC-8B42-2C14F451C0EA}" type="sibTrans" cxnId="{58BFC8B1-0862-479B-B0B0-FEA7509B9CF6}">
      <dgm:prSet/>
      <dgm:spPr/>
      <dgm:t>
        <a:bodyPr/>
        <a:lstStyle/>
        <a:p>
          <a:endParaRPr lang="en-US"/>
        </a:p>
      </dgm:t>
    </dgm:pt>
    <dgm:pt modelId="{594888AC-19F4-4C15-B080-35D93879DD62}">
      <dgm:prSet/>
      <dgm:spPr/>
      <dgm:t>
        <a:bodyPr/>
        <a:lstStyle/>
        <a:p>
          <a:r>
            <a:rPr lang="en-US" dirty="0"/>
            <a:t>- Understand sales trends, distribution of quantities, performance by country, and fulfillment methods.</a:t>
          </a:r>
        </a:p>
      </dgm:t>
    </dgm:pt>
    <dgm:pt modelId="{C9A5D1DB-F678-4E59-9457-C28B641FFE4B}" type="parTrans" cxnId="{29F75A9F-FBBC-48FB-812B-9AAE05D54DF5}">
      <dgm:prSet/>
      <dgm:spPr/>
      <dgm:t>
        <a:bodyPr/>
        <a:lstStyle/>
        <a:p>
          <a:endParaRPr lang="en-US"/>
        </a:p>
      </dgm:t>
    </dgm:pt>
    <dgm:pt modelId="{697C6395-A6C5-4FBD-98D8-00166243E403}" type="sibTrans" cxnId="{29F75A9F-FBBC-48FB-812B-9AAE05D54DF5}">
      <dgm:prSet/>
      <dgm:spPr/>
      <dgm:t>
        <a:bodyPr/>
        <a:lstStyle/>
        <a:p>
          <a:endParaRPr lang="en-US"/>
        </a:p>
      </dgm:t>
    </dgm:pt>
    <dgm:pt modelId="{B7C3010E-87BA-4650-8202-B51941B3A47B}">
      <dgm:prSet/>
      <dgm:spPr/>
      <dgm:t>
        <a:bodyPr/>
        <a:lstStyle/>
        <a:p>
          <a:r>
            <a:rPr lang="en-US" dirty="0"/>
            <a:t>- Provide actionable recommendations to improve sales strategies and operational efficiency.</a:t>
          </a:r>
        </a:p>
      </dgm:t>
    </dgm:pt>
    <dgm:pt modelId="{174CFEE4-3B64-4498-BBA3-077E06C1EB1B}" type="parTrans" cxnId="{ED035A19-440B-4F90-8556-88D7F5978249}">
      <dgm:prSet/>
      <dgm:spPr/>
      <dgm:t>
        <a:bodyPr/>
        <a:lstStyle/>
        <a:p>
          <a:endParaRPr lang="en-US"/>
        </a:p>
      </dgm:t>
    </dgm:pt>
    <dgm:pt modelId="{7951BCFA-1F63-40AD-AC5C-2CBC31CE1D02}" type="sibTrans" cxnId="{ED035A19-440B-4F90-8556-88D7F5978249}">
      <dgm:prSet/>
      <dgm:spPr/>
      <dgm:t>
        <a:bodyPr/>
        <a:lstStyle/>
        <a:p>
          <a:endParaRPr lang="en-US"/>
        </a:p>
      </dgm:t>
    </dgm:pt>
    <dgm:pt modelId="{CA46DEAE-C211-482D-9D54-FDC3BEDCB27B}">
      <dgm:prSet/>
      <dgm:spPr/>
      <dgm:t>
        <a:bodyPr/>
        <a:lstStyle/>
        <a:p>
          <a:r>
            <a:rPr lang="en-US" dirty="0"/>
            <a:t>Dataset Description:</a:t>
          </a:r>
        </a:p>
      </dgm:t>
    </dgm:pt>
    <dgm:pt modelId="{EE507AB9-E11F-4962-83CF-ABE65489DD15}" type="parTrans" cxnId="{C20048E0-10F5-45AC-9B97-542891F8F76D}">
      <dgm:prSet/>
      <dgm:spPr/>
      <dgm:t>
        <a:bodyPr/>
        <a:lstStyle/>
        <a:p>
          <a:endParaRPr lang="en-US"/>
        </a:p>
      </dgm:t>
    </dgm:pt>
    <dgm:pt modelId="{9C73ECFB-E14D-41A3-836D-7E16AAEFF8A5}" type="sibTrans" cxnId="{C20048E0-10F5-45AC-9B97-542891F8F76D}">
      <dgm:prSet/>
      <dgm:spPr/>
      <dgm:t>
        <a:bodyPr/>
        <a:lstStyle/>
        <a:p>
          <a:endParaRPr lang="en-US"/>
        </a:p>
      </dgm:t>
    </dgm:pt>
    <dgm:pt modelId="{78E082D5-F3C1-4672-8886-68B75B296A98}">
      <dgm:prSet/>
      <dgm:spPr/>
      <dgm:t>
        <a:bodyPr/>
        <a:lstStyle/>
        <a:p>
          <a:r>
            <a:rPr lang="en-US" dirty="0"/>
            <a:t>- Source: Amazon sales data</a:t>
          </a:r>
        </a:p>
      </dgm:t>
    </dgm:pt>
    <dgm:pt modelId="{9794C1F0-0868-4AA5-ADF6-02D7B52D0BE1}" type="parTrans" cxnId="{EBEDF851-8AA7-498D-B5EA-3E84EB38E731}">
      <dgm:prSet/>
      <dgm:spPr/>
      <dgm:t>
        <a:bodyPr/>
        <a:lstStyle/>
        <a:p>
          <a:endParaRPr lang="en-US"/>
        </a:p>
      </dgm:t>
    </dgm:pt>
    <dgm:pt modelId="{1967415B-B796-46B9-8E2D-EDB44DE26F5C}" type="sibTrans" cxnId="{EBEDF851-8AA7-498D-B5EA-3E84EB38E731}">
      <dgm:prSet/>
      <dgm:spPr/>
      <dgm:t>
        <a:bodyPr/>
        <a:lstStyle/>
        <a:p>
          <a:endParaRPr lang="en-US"/>
        </a:p>
      </dgm:t>
    </dgm:pt>
    <dgm:pt modelId="{E19C2537-9B30-4FCA-BBC2-137078935499}">
      <dgm:prSet/>
      <dgm:spPr/>
      <dgm:t>
        <a:bodyPr/>
        <a:lstStyle/>
        <a:p>
          <a:r>
            <a:rPr lang="en-US" dirty="0"/>
            <a:t>- Number of Records: 128,977</a:t>
          </a:r>
        </a:p>
      </dgm:t>
    </dgm:pt>
    <dgm:pt modelId="{BED27693-31C0-4307-B088-5CD5408446CE}" type="parTrans" cxnId="{D670C599-1F85-48F0-973D-0812FAC9C401}">
      <dgm:prSet/>
      <dgm:spPr/>
      <dgm:t>
        <a:bodyPr/>
        <a:lstStyle/>
        <a:p>
          <a:endParaRPr lang="en-US"/>
        </a:p>
      </dgm:t>
    </dgm:pt>
    <dgm:pt modelId="{93DE81F1-1A02-4EC3-AD0C-A593D0C91C32}" type="sibTrans" cxnId="{D670C599-1F85-48F0-973D-0812FAC9C401}">
      <dgm:prSet/>
      <dgm:spPr/>
      <dgm:t>
        <a:bodyPr/>
        <a:lstStyle/>
        <a:p>
          <a:endParaRPr lang="en-US"/>
        </a:p>
      </dgm:t>
    </dgm:pt>
    <dgm:pt modelId="{B865DE41-F1C3-4EF2-A079-7AB0CC2F3E41}">
      <dgm:prSet/>
      <dgm:spPr/>
      <dgm:t>
        <a:bodyPr/>
        <a:lstStyle/>
        <a:p>
          <a:r>
            <a:rPr lang="en-US" dirty="0"/>
            <a:t>- Columns: Order ID, Date, Status, Fulfilment, Sales Channel, ship-service-level, Style, SKU, Category, Size, ASIN, Courier Status, Qty, currency, Amount, ship-city, ship-state, ship-postal-code, ship-country, B2B, Month</a:t>
          </a:r>
        </a:p>
      </dgm:t>
    </dgm:pt>
    <dgm:pt modelId="{FE283743-452F-4F3A-BE1D-51155B1554B1}" type="parTrans" cxnId="{C26295BC-7F27-4AFC-8B60-D699875917A2}">
      <dgm:prSet/>
      <dgm:spPr/>
      <dgm:t>
        <a:bodyPr/>
        <a:lstStyle/>
        <a:p>
          <a:endParaRPr lang="en-US"/>
        </a:p>
      </dgm:t>
    </dgm:pt>
    <dgm:pt modelId="{3A7BC066-8FEA-4E48-9714-3436179DD438}" type="sibTrans" cxnId="{C26295BC-7F27-4AFC-8B60-D699875917A2}">
      <dgm:prSet/>
      <dgm:spPr/>
      <dgm:t>
        <a:bodyPr/>
        <a:lstStyle/>
        <a:p>
          <a:endParaRPr lang="en-US"/>
        </a:p>
      </dgm:t>
    </dgm:pt>
    <dgm:pt modelId="{C6CE5ABC-148F-4942-85E1-1CE2B205E296}" type="pres">
      <dgm:prSet presAssocID="{D2FC6789-0BB5-4C62-B441-998B07DAF0A0}" presName="Name0" presStyleCnt="0">
        <dgm:presLayoutVars>
          <dgm:dir/>
          <dgm:resizeHandles val="exact"/>
        </dgm:presLayoutVars>
      </dgm:prSet>
      <dgm:spPr/>
    </dgm:pt>
    <dgm:pt modelId="{B5DB6006-E6F3-4189-A704-D37CDF48B2BC}" type="pres">
      <dgm:prSet presAssocID="{F28678B7-0906-49DD-8832-4D16113C5152}" presName="node" presStyleLbl="node1" presStyleIdx="0" presStyleCnt="8">
        <dgm:presLayoutVars>
          <dgm:bulletEnabled val="1"/>
        </dgm:presLayoutVars>
      </dgm:prSet>
      <dgm:spPr/>
    </dgm:pt>
    <dgm:pt modelId="{3805120E-E34A-4780-8CC0-9FFF71111478}" type="pres">
      <dgm:prSet presAssocID="{14F72BC7-EDCD-4F56-AA5B-9628C43490FB}" presName="sibTrans" presStyleLbl="sibTrans1D1" presStyleIdx="0" presStyleCnt="7"/>
      <dgm:spPr/>
    </dgm:pt>
    <dgm:pt modelId="{269F0601-0756-4B2A-AEA5-8262F972B5AC}" type="pres">
      <dgm:prSet presAssocID="{14F72BC7-EDCD-4F56-AA5B-9628C43490FB}" presName="connectorText" presStyleLbl="sibTrans1D1" presStyleIdx="0" presStyleCnt="7"/>
      <dgm:spPr/>
    </dgm:pt>
    <dgm:pt modelId="{A1F3E711-BF2C-4A5B-AE66-2949A5DD7662}" type="pres">
      <dgm:prSet presAssocID="{FD6D5A20-31FD-4249-9D92-6C115B28DCFD}" presName="node" presStyleLbl="node1" presStyleIdx="1" presStyleCnt="8">
        <dgm:presLayoutVars>
          <dgm:bulletEnabled val="1"/>
        </dgm:presLayoutVars>
      </dgm:prSet>
      <dgm:spPr/>
    </dgm:pt>
    <dgm:pt modelId="{F9D714CF-69FE-41C4-92C8-6BBA5320E66E}" type="pres">
      <dgm:prSet presAssocID="{D492CDA7-8047-44FC-8B42-2C14F451C0EA}" presName="sibTrans" presStyleLbl="sibTrans1D1" presStyleIdx="1" presStyleCnt="7"/>
      <dgm:spPr/>
    </dgm:pt>
    <dgm:pt modelId="{5529C9F1-E5B7-45AE-BA78-51C7645B6666}" type="pres">
      <dgm:prSet presAssocID="{D492CDA7-8047-44FC-8B42-2C14F451C0EA}" presName="connectorText" presStyleLbl="sibTrans1D1" presStyleIdx="1" presStyleCnt="7"/>
      <dgm:spPr/>
    </dgm:pt>
    <dgm:pt modelId="{99454889-1286-4A94-B9EB-553503851856}" type="pres">
      <dgm:prSet presAssocID="{594888AC-19F4-4C15-B080-35D93879DD62}" presName="node" presStyleLbl="node1" presStyleIdx="2" presStyleCnt="8">
        <dgm:presLayoutVars>
          <dgm:bulletEnabled val="1"/>
        </dgm:presLayoutVars>
      </dgm:prSet>
      <dgm:spPr/>
    </dgm:pt>
    <dgm:pt modelId="{7204D5C6-486E-4AAF-A596-13D1D67D2917}" type="pres">
      <dgm:prSet presAssocID="{697C6395-A6C5-4FBD-98D8-00166243E403}" presName="sibTrans" presStyleLbl="sibTrans1D1" presStyleIdx="2" presStyleCnt="7"/>
      <dgm:spPr/>
    </dgm:pt>
    <dgm:pt modelId="{2885EAFC-68F4-43CD-89A5-11AA7719F7D8}" type="pres">
      <dgm:prSet presAssocID="{697C6395-A6C5-4FBD-98D8-00166243E403}" presName="connectorText" presStyleLbl="sibTrans1D1" presStyleIdx="2" presStyleCnt="7"/>
      <dgm:spPr/>
    </dgm:pt>
    <dgm:pt modelId="{D216C960-95FA-4FC6-AE1F-3B29C1EE5C76}" type="pres">
      <dgm:prSet presAssocID="{B7C3010E-87BA-4650-8202-B51941B3A47B}" presName="node" presStyleLbl="node1" presStyleIdx="3" presStyleCnt="8">
        <dgm:presLayoutVars>
          <dgm:bulletEnabled val="1"/>
        </dgm:presLayoutVars>
      </dgm:prSet>
      <dgm:spPr/>
    </dgm:pt>
    <dgm:pt modelId="{4EB3B375-DD09-41CB-B3F4-569DEC214BC9}" type="pres">
      <dgm:prSet presAssocID="{7951BCFA-1F63-40AD-AC5C-2CBC31CE1D02}" presName="sibTrans" presStyleLbl="sibTrans1D1" presStyleIdx="3" presStyleCnt="7"/>
      <dgm:spPr/>
    </dgm:pt>
    <dgm:pt modelId="{C530472C-60FD-4CE0-AA01-39CC38535548}" type="pres">
      <dgm:prSet presAssocID="{7951BCFA-1F63-40AD-AC5C-2CBC31CE1D02}" presName="connectorText" presStyleLbl="sibTrans1D1" presStyleIdx="3" presStyleCnt="7"/>
      <dgm:spPr/>
    </dgm:pt>
    <dgm:pt modelId="{A77A8D8F-35A9-4753-A029-B9D2D6B43D6D}" type="pres">
      <dgm:prSet presAssocID="{CA46DEAE-C211-482D-9D54-FDC3BEDCB27B}" presName="node" presStyleLbl="node1" presStyleIdx="4" presStyleCnt="8">
        <dgm:presLayoutVars>
          <dgm:bulletEnabled val="1"/>
        </dgm:presLayoutVars>
      </dgm:prSet>
      <dgm:spPr/>
    </dgm:pt>
    <dgm:pt modelId="{A17024F1-40BA-4370-825A-449FFDA21B4E}" type="pres">
      <dgm:prSet presAssocID="{9C73ECFB-E14D-41A3-836D-7E16AAEFF8A5}" presName="sibTrans" presStyleLbl="sibTrans1D1" presStyleIdx="4" presStyleCnt="7"/>
      <dgm:spPr/>
    </dgm:pt>
    <dgm:pt modelId="{E230EFAC-BD95-4ECC-B5E4-04BA2021C7A5}" type="pres">
      <dgm:prSet presAssocID="{9C73ECFB-E14D-41A3-836D-7E16AAEFF8A5}" presName="connectorText" presStyleLbl="sibTrans1D1" presStyleIdx="4" presStyleCnt="7"/>
      <dgm:spPr/>
    </dgm:pt>
    <dgm:pt modelId="{8BB0C2EC-EAE1-4B66-A202-3AC1095C544A}" type="pres">
      <dgm:prSet presAssocID="{78E082D5-F3C1-4672-8886-68B75B296A98}" presName="node" presStyleLbl="node1" presStyleIdx="5" presStyleCnt="8">
        <dgm:presLayoutVars>
          <dgm:bulletEnabled val="1"/>
        </dgm:presLayoutVars>
      </dgm:prSet>
      <dgm:spPr/>
    </dgm:pt>
    <dgm:pt modelId="{85972B51-4FF2-494A-AF8F-C6CE79D139C4}" type="pres">
      <dgm:prSet presAssocID="{1967415B-B796-46B9-8E2D-EDB44DE26F5C}" presName="sibTrans" presStyleLbl="sibTrans1D1" presStyleIdx="5" presStyleCnt="7"/>
      <dgm:spPr/>
    </dgm:pt>
    <dgm:pt modelId="{492F3CDA-03BB-40BF-BDB8-511CA4C42144}" type="pres">
      <dgm:prSet presAssocID="{1967415B-B796-46B9-8E2D-EDB44DE26F5C}" presName="connectorText" presStyleLbl="sibTrans1D1" presStyleIdx="5" presStyleCnt="7"/>
      <dgm:spPr/>
    </dgm:pt>
    <dgm:pt modelId="{1404409B-6E1B-46B9-A139-27E8F7791BDB}" type="pres">
      <dgm:prSet presAssocID="{E19C2537-9B30-4FCA-BBC2-137078935499}" presName="node" presStyleLbl="node1" presStyleIdx="6" presStyleCnt="8">
        <dgm:presLayoutVars>
          <dgm:bulletEnabled val="1"/>
        </dgm:presLayoutVars>
      </dgm:prSet>
      <dgm:spPr/>
    </dgm:pt>
    <dgm:pt modelId="{2016EE2E-F0A9-41C1-A34C-3A7271A40DD4}" type="pres">
      <dgm:prSet presAssocID="{93DE81F1-1A02-4EC3-AD0C-A593D0C91C32}" presName="sibTrans" presStyleLbl="sibTrans1D1" presStyleIdx="6" presStyleCnt="7"/>
      <dgm:spPr/>
    </dgm:pt>
    <dgm:pt modelId="{847EA8B7-E283-4304-A0B0-22E16BA4F66E}" type="pres">
      <dgm:prSet presAssocID="{93DE81F1-1A02-4EC3-AD0C-A593D0C91C32}" presName="connectorText" presStyleLbl="sibTrans1D1" presStyleIdx="6" presStyleCnt="7"/>
      <dgm:spPr/>
    </dgm:pt>
    <dgm:pt modelId="{DDEEFF63-DE6B-40C3-9DFB-2746BE313659}" type="pres">
      <dgm:prSet presAssocID="{B865DE41-F1C3-4EF2-A079-7AB0CC2F3E41}" presName="node" presStyleLbl="node1" presStyleIdx="7" presStyleCnt="8" custScaleY="128474">
        <dgm:presLayoutVars>
          <dgm:bulletEnabled val="1"/>
        </dgm:presLayoutVars>
      </dgm:prSet>
      <dgm:spPr/>
    </dgm:pt>
  </dgm:ptLst>
  <dgm:cxnLst>
    <dgm:cxn modelId="{1115ED01-55D5-4CF0-874B-05D31258BD57}" type="presOf" srcId="{D2FC6789-0BB5-4C62-B441-998B07DAF0A0}" destId="{C6CE5ABC-148F-4942-85E1-1CE2B205E296}" srcOrd="0" destOrd="0" presId="urn:microsoft.com/office/officeart/2016/7/layout/RepeatingBendingProcessNew"/>
    <dgm:cxn modelId="{EC545502-2182-4A61-B4C9-55409C400B38}" type="presOf" srcId="{B7C3010E-87BA-4650-8202-B51941B3A47B}" destId="{D216C960-95FA-4FC6-AE1F-3B29C1EE5C76}" srcOrd="0" destOrd="0" presId="urn:microsoft.com/office/officeart/2016/7/layout/RepeatingBendingProcessNew"/>
    <dgm:cxn modelId="{3EF64D13-9347-43D8-AAD1-607F3DE3EE87}" type="presOf" srcId="{CA46DEAE-C211-482D-9D54-FDC3BEDCB27B}" destId="{A77A8D8F-35A9-4753-A029-B9D2D6B43D6D}" srcOrd="0" destOrd="0" presId="urn:microsoft.com/office/officeart/2016/7/layout/RepeatingBendingProcessNew"/>
    <dgm:cxn modelId="{0007E014-0371-4DAD-844D-27E1AA704BD7}" type="presOf" srcId="{F28678B7-0906-49DD-8832-4D16113C5152}" destId="{B5DB6006-E6F3-4189-A704-D37CDF48B2BC}" srcOrd="0" destOrd="0" presId="urn:microsoft.com/office/officeart/2016/7/layout/RepeatingBendingProcessNew"/>
    <dgm:cxn modelId="{ED035A19-440B-4F90-8556-88D7F5978249}" srcId="{D2FC6789-0BB5-4C62-B441-998B07DAF0A0}" destId="{B7C3010E-87BA-4650-8202-B51941B3A47B}" srcOrd="3" destOrd="0" parTransId="{174CFEE4-3B64-4498-BBA3-077E06C1EB1B}" sibTransId="{7951BCFA-1F63-40AD-AC5C-2CBC31CE1D02}"/>
    <dgm:cxn modelId="{269B8527-1BC4-4619-9C43-BD171A57C3B6}" type="presOf" srcId="{1967415B-B796-46B9-8E2D-EDB44DE26F5C}" destId="{85972B51-4FF2-494A-AF8F-C6CE79D139C4}" srcOrd="0" destOrd="0" presId="urn:microsoft.com/office/officeart/2016/7/layout/RepeatingBendingProcessNew"/>
    <dgm:cxn modelId="{77C1DA2D-88E0-4059-BCD6-36170B1C6EF2}" type="presOf" srcId="{1967415B-B796-46B9-8E2D-EDB44DE26F5C}" destId="{492F3CDA-03BB-40BF-BDB8-511CA4C42144}" srcOrd="1" destOrd="0" presId="urn:microsoft.com/office/officeart/2016/7/layout/RepeatingBendingProcessNew"/>
    <dgm:cxn modelId="{0E3E3836-59EF-44D4-AAF0-2E05A9062221}" type="presOf" srcId="{E19C2537-9B30-4FCA-BBC2-137078935499}" destId="{1404409B-6E1B-46B9-A139-27E8F7791BDB}" srcOrd="0" destOrd="0" presId="urn:microsoft.com/office/officeart/2016/7/layout/RepeatingBendingProcessNew"/>
    <dgm:cxn modelId="{1438F93B-BA15-4D72-9F74-7313C5B03C51}" type="presOf" srcId="{9C73ECFB-E14D-41A3-836D-7E16AAEFF8A5}" destId="{A17024F1-40BA-4370-825A-449FFDA21B4E}" srcOrd="0" destOrd="0" presId="urn:microsoft.com/office/officeart/2016/7/layout/RepeatingBendingProcessNew"/>
    <dgm:cxn modelId="{F365B13D-78D7-4841-B7D5-D8E25C5338AB}" type="presOf" srcId="{FD6D5A20-31FD-4249-9D92-6C115B28DCFD}" destId="{A1F3E711-BF2C-4A5B-AE66-2949A5DD7662}" srcOrd="0" destOrd="0" presId="urn:microsoft.com/office/officeart/2016/7/layout/RepeatingBendingProcessNew"/>
    <dgm:cxn modelId="{E1117869-AD66-4783-99C8-14774C97D262}" type="presOf" srcId="{7951BCFA-1F63-40AD-AC5C-2CBC31CE1D02}" destId="{C530472C-60FD-4CE0-AA01-39CC38535548}" srcOrd="1" destOrd="0" presId="urn:microsoft.com/office/officeart/2016/7/layout/RepeatingBendingProcessNew"/>
    <dgm:cxn modelId="{EBEDF851-8AA7-498D-B5EA-3E84EB38E731}" srcId="{D2FC6789-0BB5-4C62-B441-998B07DAF0A0}" destId="{78E082D5-F3C1-4672-8886-68B75B296A98}" srcOrd="5" destOrd="0" parTransId="{9794C1F0-0868-4AA5-ADF6-02D7B52D0BE1}" sibTransId="{1967415B-B796-46B9-8E2D-EDB44DE26F5C}"/>
    <dgm:cxn modelId="{426E6D57-58E7-45E1-9810-D5D646CC31A2}" type="presOf" srcId="{697C6395-A6C5-4FBD-98D8-00166243E403}" destId="{2885EAFC-68F4-43CD-89A5-11AA7719F7D8}" srcOrd="1" destOrd="0" presId="urn:microsoft.com/office/officeart/2016/7/layout/RepeatingBendingProcessNew"/>
    <dgm:cxn modelId="{628E5177-80E3-4F8D-9B27-0CFD170DF4D8}" type="presOf" srcId="{93DE81F1-1A02-4EC3-AD0C-A593D0C91C32}" destId="{847EA8B7-E283-4304-A0B0-22E16BA4F66E}" srcOrd="1" destOrd="0" presId="urn:microsoft.com/office/officeart/2016/7/layout/RepeatingBendingProcessNew"/>
    <dgm:cxn modelId="{2EF14684-21E9-415D-BF9F-BACD0F76F6F7}" type="presOf" srcId="{78E082D5-F3C1-4672-8886-68B75B296A98}" destId="{8BB0C2EC-EAE1-4B66-A202-3AC1095C544A}" srcOrd="0" destOrd="0" presId="urn:microsoft.com/office/officeart/2016/7/layout/RepeatingBendingProcessNew"/>
    <dgm:cxn modelId="{1825098E-33C7-4DE0-A7BC-0D7060EB24EE}" type="presOf" srcId="{14F72BC7-EDCD-4F56-AA5B-9628C43490FB}" destId="{269F0601-0756-4B2A-AEA5-8262F972B5AC}" srcOrd="1" destOrd="0" presId="urn:microsoft.com/office/officeart/2016/7/layout/RepeatingBendingProcessNew"/>
    <dgm:cxn modelId="{02B63F8E-21D5-4166-99FA-698D0D1EA50B}" type="presOf" srcId="{D492CDA7-8047-44FC-8B42-2C14F451C0EA}" destId="{F9D714CF-69FE-41C4-92C8-6BBA5320E66E}" srcOrd="0" destOrd="0" presId="urn:microsoft.com/office/officeart/2016/7/layout/RepeatingBendingProcessNew"/>
    <dgm:cxn modelId="{E58E1091-E055-4C5B-A589-D556AA835BF2}" type="presOf" srcId="{93DE81F1-1A02-4EC3-AD0C-A593D0C91C32}" destId="{2016EE2E-F0A9-41C1-A34C-3A7271A40DD4}" srcOrd="0" destOrd="0" presId="urn:microsoft.com/office/officeart/2016/7/layout/RepeatingBendingProcessNew"/>
    <dgm:cxn modelId="{99A14091-4633-41E5-A9E1-72928839A118}" type="presOf" srcId="{697C6395-A6C5-4FBD-98D8-00166243E403}" destId="{7204D5C6-486E-4AAF-A596-13D1D67D2917}" srcOrd="0" destOrd="0" presId="urn:microsoft.com/office/officeart/2016/7/layout/RepeatingBendingProcessNew"/>
    <dgm:cxn modelId="{D670C599-1F85-48F0-973D-0812FAC9C401}" srcId="{D2FC6789-0BB5-4C62-B441-998B07DAF0A0}" destId="{E19C2537-9B30-4FCA-BBC2-137078935499}" srcOrd="6" destOrd="0" parTransId="{BED27693-31C0-4307-B088-5CD5408446CE}" sibTransId="{93DE81F1-1A02-4EC3-AD0C-A593D0C91C32}"/>
    <dgm:cxn modelId="{42515C9E-2A19-47FC-BEAB-EADA213D668B}" type="presOf" srcId="{7951BCFA-1F63-40AD-AC5C-2CBC31CE1D02}" destId="{4EB3B375-DD09-41CB-B3F4-569DEC214BC9}" srcOrd="0" destOrd="0" presId="urn:microsoft.com/office/officeart/2016/7/layout/RepeatingBendingProcessNew"/>
    <dgm:cxn modelId="{29F75A9F-FBBC-48FB-812B-9AAE05D54DF5}" srcId="{D2FC6789-0BB5-4C62-B441-998B07DAF0A0}" destId="{594888AC-19F4-4C15-B080-35D93879DD62}" srcOrd="2" destOrd="0" parTransId="{C9A5D1DB-F678-4E59-9457-C28B641FFE4B}" sibTransId="{697C6395-A6C5-4FBD-98D8-00166243E403}"/>
    <dgm:cxn modelId="{01D6DAA3-386A-4402-A7FA-382A596E8F15}" type="presOf" srcId="{14F72BC7-EDCD-4F56-AA5B-9628C43490FB}" destId="{3805120E-E34A-4780-8CC0-9FFF71111478}" srcOrd="0" destOrd="0" presId="urn:microsoft.com/office/officeart/2016/7/layout/RepeatingBendingProcessNew"/>
    <dgm:cxn modelId="{143C1BA8-3D65-4E4E-BAD5-0CC07A2D767E}" type="presOf" srcId="{9C73ECFB-E14D-41A3-836D-7E16AAEFF8A5}" destId="{E230EFAC-BD95-4ECC-B5E4-04BA2021C7A5}" srcOrd="1" destOrd="0" presId="urn:microsoft.com/office/officeart/2016/7/layout/RepeatingBendingProcessNew"/>
    <dgm:cxn modelId="{6940C6AC-2BDA-475D-B9E4-1ED1BBC6D171}" type="presOf" srcId="{D492CDA7-8047-44FC-8B42-2C14F451C0EA}" destId="{5529C9F1-E5B7-45AE-BA78-51C7645B6666}" srcOrd="1" destOrd="0" presId="urn:microsoft.com/office/officeart/2016/7/layout/RepeatingBendingProcessNew"/>
    <dgm:cxn modelId="{58BFC8B1-0862-479B-B0B0-FEA7509B9CF6}" srcId="{D2FC6789-0BB5-4C62-B441-998B07DAF0A0}" destId="{FD6D5A20-31FD-4249-9D92-6C115B28DCFD}" srcOrd="1" destOrd="0" parTransId="{943E61F1-95D6-4E3D-A249-868D692DD3A3}" sibTransId="{D492CDA7-8047-44FC-8B42-2C14F451C0EA}"/>
    <dgm:cxn modelId="{3F5E50B6-D12B-4461-A50A-B56F78F7D104}" srcId="{D2FC6789-0BB5-4C62-B441-998B07DAF0A0}" destId="{F28678B7-0906-49DD-8832-4D16113C5152}" srcOrd="0" destOrd="0" parTransId="{0BD15908-CE1C-412E-A3EA-DB7F680D657A}" sibTransId="{14F72BC7-EDCD-4F56-AA5B-9628C43490FB}"/>
    <dgm:cxn modelId="{C26295BC-7F27-4AFC-8B60-D699875917A2}" srcId="{D2FC6789-0BB5-4C62-B441-998B07DAF0A0}" destId="{B865DE41-F1C3-4EF2-A079-7AB0CC2F3E41}" srcOrd="7" destOrd="0" parTransId="{FE283743-452F-4F3A-BE1D-51155B1554B1}" sibTransId="{3A7BC066-8FEA-4E48-9714-3436179DD438}"/>
    <dgm:cxn modelId="{6EA5F0C5-7F64-4B4A-AB77-E17315284999}" type="presOf" srcId="{594888AC-19F4-4C15-B080-35D93879DD62}" destId="{99454889-1286-4A94-B9EB-553503851856}" srcOrd="0" destOrd="0" presId="urn:microsoft.com/office/officeart/2016/7/layout/RepeatingBendingProcessNew"/>
    <dgm:cxn modelId="{B06742D2-0EE3-4D5C-8B15-02933B1D399B}" type="presOf" srcId="{B865DE41-F1C3-4EF2-A079-7AB0CC2F3E41}" destId="{DDEEFF63-DE6B-40C3-9DFB-2746BE313659}" srcOrd="0" destOrd="0" presId="urn:microsoft.com/office/officeart/2016/7/layout/RepeatingBendingProcessNew"/>
    <dgm:cxn modelId="{C20048E0-10F5-45AC-9B97-542891F8F76D}" srcId="{D2FC6789-0BB5-4C62-B441-998B07DAF0A0}" destId="{CA46DEAE-C211-482D-9D54-FDC3BEDCB27B}" srcOrd="4" destOrd="0" parTransId="{EE507AB9-E11F-4962-83CF-ABE65489DD15}" sibTransId="{9C73ECFB-E14D-41A3-836D-7E16AAEFF8A5}"/>
    <dgm:cxn modelId="{80268416-6199-4F51-B699-1B0C1FDFEDDD}" type="presParOf" srcId="{C6CE5ABC-148F-4942-85E1-1CE2B205E296}" destId="{B5DB6006-E6F3-4189-A704-D37CDF48B2BC}" srcOrd="0" destOrd="0" presId="urn:microsoft.com/office/officeart/2016/7/layout/RepeatingBendingProcessNew"/>
    <dgm:cxn modelId="{5D54F192-01BD-452F-8AF8-AD018CC3BFFF}" type="presParOf" srcId="{C6CE5ABC-148F-4942-85E1-1CE2B205E296}" destId="{3805120E-E34A-4780-8CC0-9FFF71111478}" srcOrd="1" destOrd="0" presId="urn:microsoft.com/office/officeart/2016/7/layout/RepeatingBendingProcessNew"/>
    <dgm:cxn modelId="{ACA065D5-A651-4A8A-B9DF-F74C8B7BAB9D}" type="presParOf" srcId="{3805120E-E34A-4780-8CC0-9FFF71111478}" destId="{269F0601-0756-4B2A-AEA5-8262F972B5AC}" srcOrd="0" destOrd="0" presId="urn:microsoft.com/office/officeart/2016/7/layout/RepeatingBendingProcessNew"/>
    <dgm:cxn modelId="{699AFD3E-E44C-46A2-8A33-D85BB197F303}" type="presParOf" srcId="{C6CE5ABC-148F-4942-85E1-1CE2B205E296}" destId="{A1F3E711-BF2C-4A5B-AE66-2949A5DD7662}" srcOrd="2" destOrd="0" presId="urn:microsoft.com/office/officeart/2016/7/layout/RepeatingBendingProcessNew"/>
    <dgm:cxn modelId="{22EA806F-BD2D-4830-A8A5-0CB0A4E66522}" type="presParOf" srcId="{C6CE5ABC-148F-4942-85E1-1CE2B205E296}" destId="{F9D714CF-69FE-41C4-92C8-6BBA5320E66E}" srcOrd="3" destOrd="0" presId="urn:microsoft.com/office/officeart/2016/7/layout/RepeatingBendingProcessNew"/>
    <dgm:cxn modelId="{4F9FB88C-2BC2-4852-AF5B-73A99AA308E7}" type="presParOf" srcId="{F9D714CF-69FE-41C4-92C8-6BBA5320E66E}" destId="{5529C9F1-E5B7-45AE-BA78-51C7645B6666}" srcOrd="0" destOrd="0" presId="urn:microsoft.com/office/officeart/2016/7/layout/RepeatingBendingProcessNew"/>
    <dgm:cxn modelId="{8A9671C9-6CBD-48A4-B806-380B39F802CD}" type="presParOf" srcId="{C6CE5ABC-148F-4942-85E1-1CE2B205E296}" destId="{99454889-1286-4A94-B9EB-553503851856}" srcOrd="4" destOrd="0" presId="urn:microsoft.com/office/officeart/2016/7/layout/RepeatingBendingProcessNew"/>
    <dgm:cxn modelId="{50864697-19CE-471B-AA91-5F52545CEDD2}" type="presParOf" srcId="{C6CE5ABC-148F-4942-85E1-1CE2B205E296}" destId="{7204D5C6-486E-4AAF-A596-13D1D67D2917}" srcOrd="5" destOrd="0" presId="urn:microsoft.com/office/officeart/2016/7/layout/RepeatingBendingProcessNew"/>
    <dgm:cxn modelId="{AE73486B-475E-442D-BBEF-1A63C01BD168}" type="presParOf" srcId="{7204D5C6-486E-4AAF-A596-13D1D67D2917}" destId="{2885EAFC-68F4-43CD-89A5-11AA7719F7D8}" srcOrd="0" destOrd="0" presId="urn:microsoft.com/office/officeart/2016/7/layout/RepeatingBendingProcessNew"/>
    <dgm:cxn modelId="{B3B9A083-A005-49C2-87D8-6E7D97B1C63A}" type="presParOf" srcId="{C6CE5ABC-148F-4942-85E1-1CE2B205E296}" destId="{D216C960-95FA-4FC6-AE1F-3B29C1EE5C76}" srcOrd="6" destOrd="0" presId="urn:microsoft.com/office/officeart/2016/7/layout/RepeatingBendingProcessNew"/>
    <dgm:cxn modelId="{9139DD1E-E8D6-4C9F-AC45-C229459878EF}" type="presParOf" srcId="{C6CE5ABC-148F-4942-85E1-1CE2B205E296}" destId="{4EB3B375-DD09-41CB-B3F4-569DEC214BC9}" srcOrd="7" destOrd="0" presId="urn:microsoft.com/office/officeart/2016/7/layout/RepeatingBendingProcessNew"/>
    <dgm:cxn modelId="{EFE7D213-D2B6-4534-A920-5DDD65F76C9A}" type="presParOf" srcId="{4EB3B375-DD09-41CB-B3F4-569DEC214BC9}" destId="{C530472C-60FD-4CE0-AA01-39CC38535548}" srcOrd="0" destOrd="0" presId="urn:microsoft.com/office/officeart/2016/7/layout/RepeatingBendingProcessNew"/>
    <dgm:cxn modelId="{E8E29580-ED4F-410E-8008-F3D82AD5FD37}" type="presParOf" srcId="{C6CE5ABC-148F-4942-85E1-1CE2B205E296}" destId="{A77A8D8F-35A9-4753-A029-B9D2D6B43D6D}" srcOrd="8" destOrd="0" presId="urn:microsoft.com/office/officeart/2016/7/layout/RepeatingBendingProcessNew"/>
    <dgm:cxn modelId="{D4A47E3B-2B4A-4C8F-B94E-5F7008B6DD1C}" type="presParOf" srcId="{C6CE5ABC-148F-4942-85E1-1CE2B205E296}" destId="{A17024F1-40BA-4370-825A-449FFDA21B4E}" srcOrd="9" destOrd="0" presId="urn:microsoft.com/office/officeart/2016/7/layout/RepeatingBendingProcessNew"/>
    <dgm:cxn modelId="{A792B796-4F26-4E16-9FAD-75D76A9E4415}" type="presParOf" srcId="{A17024F1-40BA-4370-825A-449FFDA21B4E}" destId="{E230EFAC-BD95-4ECC-B5E4-04BA2021C7A5}" srcOrd="0" destOrd="0" presId="urn:microsoft.com/office/officeart/2016/7/layout/RepeatingBendingProcessNew"/>
    <dgm:cxn modelId="{DE0FA279-B656-43DE-B0F9-4BF9FEE25DD5}" type="presParOf" srcId="{C6CE5ABC-148F-4942-85E1-1CE2B205E296}" destId="{8BB0C2EC-EAE1-4B66-A202-3AC1095C544A}" srcOrd="10" destOrd="0" presId="urn:microsoft.com/office/officeart/2016/7/layout/RepeatingBendingProcessNew"/>
    <dgm:cxn modelId="{BD297A70-F7AB-4E9F-90E9-B9B0A1FD3C50}" type="presParOf" srcId="{C6CE5ABC-148F-4942-85E1-1CE2B205E296}" destId="{85972B51-4FF2-494A-AF8F-C6CE79D139C4}" srcOrd="11" destOrd="0" presId="urn:microsoft.com/office/officeart/2016/7/layout/RepeatingBendingProcessNew"/>
    <dgm:cxn modelId="{E7C0DBE6-205B-433C-972C-05C909B0E929}" type="presParOf" srcId="{85972B51-4FF2-494A-AF8F-C6CE79D139C4}" destId="{492F3CDA-03BB-40BF-BDB8-511CA4C42144}" srcOrd="0" destOrd="0" presId="urn:microsoft.com/office/officeart/2016/7/layout/RepeatingBendingProcessNew"/>
    <dgm:cxn modelId="{98D4531C-D098-43E8-B332-056638F3062B}" type="presParOf" srcId="{C6CE5ABC-148F-4942-85E1-1CE2B205E296}" destId="{1404409B-6E1B-46B9-A139-27E8F7791BDB}" srcOrd="12" destOrd="0" presId="urn:microsoft.com/office/officeart/2016/7/layout/RepeatingBendingProcessNew"/>
    <dgm:cxn modelId="{DC423926-CE3B-4E2F-A253-CCBD372A1A42}" type="presParOf" srcId="{C6CE5ABC-148F-4942-85E1-1CE2B205E296}" destId="{2016EE2E-F0A9-41C1-A34C-3A7271A40DD4}" srcOrd="13" destOrd="0" presId="urn:microsoft.com/office/officeart/2016/7/layout/RepeatingBendingProcessNew"/>
    <dgm:cxn modelId="{35CAD248-5B09-408A-BB12-38BE3B3400F1}" type="presParOf" srcId="{2016EE2E-F0A9-41C1-A34C-3A7271A40DD4}" destId="{847EA8B7-E283-4304-A0B0-22E16BA4F66E}" srcOrd="0" destOrd="0" presId="urn:microsoft.com/office/officeart/2016/7/layout/RepeatingBendingProcessNew"/>
    <dgm:cxn modelId="{C9A74F78-3A90-4C85-BEE3-79CABFD4B8BA}" type="presParOf" srcId="{C6CE5ABC-148F-4942-85E1-1CE2B205E296}" destId="{DDEEFF63-DE6B-40C3-9DFB-2746BE31365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4EEF2-2290-4CF0-8CE7-3F3D84758A94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813EE22-75FB-4686-B4A0-6BA500B88B20}">
      <dgm:prSet/>
      <dgm:spPr/>
      <dgm:t>
        <a:bodyPr/>
        <a:lstStyle/>
        <a:p>
          <a:r>
            <a:rPr lang="en-US" b="1" dirty="0"/>
            <a:t>Count Plot of Status and Count Plot of Category</a:t>
          </a:r>
          <a:endParaRPr lang="en-US" dirty="0"/>
        </a:p>
      </dgm:t>
    </dgm:pt>
    <dgm:pt modelId="{1208D892-D9FD-4979-9604-BF849CB72E67}" type="parTrans" cxnId="{1CF69428-22C0-4996-856E-A02115A9E26A}">
      <dgm:prSet/>
      <dgm:spPr/>
      <dgm:t>
        <a:bodyPr/>
        <a:lstStyle/>
        <a:p>
          <a:endParaRPr lang="en-US"/>
        </a:p>
      </dgm:t>
    </dgm:pt>
    <dgm:pt modelId="{6D1CF30D-B46E-49DE-8E9A-4873C59386E8}" type="sibTrans" cxnId="{1CF69428-22C0-4996-856E-A02115A9E26A}">
      <dgm:prSet/>
      <dgm:spPr/>
      <dgm:t>
        <a:bodyPr/>
        <a:lstStyle/>
        <a:p>
          <a:endParaRPr lang="en-US"/>
        </a:p>
      </dgm:t>
    </dgm:pt>
    <dgm:pt modelId="{C8029561-FF1D-480D-A034-394715383AD4}">
      <dgm:prSet/>
      <dgm:spPr/>
      <dgm:t>
        <a:bodyPr/>
        <a:lstStyle/>
        <a:p>
          <a:r>
            <a:rPr lang="en-US" dirty="0"/>
            <a:t>- Bar chart showing Count of Status and Category</a:t>
          </a:r>
        </a:p>
      </dgm:t>
    </dgm:pt>
    <dgm:pt modelId="{C2B49B82-7F3C-49A3-827E-B5F0B33C75F0}" type="parTrans" cxnId="{5914A24F-FAB7-4CCC-936A-9213B21BB43E}">
      <dgm:prSet/>
      <dgm:spPr/>
      <dgm:t>
        <a:bodyPr/>
        <a:lstStyle/>
        <a:p>
          <a:endParaRPr lang="en-US"/>
        </a:p>
      </dgm:t>
    </dgm:pt>
    <dgm:pt modelId="{FA05444C-0083-4237-B76A-2A351667A577}" type="sibTrans" cxnId="{5914A24F-FAB7-4CCC-936A-9213B21BB43E}">
      <dgm:prSet/>
      <dgm:spPr/>
      <dgm:t>
        <a:bodyPr/>
        <a:lstStyle/>
        <a:p>
          <a:endParaRPr lang="en-US"/>
        </a:p>
      </dgm:t>
    </dgm:pt>
    <dgm:pt modelId="{C1608E67-5C8D-4DF6-9528-67A9D27F84D8}" type="pres">
      <dgm:prSet presAssocID="{DD24EEF2-2290-4CF0-8CE7-3F3D84758A94}" presName="diagram" presStyleCnt="0">
        <dgm:presLayoutVars>
          <dgm:dir/>
          <dgm:resizeHandles val="exact"/>
        </dgm:presLayoutVars>
      </dgm:prSet>
      <dgm:spPr/>
    </dgm:pt>
    <dgm:pt modelId="{9D70FF7B-1BB2-4FBE-989B-60863148EE35}" type="pres">
      <dgm:prSet presAssocID="{E813EE22-75FB-4686-B4A0-6BA500B88B20}" presName="node" presStyleLbl="node1" presStyleIdx="0" presStyleCnt="2">
        <dgm:presLayoutVars>
          <dgm:bulletEnabled val="1"/>
        </dgm:presLayoutVars>
      </dgm:prSet>
      <dgm:spPr/>
    </dgm:pt>
    <dgm:pt modelId="{9FBAA9CC-9C78-47E4-AAD2-CA50B5E34E44}" type="pres">
      <dgm:prSet presAssocID="{6D1CF30D-B46E-49DE-8E9A-4873C59386E8}" presName="sibTrans" presStyleCnt="0"/>
      <dgm:spPr/>
    </dgm:pt>
    <dgm:pt modelId="{9FB5CB9A-5923-49B5-8EC5-62CC9A3D8313}" type="pres">
      <dgm:prSet presAssocID="{C8029561-FF1D-480D-A034-394715383AD4}" presName="node" presStyleLbl="node1" presStyleIdx="1" presStyleCnt="2">
        <dgm:presLayoutVars>
          <dgm:bulletEnabled val="1"/>
        </dgm:presLayoutVars>
      </dgm:prSet>
      <dgm:spPr/>
    </dgm:pt>
  </dgm:ptLst>
  <dgm:cxnLst>
    <dgm:cxn modelId="{09073025-6467-4AA3-855A-EB84DEFF4E26}" type="presOf" srcId="{C8029561-FF1D-480D-A034-394715383AD4}" destId="{9FB5CB9A-5923-49B5-8EC5-62CC9A3D8313}" srcOrd="0" destOrd="0" presId="urn:microsoft.com/office/officeart/2005/8/layout/default"/>
    <dgm:cxn modelId="{1CF69428-22C0-4996-856E-A02115A9E26A}" srcId="{DD24EEF2-2290-4CF0-8CE7-3F3D84758A94}" destId="{E813EE22-75FB-4686-B4A0-6BA500B88B20}" srcOrd="0" destOrd="0" parTransId="{1208D892-D9FD-4979-9604-BF849CB72E67}" sibTransId="{6D1CF30D-B46E-49DE-8E9A-4873C59386E8}"/>
    <dgm:cxn modelId="{AFF1A628-5D72-49EE-B282-E411C9615FF2}" type="presOf" srcId="{E813EE22-75FB-4686-B4A0-6BA500B88B20}" destId="{9D70FF7B-1BB2-4FBE-989B-60863148EE35}" srcOrd="0" destOrd="0" presId="urn:microsoft.com/office/officeart/2005/8/layout/default"/>
    <dgm:cxn modelId="{5914A24F-FAB7-4CCC-936A-9213B21BB43E}" srcId="{DD24EEF2-2290-4CF0-8CE7-3F3D84758A94}" destId="{C8029561-FF1D-480D-A034-394715383AD4}" srcOrd="1" destOrd="0" parTransId="{C2B49B82-7F3C-49A3-827E-B5F0B33C75F0}" sibTransId="{FA05444C-0083-4237-B76A-2A351667A577}"/>
    <dgm:cxn modelId="{985F2275-A2E6-43A6-ACC1-9F940E4ACC22}" type="presOf" srcId="{DD24EEF2-2290-4CF0-8CE7-3F3D84758A94}" destId="{C1608E67-5C8D-4DF6-9528-67A9D27F84D8}" srcOrd="0" destOrd="0" presId="urn:microsoft.com/office/officeart/2005/8/layout/default"/>
    <dgm:cxn modelId="{DD808FAD-50A5-4263-B720-5FECA72D35F3}" type="presParOf" srcId="{C1608E67-5C8D-4DF6-9528-67A9D27F84D8}" destId="{9D70FF7B-1BB2-4FBE-989B-60863148EE35}" srcOrd="0" destOrd="0" presId="urn:microsoft.com/office/officeart/2005/8/layout/default"/>
    <dgm:cxn modelId="{799A77FA-6CF5-41F8-B169-929422BB0D42}" type="presParOf" srcId="{C1608E67-5C8D-4DF6-9528-67A9D27F84D8}" destId="{9FBAA9CC-9C78-47E4-AAD2-CA50B5E34E44}" srcOrd="1" destOrd="0" presId="urn:microsoft.com/office/officeart/2005/8/layout/default"/>
    <dgm:cxn modelId="{98783943-B6C5-4D56-B83B-30CB7481CB0F}" type="presParOf" srcId="{C1608E67-5C8D-4DF6-9528-67A9D27F84D8}" destId="{9FB5CB9A-5923-49B5-8EC5-62CC9A3D831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C0B8D-926C-4CCF-A1F9-A68257D7D2F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C2FE15-797D-4295-A765-0D903D4940DB}">
      <dgm:prSet/>
      <dgm:spPr/>
      <dgm:t>
        <a:bodyPr/>
        <a:lstStyle/>
        <a:p>
          <a:r>
            <a:rPr lang="en-US" b="1" dirty="0"/>
            <a:t>Monthly Sales Trend:</a:t>
          </a:r>
          <a:endParaRPr lang="en-US" dirty="0"/>
        </a:p>
      </dgm:t>
    </dgm:pt>
    <dgm:pt modelId="{DA4C1817-DE5F-4325-B7FD-7250A9F0E08E}" type="parTrans" cxnId="{A7C0F86E-56BD-4D2C-ADA0-AB204FB948D1}">
      <dgm:prSet/>
      <dgm:spPr/>
      <dgm:t>
        <a:bodyPr/>
        <a:lstStyle/>
        <a:p>
          <a:endParaRPr lang="en-US"/>
        </a:p>
      </dgm:t>
    </dgm:pt>
    <dgm:pt modelId="{66DF92E2-2621-45B6-B8CA-CF5DD31AECAE}" type="sibTrans" cxnId="{A7C0F86E-56BD-4D2C-ADA0-AB204FB948D1}">
      <dgm:prSet/>
      <dgm:spPr/>
      <dgm:t>
        <a:bodyPr/>
        <a:lstStyle/>
        <a:p>
          <a:endParaRPr lang="en-US"/>
        </a:p>
      </dgm:t>
    </dgm:pt>
    <dgm:pt modelId="{B5A0B813-9F99-465B-A0CE-C2ECC757B653}" type="pres">
      <dgm:prSet presAssocID="{25BC0B8D-926C-4CCF-A1F9-A68257D7D2FA}" presName="linear" presStyleCnt="0">
        <dgm:presLayoutVars>
          <dgm:animLvl val="lvl"/>
          <dgm:resizeHandles val="exact"/>
        </dgm:presLayoutVars>
      </dgm:prSet>
      <dgm:spPr/>
    </dgm:pt>
    <dgm:pt modelId="{6FEF53BF-C334-4439-87AD-0209A299AC32}" type="pres">
      <dgm:prSet presAssocID="{ACC2FE15-797D-4295-A765-0D903D4940D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7C0F86E-56BD-4D2C-ADA0-AB204FB948D1}" srcId="{25BC0B8D-926C-4CCF-A1F9-A68257D7D2FA}" destId="{ACC2FE15-797D-4295-A765-0D903D4940DB}" srcOrd="0" destOrd="0" parTransId="{DA4C1817-DE5F-4325-B7FD-7250A9F0E08E}" sibTransId="{66DF92E2-2621-45B6-B8CA-CF5DD31AECAE}"/>
    <dgm:cxn modelId="{4FFF334F-6248-4B7E-9C38-72ED0E1ED20C}" type="presOf" srcId="{25BC0B8D-926C-4CCF-A1F9-A68257D7D2FA}" destId="{B5A0B813-9F99-465B-A0CE-C2ECC757B653}" srcOrd="0" destOrd="0" presId="urn:microsoft.com/office/officeart/2005/8/layout/vList2"/>
    <dgm:cxn modelId="{2BCDA0F6-139D-4171-AA30-C2AB61EE602D}" type="presOf" srcId="{ACC2FE15-797D-4295-A765-0D903D4940DB}" destId="{6FEF53BF-C334-4439-87AD-0209A299AC32}" srcOrd="0" destOrd="0" presId="urn:microsoft.com/office/officeart/2005/8/layout/vList2"/>
    <dgm:cxn modelId="{ED0BC328-263F-4080-A4A2-03615EDF2442}" type="presParOf" srcId="{B5A0B813-9F99-465B-A0CE-C2ECC757B653}" destId="{6FEF53BF-C334-4439-87AD-0209A299AC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C15F40-A399-45D7-8580-DB6B22DFAC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9356F0-8F0E-4158-B987-968532C64367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Key Findings:</a:t>
          </a:r>
        </a:p>
      </dgm:t>
    </dgm:pt>
    <dgm:pt modelId="{D69FBFFE-86B9-47BC-A5D9-D83A1CF88DE6}" type="parTrans" cxnId="{A95FE28D-27DD-44CF-A09D-51C4E0C31443}">
      <dgm:prSet/>
      <dgm:spPr/>
      <dgm:t>
        <a:bodyPr/>
        <a:lstStyle/>
        <a:p>
          <a:endParaRPr lang="en-US"/>
        </a:p>
      </dgm:t>
    </dgm:pt>
    <dgm:pt modelId="{F902C942-3BD9-411D-80D1-4EBABB1DBE78}" type="sibTrans" cxnId="{A95FE28D-27DD-44CF-A09D-51C4E0C31443}">
      <dgm:prSet/>
      <dgm:spPr/>
      <dgm:t>
        <a:bodyPr/>
        <a:lstStyle/>
        <a:p>
          <a:endParaRPr lang="en-US"/>
        </a:p>
      </dgm:t>
    </dgm:pt>
    <dgm:pt modelId="{3560D215-F20F-4740-92FB-066B024594CE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- Majority of orders fulfilled by Amazon</a:t>
          </a:r>
        </a:p>
      </dgm:t>
    </dgm:pt>
    <dgm:pt modelId="{DDC0FD06-8FA9-43C6-8D29-260FDF03C5BA}" type="parTrans" cxnId="{B7A6A384-475B-4A74-9F1B-D166E7C9FD68}">
      <dgm:prSet/>
      <dgm:spPr/>
      <dgm:t>
        <a:bodyPr/>
        <a:lstStyle/>
        <a:p>
          <a:endParaRPr lang="en-US"/>
        </a:p>
      </dgm:t>
    </dgm:pt>
    <dgm:pt modelId="{BC349260-BBD0-4371-964A-FC4D44941A5E}" type="sibTrans" cxnId="{B7A6A384-475B-4A74-9F1B-D166E7C9FD68}">
      <dgm:prSet/>
      <dgm:spPr/>
      <dgm:t>
        <a:bodyPr/>
        <a:lstStyle/>
        <a:p>
          <a:endParaRPr lang="en-US"/>
        </a:p>
      </dgm:t>
    </dgm:pt>
    <dgm:pt modelId="{947DDA87-E52A-45EB-A00F-765055DB1741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- Most common shipping service level is Expedited</a:t>
          </a:r>
        </a:p>
      </dgm:t>
    </dgm:pt>
    <dgm:pt modelId="{AADF0D9F-BD4E-48B7-8EF3-FDE10B7D0C56}" type="parTrans" cxnId="{580FDD16-4F7B-4038-B456-4096C079B79C}">
      <dgm:prSet/>
      <dgm:spPr/>
      <dgm:t>
        <a:bodyPr/>
        <a:lstStyle/>
        <a:p>
          <a:endParaRPr lang="en-US"/>
        </a:p>
      </dgm:t>
    </dgm:pt>
    <dgm:pt modelId="{8B88EDDA-291F-4222-B5F8-6883F8E0FBFE}" type="sibTrans" cxnId="{580FDD16-4F7B-4038-B456-4096C079B79C}">
      <dgm:prSet/>
      <dgm:spPr/>
      <dgm:t>
        <a:bodyPr/>
        <a:lstStyle/>
        <a:p>
          <a:endParaRPr lang="en-US"/>
        </a:p>
      </dgm:t>
    </dgm:pt>
    <dgm:pt modelId="{0F9EEE90-D735-429D-95A0-BDAF5EF2D3B5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- Strong seasonality in sales with peaks during certain times</a:t>
          </a:r>
        </a:p>
      </dgm:t>
    </dgm:pt>
    <dgm:pt modelId="{F3460B42-2FF5-4AF7-B29F-EC599F50BFDF}" type="parTrans" cxnId="{EB6200F9-D14A-4D17-BB83-5C3C576ED116}">
      <dgm:prSet/>
      <dgm:spPr/>
      <dgm:t>
        <a:bodyPr/>
        <a:lstStyle/>
        <a:p>
          <a:endParaRPr lang="en-US"/>
        </a:p>
      </dgm:t>
    </dgm:pt>
    <dgm:pt modelId="{F7D7F8D6-51A0-42D9-BB07-D23C89A90E00}" type="sibTrans" cxnId="{EB6200F9-D14A-4D17-BB83-5C3C576ED116}">
      <dgm:prSet/>
      <dgm:spPr/>
      <dgm:t>
        <a:bodyPr/>
        <a:lstStyle/>
        <a:p>
          <a:endParaRPr lang="en-US"/>
        </a:p>
      </dgm:t>
    </dgm:pt>
    <dgm:pt modelId="{E813B9CF-6BEA-477C-AF7E-788E9C266984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- Electronics and Clothing are top categories</a:t>
          </a:r>
        </a:p>
      </dgm:t>
    </dgm:pt>
    <dgm:pt modelId="{990517C5-8282-481C-A403-36D589D94DAC}" type="parTrans" cxnId="{C63CB947-FD72-4CC2-BA9F-9C5EFA94E1DC}">
      <dgm:prSet/>
      <dgm:spPr/>
      <dgm:t>
        <a:bodyPr/>
        <a:lstStyle/>
        <a:p>
          <a:endParaRPr lang="en-US"/>
        </a:p>
      </dgm:t>
    </dgm:pt>
    <dgm:pt modelId="{1A357371-94B2-4199-9FF9-2FB8BD062DF2}" type="sibTrans" cxnId="{C63CB947-FD72-4CC2-BA9F-9C5EFA94E1DC}">
      <dgm:prSet/>
      <dgm:spPr/>
      <dgm:t>
        <a:bodyPr/>
        <a:lstStyle/>
        <a:p>
          <a:endParaRPr lang="en-US"/>
        </a:p>
      </dgm:t>
    </dgm:pt>
    <dgm:pt modelId="{DB3382CE-08A6-4377-A87B-16C193274E65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- Sales predominantly through Amazon.in</a:t>
          </a:r>
        </a:p>
      </dgm:t>
    </dgm:pt>
    <dgm:pt modelId="{F6329CE5-D725-49A2-BDAE-7DAB21500407}" type="parTrans" cxnId="{5F5694AD-6E1B-4BFA-A429-E59CB3460305}">
      <dgm:prSet/>
      <dgm:spPr/>
      <dgm:t>
        <a:bodyPr/>
        <a:lstStyle/>
        <a:p>
          <a:endParaRPr lang="en-US"/>
        </a:p>
      </dgm:t>
    </dgm:pt>
    <dgm:pt modelId="{2ED28880-9540-479D-A46B-BA8351D26239}" type="sibTrans" cxnId="{5F5694AD-6E1B-4BFA-A429-E59CB3460305}">
      <dgm:prSet/>
      <dgm:spPr/>
      <dgm:t>
        <a:bodyPr/>
        <a:lstStyle/>
        <a:p>
          <a:endParaRPr lang="en-US"/>
        </a:p>
      </dgm:t>
    </dgm:pt>
    <dgm:pt modelId="{F9DB0C1E-C80E-4BFA-9BEA-EEAF625BA835}" type="pres">
      <dgm:prSet presAssocID="{45C15F40-A399-45D7-8580-DB6B22DFACC9}" presName="root" presStyleCnt="0">
        <dgm:presLayoutVars>
          <dgm:dir/>
          <dgm:resizeHandles val="exact"/>
        </dgm:presLayoutVars>
      </dgm:prSet>
      <dgm:spPr/>
    </dgm:pt>
    <dgm:pt modelId="{0DFA5589-0C48-4C3B-BA6E-1EEAA72B76D8}" type="pres">
      <dgm:prSet presAssocID="{D99356F0-8F0E-4158-B987-968532C64367}" presName="compNode" presStyleCnt="0"/>
      <dgm:spPr/>
    </dgm:pt>
    <dgm:pt modelId="{F15AC663-E913-4944-959A-226CB084F91D}" type="pres">
      <dgm:prSet presAssocID="{D99356F0-8F0E-4158-B987-968532C64367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A890F18-930B-4464-AE75-8347DD68B653}" type="pres">
      <dgm:prSet presAssocID="{D99356F0-8F0E-4158-B987-968532C6436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796748C-01BB-46AC-AC07-F6289AE87103}" type="pres">
      <dgm:prSet presAssocID="{D99356F0-8F0E-4158-B987-968532C64367}" presName="spaceRect" presStyleCnt="0"/>
      <dgm:spPr/>
    </dgm:pt>
    <dgm:pt modelId="{1D85D706-FE8B-4F21-9499-42BF9CEBFE44}" type="pres">
      <dgm:prSet presAssocID="{D99356F0-8F0E-4158-B987-968532C64367}" presName="textRect" presStyleLbl="revTx" presStyleIdx="0" presStyleCnt="6">
        <dgm:presLayoutVars>
          <dgm:chMax val="1"/>
          <dgm:chPref val="1"/>
        </dgm:presLayoutVars>
      </dgm:prSet>
      <dgm:spPr/>
    </dgm:pt>
    <dgm:pt modelId="{5C343468-A66F-4F21-A9D1-A288DE72830E}" type="pres">
      <dgm:prSet presAssocID="{F902C942-3BD9-411D-80D1-4EBABB1DBE78}" presName="sibTrans" presStyleCnt="0"/>
      <dgm:spPr/>
    </dgm:pt>
    <dgm:pt modelId="{083D9DC8-0B74-4074-AB7C-98947162751A}" type="pres">
      <dgm:prSet presAssocID="{3560D215-F20F-4740-92FB-066B024594CE}" presName="compNode" presStyleCnt="0"/>
      <dgm:spPr/>
    </dgm:pt>
    <dgm:pt modelId="{4DB6594F-4FD5-4EF9-BC03-ADA23A9D68A8}" type="pres">
      <dgm:prSet presAssocID="{3560D215-F20F-4740-92FB-066B024594C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9221E87-765B-4C7F-86AA-3A8BE76F7CEF}" type="pres">
      <dgm:prSet presAssocID="{3560D215-F20F-4740-92FB-066B024594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812BF20-2B19-4003-8AEA-7C15D8889F22}" type="pres">
      <dgm:prSet presAssocID="{3560D215-F20F-4740-92FB-066B024594CE}" presName="spaceRect" presStyleCnt="0"/>
      <dgm:spPr/>
    </dgm:pt>
    <dgm:pt modelId="{C013B8CC-62D1-4D87-91AA-1BA0FF582570}" type="pres">
      <dgm:prSet presAssocID="{3560D215-F20F-4740-92FB-066B024594CE}" presName="textRect" presStyleLbl="revTx" presStyleIdx="1" presStyleCnt="6">
        <dgm:presLayoutVars>
          <dgm:chMax val="1"/>
          <dgm:chPref val="1"/>
        </dgm:presLayoutVars>
      </dgm:prSet>
      <dgm:spPr/>
    </dgm:pt>
    <dgm:pt modelId="{B2B4096A-F644-4CED-92BA-6EE537C0D76D}" type="pres">
      <dgm:prSet presAssocID="{BC349260-BBD0-4371-964A-FC4D44941A5E}" presName="sibTrans" presStyleCnt="0"/>
      <dgm:spPr/>
    </dgm:pt>
    <dgm:pt modelId="{8185FDFB-2E0D-43F2-8EC1-3AA73B0E079A}" type="pres">
      <dgm:prSet presAssocID="{947DDA87-E52A-45EB-A00F-765055DB1741}" presName="compNode" presStyleCnt="0"/>
      <dgm:spPr/>
    </dgm:pt>
    <dgm:pt modelId="{14A4851F-F18B-43AE-A344-DB8AB4DCE481}" type="pres">
      <dgm:prSet presAssocID="{947DDA87-E52A-45EB-A00F-765055DB174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D3832F7-3DC4-42BD-B922-87FBD31D4A7E}" type="pres">
      <dgm:prSet presAssocID="{947DDA87-E52A-45EB-A00F-765055DB17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71828F72-0F8C-4350-B072-D5D8713CEF9F}" type="pres">
      <dgm:prSet presAssocID="{947DDA87-E52A-45EB-A00F-765055DB1741}" presName="spaceRect" presStyleCnt="0"/>
      <dgm:spPr/>
    </dgm:pt>
    <dgm:pt modelId="{38E1AC8C-311F-4EB2-8721-D8AADB3614A6}" type="pres">
      <dgm:prSet presAssocID="{947DDA87-E52A-45EB-A00F-765055DB1741}" presName="textRect" presStyleLbl="revTx" presStyleIdx="2" presStyleCnt="6">
        <dgm:presLayoutVars>
          <dgm:chMax val="1"/>
          <dgm:chPref val="1"/>
        </dgm:presLayoutVars>
      </dgm:prSet>
      <dgm:spPr/>
    </dgm:pt>
    <dgm:pt modelId="{070BDACC-A745-4688-AB0F-928203AB759A}" type="pres">
      <dgm:prSet presAssocID="{8B88EDDA-291F-4222-B5F8-6883F8E0FBFE}" presName="sibTrans" presStyleCnt="0"/>
      <dgm:spPr/>
    </dgm:pt>
    <dgm:pt modelId="{E05B793C-AED7-4589-93C3-D41F20AA8C66}" type="pres">
      <dgm:prSet presAssocID="{0F9EEE90-D735-429D-95A0-BDAF5EF2D3B5}" presName="compNode" presStyleCnt="0"/>
      <dgm:spPr/>
    </dgm:pt>
    <dgm:pt modelId="{894276C1-D880-45AB-A95E-C9814A9F43FA}" type="pres">
      <dgm:prSet presAssocID="{0F9EEE90-D735-429D-95A0-BDAF5EF2D3B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0429B20-6726-4C56-B535-FB23E9AD5B82}" type="pres">
      <dgm:prSet presAssocID="{0F9EEE90-D735-429D-95A0-BDAF5EF2D3B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B3B84B0-141C-47C2-AA43-FCE3A4C1AA8D}" type="pres">
      <dgm:prSet presAssocID="{0F9EEE90-D735-429D-95A0-BDAF5EF2D3B5}" presName="spaceRect" presStyleCnt="0"/>
      <dgm:spPr/>
    </dgm:pt>
    <dgm:pt modelId="{7580F9E1-3690-4A9A-8923-8483DE230FF7}" type="pres">
      <dgm:prSet presAssocID="{0F9EEE90-D735-429D-95A0-BDAF5EF2D3B5}" presName="textRect" presStyleLbl="revTx" presStyleIdx="3" presStyleCnt="6">
        <dgm:presLayoutVars>
          <dgm:chMax val="1"/>
          <dgm:chPref val="1"/>
        </dgm:presLayoutVars>
      </dgm:prSet>
      <dgm:spPr/>
    </dgm:pt>
    <dgm:pt modelId="{52BC3846-C783-4264-B05A-C9A118A2DDAE}" type="pres">
      <dgm:prSet presAssocID="{F7D7F8D6-51A0-42D9-BB07-D23C89A90E00}" presName="sibTrans" presStyleCnt="0"/>
      <dgm:spPr/>
    </dgm:pt>
    <dgm:pt modelId="{67B1DD9B-1998-4CEB-A64E-1FDBC0FC96B6}" type="pres">
      <dgm:prSet presAssocID="{E813B9CF-6BEA-477C-AF7E-788E9C266984}" presName="compNode" presStyleCnt="0"/>
      <dgm:spPr/>
    </dgm:pt>
    <dgm:pt modelId="{69AA5317-3F4F-442A-82C3-EAB68EE24D72}" type="pres">
      <dgm:prSet presAssocID="{E813B9CF-6BEA-477C-AF7E-788E9C26698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535167F-AD5C-4CFE-8269-BDECB6310CFD}" type="pres">
      <dgm:prSet presAssocID="{E813B9CF-6BEA-477C-AF7E-788E9C2669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ts"/>
        </a:ext>
      </dgm:extLst>
    </dgm:pt>
    <dgm:pt modelId="{B34097C9-A1DE-435C-8648-B849C22B84D0}" type="pres">
      <dgm:prSet presAssocID="{E813B9CF-6BEA-477C-AF7E-788E9C266984}" presName="spaceRect" presStyleCnt="0"/>
      <dgm:spPr/>
    </dgm:pt>
    <dgm:pt modelId="{1D090B70-2D8F-4EF5-8AF2-F8A04D342C08}" type="pres">
      <dgm:prSet presAssocID="{E813B9CF-6BEA-477C-AF7E-788E9C266984}" presName="textRect" presStyleLbl="revTx" presStyleIdx="4" presStyleCnt="6">
        <dgm:presLayoutVars>
          <dgm:chMax val="1"/>
          <dgm:chPref val="1"/>
        </dgm:presLayoutVars>
      </dgm:prSet>
      <dgm:spPr/>
    </dgm:pt>
    <dgm:pt modelId="{70F8D227-9E5A-43A5-83C2-E09D9F0191EC}" type="pres">
      <dgm:prSet presAssocID="{1A357371-94B2-4199-9FF9-2FB8BD062DF2}" presName="sibTrans" presStyleCnt="0"/>
      <dgm:spPr/>
    </dgm:pt>
    <dgm:pt modelId="{F16BA3FC-12D7-455E-B78A-7F725CB51624}" type="pres">
      <dgm:prSet presAssocID="{DB3382CE-08A6-4377-A87B-16C193274E65}" presName="compNode" presStyleCnt="0"/>
      <dgm:spPr/>
    </dgm:pt>
    <dgm:pt modelId="{04DB70D5-79E5-4BE1-B4CE-429C89A497FA}" type="pres">
      <dgm:prSet presAssocID="{DB3382CE-08A6-4377-A87B-16C193274E6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E8403A6-F921-4E3D-8655-B072D45E3364}" type="pres">
      <dgm:prSet presAssocID="{DB3382CE-08A6-4377-A87B-16C193274E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9DD30CE-447F-4B08-8DAF-9AF0D5E0CE07}" type="pres">
      <dgm:prSet presAssocID="{DB3382CE-08A6-4377-A87B-16C193274E65}" presName="spaceRect" presStyleCnt="0"/>
      <dgm:spPr/>
    </dgm:pt>
    <dgm:pt modelId="{A89995E2-6A2D-401D-B223-CF3AF7C9493C}" type="pres">
      <dgm:prSet presAssocID="{DB3382CE-08A6-4377-A87B-16C193274E6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628005-0039-42AC-9ADC-A314681D34DB}" type="presOf" srcId="{DB3382CE-08A6-4377-A87B-16C193274E65}" destId="{A89995E2-6A2D-401D-B223-CF3AF7C9493C}" srcOrd="0" destOrd="0" presId="urn:microsoft.com/office/officeart/2018/5/layout/IconLeafLabelList"/>
    <dgm:cxn modelId="{580FDD16-4F7B-4038-B456-4096C079B79C}" srcId="{45C15F40-A399-45D7-8580-DB6B22DFACC9}" destId="{947DDA87-E52A-45EB-A00F-765055DB1741}" srcOrd="2" destOrd="0" parTransId="{AADF0D9F-BD4E-48B7-8EF3-FDE10B7D0C56}" sibTransId="{8B88EDDA-291F-4222-B5F8-6883F8E0FBFE}"/>
    <dgm:cxn modelId="{26D3623A-8E04-49F8-9C08-C58E83885607}" type="presOf" srcId="{45C15F40-A399-45D7-8580-DB6B22DFACC9}" destId="{F9DB0C1E-C80E-4BFA-9BEA-EEAF625BA835}" srcOrd="0" destOrd="0" presId="urn:microsoft.com/office/officeart/2018/5/layout/IconLeafLabelList"/>
    <dgm:cxn modelId="{AD809A3A-E57C-4DB8-920E-E47D13130ED3}" type="presOf" srcId="{3560D215-F20F-4740-92FB-066B024594CE}" destId="{C013B8CC-62D1-4D87-91AA-1BA0FF582570}" srcOrd="0" destOrd="0" presId="urn:microsoft.com/office/officeart/2018/5/layout/IconLeafLabelList"/>
    <dgm:cxn modelId="{FD7C363C-312C-49BF-ACC0-E75E94A9ECD5}" type="presOf" srcId="{E813B9CF-6BEA-477C-AF7E-788E9C266984}" destId="{1D090B70-2D8F-4EF5-8AF2-F8A04D342C08}" srcOrd="0" destOrd="0" presId="urn:microsoft.com/office/officeart/2018/5/layout/IconLeafLabelList"/>
    <dgm:cxn modelId="{E3FAC03D-C756-4D50-AF4E-7EDFC038C9C7}" type="presOf" srcId="{947DDA87-E52A-45EB-A00F-765055DB1741}" destId="{38E1AC8C-311F-4EB2-8721-D8AADB3614A6}" srcOrd="0" destOrd="0" presId="urn:microsoft.com/office/officeart/2018/5/layout/IconLeafLabelList"/>
    <dgm:cxn modelId="{1E73DF40-B4CB-4B4F-A798-34C3A40F6234}" type="presOf" srcId="{D99356F0-8F0E-4158-B987-968532C64367}" destId="{1D85D706-FE8B-4F21-9499-42BF9CEBFE44}" srcOrd="0" destOrd="0" presId="urn:microsoft.com/office/officeart/2018/5/layout/IconLeafLabelList"/>
    <dgm:cxn modelId="{C63CB947-FD72-4CC2-BA9F-9C5EFA94E1DC}" srcId="{45C15F40-A399-45D7-8580-DB6B22DFACC9}" destId="{E813B9CF-6BEA-477C-AF7E-788E9C266984}" srcOrd="4" destOrd="0" parTransId="{990517C5-8282-481C-A403-36D589D94DAC}" sibTransId="{1A357371-94B2-4199-9FF9-2FB8BD062DF2}"/>
    <dgm:cxn modelId="{B7A6A384-475B-4A74-9F1B-D166E7C9FD68}" srcId="{45C15F40-A399-45D7-8580-DB6B22DFACC9}" destId="{3560D215-F20F-4740-92FB-066B024594CE}" srcOrd="1" destOrd="0" parTransId="{DDC0FD06-8FA9-43C6-8D29-260FDF03C5BA}" sibTransId="{BC349260-BBD0-4371-964A-FC4D44941A5E}"/>
    <dgm:cxn modelId="{A95FE28D-27DD-44CF-A09D-51C4E0C31443}" srcId="{45C15F40-A399-45D7-8580-DB6B22DFACC9}" destId="{D99356F0-8F0E-4158-B987-968532C64367}" srcOrd="0" destOrd="0" parTransId="{D69FBFFE-86B9-47BC-A5D9-D83A1CF88DE6}" sibTransId="{F902C942-3BD9-411D-80D1-4EBABB1DBE78}"/>
    <dgm:cxn modelId="{5F5694AD-6E1B-4BFA-A429-E59CB3460305}" srcId="{45C15F40-A399-45D7-8580-DB6B22DFACC9}" destId="{DB3382CE-08A6-4377-A87B-16C193274E65}" srcOrd="5" destOrd="0" parTransId="{F6329CE5-D725-49A2-BDAE-7DAB21500407}" sibTransId="{2ED28880-9540-479D-A46B-BA8351D26239}"/>
    <dgm:cxn modelId="{056B0BF4-0152-4BC7-A173-78AFE270535D}" type="presOf" srcId="{0F9EEE90-D735-429D-95A0-BDAF5EF2D3B5}" destId="{7580F9E1-3690-4A9A-8923-8483DE230FF7}" srcOrd="0" destOrd="0" presId="urn:microsoft.com/office/officeart/2018/5/layout/IconLeafLabelList"/>
    <dgm:cxn modelId="{EB6200F9-D14A-4D17-BB83-5C3C576ED116}" srcId="{45C15F40-A399-45D7-8580-DB6B22DFACC9}" destId="{0F9EEE90-D735-429D-95A0-BDAF5EF2D3B5}" srcOrd="3" destOrd="0" parTransId="{F3460B42-2FF5-4AF7-B29F-EC599F50BFDF}" sibTransId="{F7D7F8D6-51A0-42D9-BB07-D23C89A90E00}"/>
    <dgm:cxn modelId="{47D45ABC-4FD3-4D9D-A272-CAE6D41DC588}" type="presParOf" srcId="{F9DB0C1E-C80E-4BFA-9BEA-EEAF625BA835}" destId="{0DFA5589-0C48-4C3B-BA6E-1EEAA72B76D8}" srcOrd="0" destOrd="0" presId="urn:microsoft.com/office/officeart/2018/5/layout/IconLeafLabelList"/>
    <dgm:cxn modelId="{E29505BB-0898-457B-86BC-65C443120464}" type="presParOf" srcId="{0DFA5589-0C48-4C3B-BA6E-1EEAA72B76D8}" destId="{F15AC663-E913-4944-959A-226CB084F91D}" srcOrd="0" destOrd="0" presId="urn:microsoft.com/office/officeart/2018/5/layout/IconLeafLabelList"/>
    <dgm:cxn modelId="{B98EE563-C809-4713-819B-AD84DE8530DF}" type="presParOf" srcId="{0DFA5589-0C48-4C3B-BA6E-1EEAA72B76D8}" destId="{EA890F18-930B-4464-AE75-8347DD68B653}" srcOrd="1" destOrd="0" presId="urn:microsoft.com/office/officeart/2018/5/layout/IconLeafLabelList"/>
    <dgm:cxn modelId="{7157FA2B-6CFE-4BAD-8C99-A494C9112B6C}" type="presParOf" srcId="{0DFA5589-0C48-4C3B-BA6E-1EEAA72B76D8}" destId="{D796748C-01BB-46AC-AC07-F6289AE87103}" srcOrd="2" destOrd="0" presId="urn:microsoft.com/office/officeart/2018/5/layout/IconLeafLabelList"/>
    <dgm:cxn modelId="{67B7B987-EE77-454E-A6E6-05D9833F5046}" type="presParOf" srcId="{0DFA5589-0C48-4C3B-BA6E-1EEAA72B76D8}" destId="{1D85D706-FE8B-4F21-9499-42BF9CEBFE44}" srcOrd="3" destOrd="0" presId="urn:microsoft.com/office/officeart/2018/5/layout/IconLeafLabelList"/>
    <dgm:cxn modelId="{2E334F18-AC65-476B-9182-596B27DE5F1A}" type="presParOf" srcId="{F9DB0C1E-C80E-4BFA-9BEA-EEAF625BA835}" destId="{5C343468-A66F-4F21-A9D1-A288DE72830E}" srcOrd="1" destOrd="0" presId="urn:microsoft.com/office/officeart/2018/5/layout/IconLeafLabelList"/>
    <dgm:cxn modelId="{49647E46-3F4D-41B9-BA8B-DD59E84556A7}" type="presParOf" srcId="{F9DB0C1E-C80E-4BFA-9BEA-EEAF625BA835}" destId="{083D9DC8-0B74-4074-AB7C-98947162751A}" srcOrd="2" destOrd="0" presId="urn:microsoft.com/office/officeart/2018/5/layout/IconLeafLabelList"/>
    <dgm:cxn modelId="{D0A9D620-0F3E-4C9E-AE26-4016F8FE26E5}" type="presParOf" srcId="{083D9DC8-0B74-4074-AB7C-98947162751A}" destId="{4DB6594F-4FD5-4EF9-BC03-ADA23A9D68A8}" srcOrd="0" destOrd="0" presId="urn:microsoft.com/office/officeart/2018/5/layout/IconLeafLabelList"/>
    <dgm:cxn modelId="{67FEFE8E-F1F0-445B-9F48-301FFB51A641}" type="presParOf" srcId="{083D9DC8-0B74-4074-AB7C-98947162751A}" destId="{49221E87-765B-4C7F-86AA-3A8BE76F7CEF}" srcOrd="1" destOrd="0" presId="urn:microsoft.com/office/officeart/2018/5/layout/IconLeafLabelList"/>
    <dgm:cxn modelId="{67DD5215-8E46-4B3D-A936-8EFFA293745E}" type="presParOf" srcId="{083D9DC8-0B74-4074-AB7C-98947162751A}" destId="{6812BF20-2B19-4003-8AEA-7C15D8889F22}" srcOrd="2" destOrd="0" presId="urn:microsoft.com/office/officeart/2018/5/layout/IconLeafLabelList"/>
    <dgm:cxn modelId="{079F41CF-13F4-4E62-8029-5C61D31EBB8E}" type="presParOf" srcId="{083D9DC8-0B74-4074-AB7C-98947162751A}" destId="{C013B8CC-62D1-4D87-91AA-1BA0FF582570}" srcOrd="3" destOrd="0" presId="urn:microsoft.com/office/officeart/2018/5/layout/IconLeafLabelList"/>
    <dgm:cxn modelId="{1F0E206E-E7BB-4099-8E03-D4A44BC3497C}" type="presParOf" srcId="{F9DB0C1E-C80E-4BFA-9BEA-EEAF625BA835}" destId="{B2B4096A-F644-4CED-92BA-6EE537C0D76D}" srcOrd="3" destOrd="0" presId="urn:microsoft.com/office/officeart/2018/5/layout/IconLeafLabelList"/>
    <dgm:cxn modelId="{A6A5FBE0-B5B2-41C2-B19A-EF1B5995D444}" type="presParOf" srcId="{F9DB0C1E-C80E-4BFA-9BEA-EEAF625BA835}" destId="{8185FDFB-2E0D-43F2-8EC1-3AA73B0E079A}" srcOrd="4" destOrd="0" presId="urn:microsoft.com/office/officeart/2018/5/layout/IconLeafLabelList"/>
    <dgm:cxn modelId="{8440092E-C251-4F6C-B23E-9D13A0452FE6}" type="presParOf" srcId="{8185FDFB-2E0D-43F2-8EC1-3AA73B0E079A}" destId="{14A4851F-F18B-43AE-A344-DB8AB4DCE481}" srcOrd="0" destOrd="0" presId="urn:microsoft.com/office/officeart/2018/5/layout/IconLeafLabelList"/>
    <dgm:cxn modelId="{E7C9A013-AEFC-40BB-9F32-2AABD97F5231}" type="presParOf" srcId="{8185FDFB-2E0D-43F2-8EC1-3AA73B0E079A}" destId="{7D3832F7-3DC4-42BD-B922-87FBD31D4A7E}" srcOrd="1" destOrd="0" presId="urn:microsoft.com/office/officeart/2018/5/layout/IconLeafLabelList"/>
    <dgm:cxn modelId="{60D620F9-ABF3-4954-BB4A-BA80F8CA1540}" type="presParOf" srcId="{8185FDFB-2E0D-43F2-8EC1-3AA73B0E079A}" destId="{71828F72-0F8C-4350-B072-D5D8713CEF9F}" srcOrd="2" destOrd="0" presId="urn:microsoft.com/office/officeart/2018/5/layout/IconLeafLabelList"/>
    <dgm:cxn modelId="{EFA97C44-40F9-4C2A-9C05-F7BD68D3588F}" type="presParOf" srcId="{8185FDFB-2E0D-43F2-8EC1-3AA73B0E079A}" destId="{38E1AC8C-311F-4EB2-8721-D8AADB3614A6}" srcOrd="3" destOrd="0" presId="urn:microsoft.com/office/officeart/2018/5/layout/IconLeafLabelList"/>
    <dgm:cxn modelId="{108F012C-33EC-4486-BAAD-414DE54BA40A}" type="presParOf" srcId="{F9DB0C1E-C80E-4BFA-9BEA-EEAF625BA835}" destId="{070BDACC-A745-4688-AB0F-928203AB759A}" srcOrd="5" destOrd="0" presId="urn:microsoft.com/office/officeart/2018/5/layout/IconLeafLabelList"/>
    <dgm:cxn modelId="{25697FCE-D1C3-48D7-9158-0037546AC803}" type="presParOf" srcId="{F9DB0C1E-C80E-4BFA-9BEA-EEAF625BA835}" destId="{E05B793C-AED7-4589-93C3-D41F20AA8C66}" srcOrd="6" destOrd="0" presId="urn:microsoft.com/office/officeart/2018/5/layout/IconLeafLabelList"/>
    <dgm:cxn modelId="{73F1C00A-087B-4E22-AE2F-3D071BE804FA}" type="presParOf" srcId="{E05B793C-AED7-4589-93C3-D41F20AA8C66}" destId="{894276C1-D880-45AB-A95E-C9814A9F43FA}" srcOrd="0" destOrd="0" presId="urn:microsoft.com/office/officeart/2018/5/layout/IconLeafLabelList"/>
    <dgm:cxn modelId="{FF74CE71-462E-4C50-94F4-9B9E9F51E809}" type="presParOf" srcId="{E05B793C-AED7-4589-93C3-D41F20AA8C66}" destId="{E0429B20-6726-4C56-B535-FB23E9AD5B82}" srcOrd="1" destOrd="0" presId="urn:microsoft.com/office/officeart/2018/5/layout/IconLeafLabelList"/>
    <dgm:cxn modelId="{B50CCDDD-1648-4308-B8BC-0DF661B97503}" type="presParOf" srcId="{E05B793C-AED7-4589-93C3-D41F20AA8C66}" destId="{CB3B84B0-141C-47C2-AA43-FCE3A4C1AA8D}" srcOrd="2" destOrd="0" presId="urn:microsoft.com/office/officeart/2018/5/layout/IconLeafLabelList"/>
    <dgm:cxn modelId="{12B2592E-C9CF-4100-A347-3BA169C227EF}" type="presParOf" srcId="{E05B793C-AED7-4589-93C3-D41F20AA8C66}" destId="{7580F9E1-3690-4A9A-8923-8483DE230FF7}" srcOrd="3" destOrd="0" presId="urn:microsoft.com/office/officeart/2018/5/layout/IconLeafLabelList"/>
    <dgm:cxn modelId="{0E03B1AB-D1AF-45AA-9270-BFB157B83B55}" type="presParOf" srcId="{F9DB0C1E-C80E-4BFA-9BEA-EEAF625BA835}" destId="{52BC3846-C783-4264-B05A-C9A118A2DDAE}" srcOrd="7" destOrd="0" presId="urn:microsoft.com/office/officeart/2018/5/layout/IconLeafLabelList"/>
    <dgm:cxn modelId="{B76D776D-2B05-4F6B-A171-17CEBC6126BC}" type="presParOf" srcId="{F9DB0C1E-C80E-4BFA-9BEA-EEAF625BA835}" destId="{67B1DD9B-1998-4CEB-A64E-1FDBC0FC96B6}" srcOrd="8" destOrd="0" presId="urn:microsoft.com/office/officeart/2018/5/layout/IconLeafLabelList"/>
    <dgm:cxn modelId="{EE0195BB-62E1-46A7-8B4E-F6F74829FCE0}" type="presParOf" srcId="{67B1DD9B-1998-4CEB-A64E-1FDBC0FC96B6}" destId="{69AA5317-3F4F-442A-82C3-EAB68EE24D72}" srcOrd="0" destOrd="0" presId="urn:microsoft.com/office/officeart/2018/5/layout/IconLeafLabelList"/>
    <dgm:cxn modelId="{72585DD1-BE1B-40BB-BCD7-5AA297387D9A}" type="presParOf" srcId="{67B1DD9B-1998-4CEB-A64E-1FDBC0FC96B6}" destId="{2535167F-AD5C-4CFE-8269-BDECB6310CFD}" srcOrd="1" destOrd="0" presId="urn:microsoft.com/office/officeart/2018/5/layout/IconLeafLabelList"/>
    <dgm:cxn modelId="{C776650C-FCF6-4F68-9A75-F7CABA088FFB}" type="presParOf" srcId="{67B1DD9B-1998-4CEB-A64E-1FDBC0FC96B6}" destId="{B34097C9-A1DE-435C-8648-B849C22B84D0}" srcOrd="2" destOrd="0" presId="urn:microsoft.com/office/officeart/2018/5/layout/IconLeafLabelList"/>
    <dgm:cxn modelId="{1174321F-DA2E-452C-8491-58B128982C95}" type="presParOf" srcId="{67B1DD9B-1998-4CEB-A64E-1FDBC0FC96B6}" destId="{1D090B70-2D8F-4EF5-8AF2-F8A04D342C08}" srcOrd="3" destOrd="0" presId="urn:microsoft.com/office/officeart/2018/5/layout/IconLeafLabelList"/>
    <dgm:cxn modelId="{257FEBB9-6223-4283-AB0D-02B07E23C1E7}" type="presParOf" srcId="{F9DB0C1E-C80E-4BFA-9BEA-EEAF625BA835}" destId="{70F8D227-9E5A-43A5-83C2-E09D9F0191EC}" srcOrd="9" destOrd="0" presId="urn:microsoft.com/office/officeart/2018/5/layout/IconLeafLabelList"/>
    <dgm:cxn modelId="{953F2179-71C2-4141-B992-29676A437078}" type="presParOf" srcId="{F9DB0C1E-C80E-4BFA-9BEA-EEAF625BA835}" destId="{F16BA3FC-12D7-455E-B78A-7F725CB51624}" srcOrd="10" destOrd="0" presId="urn:microsoft.com/office/officeart/2018/5/layout/IconLeafLabelList"/>
    <dgm:cxn modelId="{896C22EF-385D-4CB3-9B37-B963C9F10068}" type="presParOf" srcId="{F16BA3FC-12D7-455E-B78A-7F725CB51624}" destId="{04DB70D5-79E5-4BE1-B4CE-429C89A497FA}" srcOrd="0" destOrd="0" presId="urn:microsoft.com/office/officeart/2018/5/layout/IconLeafLabelList"/>
    <dgm:cxn modelId="{B1ACB676-5956-4049-B7F1-94B231F3D4B5}" type="presParOf" srcId="{F16BA3FC-12D7-455E-B78A-7F725CB51624}" destId="{CE8403A6-F921-4E3D-8655-B072D45E3364}" srcOrd="1" destOrd="0" presId="urn:microsoft.com/office/officeart/2018/5/layout/IconLeafLabelList"/>
    <dgm:cxn modelId="{CDB35E06-63B9-406C-B03D-5C51FFCBBC06}" type="presParOf" srcId="{F16BA3FC-12D7-455E-B78A-7F725CB51624}" destId="{39DD30CE-447F-4B08-8DAF-9AF0D5E0CE07}" srcOrd="2" destOrd="0" presId="urn:microsoft.com/office/officeart/2018/5/layout/IconLeafLabelList"/>
    <dgm:cxn modelId="{9166E686-4BE7-4189-96CF-1E2E540FDCE7}" type="presParOf" srcId="{F16BA3FC-12D7-455E-B78A-7F725CB51624}" destId="{A89995E2-6A2D-401D-B223-CF3AF7C949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AF0649-47BF-41DF-81E4-BCFCD0F07D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69E63-9F14-4889-B63C-240984E7A4E3}">
      <dgm:prSet custT="1"/>
      <dgm:spPr/>
      <dgm:t>
        <a:bodyPr/>
        <a:lstStyle/>
        <a:p>
          <a:r>
            <a:rPr lang="en-US" sz="1600" dirty="0"/>
            <a:t>Marketing Strategies:</a:t>
          </a:r>
        </a:p>
      </dgm:t>
    </dgm:pt>
    <dgm:pt modelId="{847A21E4-BE20-4505-A3E1-803C4E3AE39B}" type="parTrans" cxnId="{62041830-4FCB-4ED6-AB95-A1CDD6E0960B}">
      <dgm:prSet/>
      <dgm:spPr/>
      <dgm:t>
        <a:bodyPr/>
        <a:lstStyle/>
        <a:p>
          <a:endParaRPr lang="en-US"/>
        </a:p>
      </dgm:t>
    </dgm:pt>
    <dgm:pt modelId="{4A5287A5-5CA2-4CE6-AB23-6F06FAD3376F}" type="sibTrans" cxnId="{62041830-4FCB-4ED6-AB95-A1CDD6E0960B}">
      <dgm:prSet/>
      <dgm:spPr/>
      <dgm:t>
        <a:bodyPr/>
        <a:lstStyle/>
        <a:p>
          <a:endParaRPr lang="en-US"/>
        </a:p>
      </dgm:t>
    </dgm:pt>
    <dgm:pt modelId="{96A25CB8-F043-46A7-A3FA-1C76455164DC}">
      <dgm:prSet custT="1"/>
      <dgm:spPr/>
      <dgm:t>
        <a:bodyPr/>
        <a:lstStyle/>
        <a:p>
          <a:r>
            <a:rPr lang="en-US" sz="1600" dirty="0"/>
            <a:t>- Enhance efforts around peak sales periods</a:t>
          </a:r>
        </a:p>
      </dgm:t>
    </dgm:pt>
    <dgm:pt modelId="{5DE63A0F-7B2B-44FB-999E-5C50F4A54B72}" type="parTrans" cxnId="{0D394B5A-4D80-46B6-A084-8D627F3DC441}">
      <dgm:prSet/>
      <dgm:spPr/>
      <dgm:t>
        <a:bodyPr/>
        <a:lstStyle/>
        <a:p>
          <a:endParaRPr lang="en-US"/>
        </a:p>
      </dgm:t>
    </dgm:pt>
    <dgm:pt modelId="{44A1CAA6-597D-4EAB-82D5-276796F243A5}" type="sibTrans" cxnId="{0D394B5A-4D80-46B6-A084-8D627F3DC441}">
      <dgm:prSet/>
      <dgm:spPr/>
      <dgm:t>
        <a:bodyPr/>
        <a:lstStyle/>
        <a:p>
          <a:endParaRPr lang="en-US"/>
        </a:p>
      </dgm:t>
    </dgm:pt>
    <dgm:pt modelId="{1299D67B-F60B-4EB4-B592-90DA42281616}">
      <dgm:prSet custT="1"/>
      <dgm:spPr/>
      <dgm:t>
        <a:bodyPr/>
        <a:lstStyle/>
        <a:p>
          <a:r>
            <a:rPr lang="en-US" sz="1600" dirty="0"/>
            <a:t>Operational Improvements:</a:t>
          </a:r>
        </a:p>
      </dgm:t>
    </dgm:pt>
    <dgm:pt modelId="{A0D86C27-6B93-435A-96A7-CE8138E44BC4}" type="parTrans" cxnId="{9BA64924-449C-40B9-AC5E-628AF424579D}">
      <dgm:prSet/>
      <dgm:spPr/>
      <dgm:t>
        <a:bodyPr/>
        <a:lstStyle/>
        <a:p>
          <a:endParaRPr lang="en-US"/>
        </a:p>
      </dgm:t>
    </dgm:pt>
    <dgm:pt modelId="{ACC75552-93FF-4EDC-82B4-E27B4D2F7846}" type="sibTrans" cxnId="{9BA64924-449C-40B9-AC5E-628AF424579D}">
      <dgm:prSet/>
      <dgm:spPr/>
      <dgm:t>
        <a:bodyPr/>
        <a:lstStyle/>
        <a:p>
          <a:endParaRPr lang="en-US"/>
        </a:p>
      </dgm:t>
    </dgm:pt>
    <dgm:pt modelId="{0C52552C-CFC9-4E7C-AB93-986C034B6ED8}">
      <dgm:prSet custT="1"/>
      <dgm:spPr/>
      <dgm:t>
        <a:bodyPr/>
        <a:lstStyle/>
        <a:p>
          <a:r>
            <a:rPr lang="en-US" sz="1600" dirty="0"/>
            <a:t>- Focus on fulfillment processes for high-order categories</a:t>
          </a:r>
        </a:p>
      </dgm:t>
    </dgm:pt>
    <dgm:pt modelId="{1D4E3192-580E-460A-B357-AB2F3DF19BA7}" type="parTrans" cxnId="{8F2251FB-3E40-4590-AFA8-C8A1025AE39A}">
      <dgm:prSet/>
      <dgm:spPr/>
      <dgm:t>
        <a:bodyPr/>
        <a:lstStyle/>
        <a:p>
          <a:endParaRPr lang="en-US"/>
        </a:p>
      </dgm:t>
    </dgm:pt>
    <dgm:pt modelId="{E564959F-9684-471F-9804-8AA0C18D2F67}" type="sibTrans" cxnId="{8F2251FB-3E40-4590-AFA8-C8A1025AE39A}">
      <dgm:prSet/>
      <dgm:spPr/>
      <dgm:t>
        <a:bodyPr/>
        <a:lstStyle/>
        <a:p>
          <a:endParaRPr lang="en-US"/>
        </a:p>
      </dgm:t>
    </dgm:pt>
    <dgm:pt modelId="{82C8BA5D-D727-4045-9F95-BAE97203DBC3}">
      <dgm:prSet custT="1"/>
      <dgm:spPr/>
      <dgm:t>
        <a:bodyPr/>
        <a:lstStyle/>
        <a:p>
          <a:r>
            <a:rPr lang="en-US" sz="1600" dirty="0"/>
            <a:t>Sales Channel Diversification:</a:t>
          </a:r>
        </a:p>
      </dgm:t>
    </dgm:pt>
    <dgm:pt modelId="{110138D4-A163-484D-B746-A09BA41E7AC8}" type="parTrans" cxnId="{4540B566-F36B-4620-912E-16D07514F6C3}">
      <dgm:prSet/>
      <dgm:spPr/>
      <dgm:t>
        <a:bodyPr/>
        <a:lstStyle/>
        <a:p>
          <a:endParaRPr lang="en-US"/>
        </a:p>
      </dgm:t>
    </dgm:pt>
    <dgm:pt modelId="{528CC799-49ED-4B66-B6D5-E5609CCDE91D}" type="sibTrans" cxnId="{4540B566-F36B-4620-912E-16D07514F6C3}">
      <dgm:prSet/>
      <dgm:spPr/>
      <dgm:t>
        <a:bodyPr/>
        <a:lstStyle/>
        <a:p>
          <a:endParaRPr lang="en-US"/>
        </a:p>
      </dgm:t>
    </dgm:pt>
    <dgm:pt modelId="{C44F43E1-D299-4203-9C49-0B282714FA7A}">
      <dgm:prSet custT="1"/>
      <dgm:spPr/>
      <dgm:t>
        <a:bodyPr/>
        <a:lstStyle/>
        <a:p>
          <a:r>
            <a:rPr lang="en-US" sz="1600" dirty="0"/>
            <a:t>- Reduce dependency on Amazon.in</a:t>
          </a:r>
        </a:p>
      </dgm:t>
    </dgm:pt>
    <dgm:pt modelId="{99CA5B44-DEAE-4E79-A855-A1F7797CD7F7}" type="parTrans" cxnId="{A22A90A4-AAF5-4796-8B08-EDC3C4DD5CB8}">
      <dgm:prSet/>
      <dgm:spPr/>
      <dgm:t>
        <a:bodyPr/>
        <a:lstStyle/>
        <a:p>
          <a:endParaRPr lang="en-US"/>
        </a:p>
      </dgm:t>
    </dgm:pt>
    <dgm:pt modelId="{B2AF85C6-529A-4FB5-8DF4-D9B69E0BBF92}" type="sibTrans" cxnId="{A22A90A4-AAF5-4796-8B08-EDC3C4DD5CB8}">
      <dgm:prSet/>
      <dgm:spPr/>
      <dgm:t>
        <a:bodyPr/>
        <a:lstStyle/>
        <a:p>
          <a:endParaRPr lang="en-US"/>
        </a:p>
      </dgm:t>
    </dgm:pt>
    <dgm:pt modelId="{3FE74701-15B4-442F-B5B1-29C4B59CF659}" type="pres">
      <dgm:prSet presAssocID="{E5AF0649-47BF-41DF-81E4-BCFCD0F07D06}" presName="root" presStyleCnt="0">
        <dgm:presLayoutVars>
          <dgm:dir/>
          <dgm:resizeHandles val="exact"/>
        </dgm:presLayoutVars>
      </dgm:prSet>
      <dgm:spPr/>
    </dgm:pt>
    <dgm:pt modelId="{C40BEBC0-825E-4E70-97BF-7BC29364713D}" type="pres">
      <dgm:prSet presAssocID="{B3E69E63-9F14-4889-B63C-240984E7A4E3}" presName="compNode" presStyleCnt="0"/>
      <dgm:spPr/>
    </dgm:pt>
    <dgm:pt modelId="{E04E012C-3E9E-4A9F-ADEB-358937CA40EF}" type="pres">
      <dgm:prSet presAssocID="{B3E69E63-9F14-4889-B63C-240984E7A4E3}" presName="iconRect" presStyleLbl="node1" presStyleIdx="0" presStyleCnt="6" custScaleX="155579" custScaleY="962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CECF3E6C-323C-4AA0-994B-AF90384031CF}" type="pres">
      <dgm:prSet presAssocID="{B3E69E63-9F14-4889-B63C-240984E7A4E3}" presName="spaceRect" presStyleCnt="0"/>
      <dgm:spPr/>
    </dgm:pt>
    <dgm:pt modelId="{84BD29A2-CAA5-4ABD-B315-6902957BEC2E}" type="pres">
      <dgm:prSet presAssocID="{B3E69E63-9F14-4889-B63C-240984E7A4E3}" presName="textRect" presStyleLbl="revTx" presStyleIdx="0" presStyleCnt="6">
        <dgm:presLayoutVars>
          <dgm:chMax val="1"/>
          <dgm:chPref val="1"/>
        </dgm:presLayoutVars>
      </dgm:prSet>
      <dgm:spPr/>
    </dgm:pt>
    <dgm:pt modelId="{AECAEE04-4CB4-4D96-8EB1-0A7E43644870}" type="pres">
      <dgm:prSet presAssocID="{4A5287A5-5CA2-4CE6-AB23-6F06FAD3376F}" presName="sibTrans" presStyleCnt="0"/>
      <dgm:spPr/>
    </dgm:pt>
    <dgm:pt modelId="{AC9DBE6F-F19E-4BC1-9753-B0F5BBA9C88D}" type="pres">
      <dgm:prSet presAssocID="{96A25CB8-F043-46A7-A3FA-1C76455164DC}" presName="compNode" presStyleCnt="0"/>
      <dgm:spPr/>
    </dgm:pt>
    <dgm:pt modelId="{E54A4716-DF1D-4947-AB48-43F30F1387A9}" type="pres">
      <dgm:prSet presAssocID="{96A25CB8-F043-46A7-A3FA-1C76455164DC}" presName="iconRect" presStyleLbl="node1" presStyleIdx="1" presStyleCnt="6" custScaleX="155579" custScaleY="962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4E6563-5CD9-4404-BEA4-E2155EFEA8C0}" type="pres">
      <dgm:prSet presAssocID="{96A25CB8-F043-46A7-A3FA-1C76455164DC}" presName="spaceRect" presStyleCnt="0"/>
      <dgm:spPr/>
    </dgm:pt>
    <dgm:pt modelId="{6DE5C1A0-5A57-431E-8DB1-D812259D5147}" type="pres">
      <dgm:prSet presAssocID="{96A25CB8-F043-46A7-A3FA-1C76455164DC}" presName="textRect" presStyleLbl="revTx" presStyleIdx="1" presStyleCnt="6">
        <dgm:presLayoutVars>
          <dgm:chMax val="1"/>
          <dgm:chPref val="1"/>
        </dgm:presLayoutVars>
      </dgm:prSet>
      <dgm:spPr/>
    </dgm:pt>
    <dgm:pt modelId="{7E51E544-8406-4CAA-8329-691708EF4572}" type="pres">
      <dgm:prSet presAssocID="{44A1CAA6-597D-4EAB-82D5-276796F243A5}" presName="sibTrans" presStyleCnt="0"/>
      <dgm:spPr/>
    </dgm:pt>
    <dgm:pt modelId="{C99C8DED-B48B-420E-B1F5-6AE9D24EB25B}" type="pres">
      <dgm:prSet presAssocID="{1299D67B-F60B-4EB4-B592-90DA42281616}" presName="compNode" presStyleCnt="0"/>
      <dgm:spPr/>
    </dgm:pt>
    <dgm:pt modelId="{C7C705D9-F18E-4CBC-9C2D-1BF8724ADE9B}" type="pres">
      <dgm:prSet presAssocID="{1299D67B-F60B-4EB4-B592-90DA42281616}" presName="iconRect" presStyleLbl="node1" presStyleIdx="2" presStyleCnt="6" custScaleX="155579" custScaleY="962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25929D4-A6EA-40C7-AAB1-43CE785816AE}" type="pres">
      <dgm:prSet presAssocID="{1299D67B-F60B-4EB4-B592-90DA42281616}" presName="spaceRect" presStyleCnt="0"/>
      <dgm:spPr/>
    </dgm:pt>
    <dgm:pt modelId="{5D8527D5-E486-41DF-A2C2-A40E9F893C10}" type="pres">
      <dgm:prSet presAssocID="{1299D67B-F60B-4EB4-B592-90DA42281616}" presName="textRect" presStyleLbl="revTx" presStyleIdx="2" presStyleCnt="6">
        <dgm:presLayoutVars>
          <dgm:chMax val="1"/>
          <dgm:chPref val="1"/>
        </dgm:presLayoutVars>
      </dgm:prSet>
      <dgm:spPr/>
    </dgm:pt>
    <dgm:pt modelId="{2E8C2A84-01B7-4DC6-9148-D14966B37D84}" type="pres">
      <dgm:prSet presAssocID="{ACC75552-93FF-4EDC-82B4-E27B4D2F7846}" presName="sibTrans" presStyleCnt="0"/>
      <dgm:spPr/>
    </dgm:pt>
    <dgm:pt modelId="{6E258765-9870-49B6-B947-A0296B727F3C}" type="pres">
      <dgm:prSet presAssocID="{0C52552C-CFC9-4E7C-AB93-986C034B6ED8}" presName="compNode" presStyleCnt="0"/>
      <dgm:spPr/>
    </dgm:pt>
    <dgm:pt modelId="{B2C60C0F-2655-4DF6-AA09-C1EAF225D6E2}" type="pres">
      <dgm:prSet presAssocID="{0C52552C-CFC9-4E7C-AB93-986C034B6ED8}" presName="iconRect" presStyleLbl="node1" presStyleIdx="3" presStyleCnt="6" custScaleX="155579" custScaleY="9623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BB2E388-C55C-4BAE-A05C-E6EBBE256A04}" type="pres">
      <dgm:prSet presAssocID="{0C52552C-CFC9-4E7C-AB93-986C034B6ED8}" presName="spaceRect" presStyleCnt="0"/>
      <dgm:spPr/>
    </dgm:pt>
    <dgm:pt modelId="{03132073-F04D-4ECC-817E-A70EECC67344}" type="pres">
      <dgm:prSet presAssocID="{0C52552C-CFC9-4E7C-AB93-986C034B6ED8}" presName="textRect" presStyleLbl="revTx" presStyleIdx="3" presStyleCnt="6">
        <dgm:presLayoutVars>
          <dgm:chMax val="1"/>
          <dgm:chPref val="1"/>
        </dgm:presLayoutVars>
      </dgm:prSet>
      <dgm:spPr/>
    </dgm:pt>
    <dgm:pt modelId="{397783B9-E490-4DC0-BBD6-F83FF842F6CB}" type="pres">
      <dgm:prSet presAssocID="{E564959F-9684-471F-9804-8AA0C18D2F67}" presName="sibTrans" presStyleCnt="0"/>
      <dgm:spPr/>
    </dgm:pt>
    <dgm:pt modelId="{A772CE8A-2CB9-4C6D-9098-9B37E83E8C77}" type="pres">
      <dgm:prSet presAssocID="{82C8BA5D-D727-4045-9F95-BAE97203DBC3}" presName="compNode" presStyleCnt="0"/>
      <dgm:spPr/>
    </dgm:pt>
    <dgm:pt modelId="{978CBE82-3650-4B80-9578-765181199384}" type="pres">
      <dgm:prSet presAssocID="{82C8BA5D-D727-4045-9F95-BAE97203DBC3}" presName="iconRect" presStyleLbl="node1" presStyleIdx="4" presStyleCnt="6" custScaleX="155579" custScaleY="9623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AD7E049-6E57-4A2C-B9AC-CA596F647138}" type="pres">
      <dgm:prSet presAssocID="{82C8BA5D-D727-4045-9F95-BAE97203DBC3}" presName="spaceRect" presStyleCnt="0"/>
      <dgm:spPr/>
    </dgm:pt>
    <dgm:pt modelId="{2068B53D-F683-4744-8ECD-884F9AC32894}" type="pres">
      <dgm:prSet presAssocID="{82C8BA5D-D727-4045-9F95-BAE97203DBC3}" presName="textRect" presStyleLbl="revTx" presStyleIdx="4" presStyleCnt="6">
        <dgm:presLayoutVars>
          <dgm:chMax val="1"/>
          <dgm:chPref val="1"/>
        </dgm:presLayoutVars>
      </dgm:prSet>
      <dgm:spPr/>
    </dgm:pt>
    <dgm:pt modelId="{FA90330B-55A0-4A65-8B53-CFDDBE9CF6D6}" type="pres">
      <dgm:prSet presAssocID="{528CC799-49ED-4B66-B6D5-E5609CCDE91D}" presName="sibTrans" presStyleCnt="0"/>
      <dgm:spPr/>
    </dgm:pt>
    <dgm:pt modelId="{AF1BFDA7-9063-42E1-8FC4-E766F325BF91}" type="pres">
      <dgm:prSet presAssocID="{C44F43E1-D299-4203-9C49-0B282714FA7A}" presName="compNode" presStyleCnt="0"/>
      <dgm:spPr/>
    </dgm:pt>
    <dgm:pt modelId="{8EF4514E-73EA-4326-8D0F-7CAD6BB4F698}" type="pres">
      <dgm:prSet presAssocID="{C44F43E1-D299-4203-9C49-0B282714FA7A}" presName="iconRect" presStyleLbl="node1" presStyleIdx="5" presStyleCnt="6" custScaleX="155579" custScaleY="9623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7277AD-15C9-4110-B866-CB49987BC101}" type="pres">
      <dgm:prSet presAssocID="{C44F43E1-D299-4203-9C49-0B282714FA7A}" presName="spaceRect" presStyleCnt="0"/>
      <dgm:spPr/>
    </dgm:pt>
    <dgm:pt modelId="{68F13643-342A-40BA-9A57-DA1CF479E748}" type="pres">
      <dgm:prSet presAssocID="{C44F43E1-D299-4203-9C49-0B282714FA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0143208-F6E5-48C7-AC76-8875EEE7B394}" type="presOf" srcId="{0C52552C-CFC9-4E7C-AB93-986C034B6ED8}" destId="{03132073-F04D-4ECC-817E-A70EECC67344}" srcOrd="0" destOrd="0" presId="urn:microsoft.com/office/officeart/2018/2/layout/IconLabelList"/>
    <dgm:cxn modelId="{05826113-4297-4558-9491-23CAFF98D0A2}" type="presOf" srcId="{1299D67B-F60B-4EB4-B592-90DA42281616}" destId="{5D8527D5-E486-41DF-A2C2-A40E9F893C10}" srcOrd="0" destOrd="0" presId="urn:microsoft.com/office/officeart/2018/2/layout/IconLabelList"/>
    <dgm:cxn modelId="{68E8F214-348F-46DD-A04F-6E6DB538D1D9}" type="presOf" srcId="{C44F43E1-D299-4203-9C49-0B282714FA7A}" destId="{68F13643-342A-40BA-9A57-DA1CF479E748}" srcOrd="0" destOrd="0" presId="urn:microsoft.com/office/officeart/2018/2/layout/IconLabelList"/>
    <dgm:cxn modelId="{A53A5118-01C3-4BC5-9265-11982912923D}" type="presOf" srcId="{96A25CB8-F043-46A7-A3FA-1C76455164DC}" destId="{6DE5C1A0-5A57-431E-8DB1-D812259D5147}" srcOrd="0" destOrd="0" presId="urn:microsoft.com/office/officeart/2018/2/layout/IconLabelList"/>
    <dgm:cxn modelId="{4AEE511E-C93F-4126-B730-75DD8ED115DF}" type="presOf" srcId="{82C8BA5D-D727-4045-9F95-BAE97203DBC3}" destId="{2068B53D-F683-4744-8ECD-884F9AC32894}" srcOrd="0" destOrd="0" presId="urn:microsoft.com/office/officeart/2018/2/layout/IconLabelList"/>
    <dgm:cxn modelId="{9BA64924-449C-40B9-AC5E-628AF424579D}" srcId="{E5AF0649-47BF-41DF-81E4-BCFCD0F07D06}" destId="{1299D67B-F60B-4EB4-B592-90DA42281616}" srcOrd="2" destOrd="0" parTransId="{A0D86C27-6B93-435A-96A7-CE8138E44BC4}" sibTransId="{ACC75552-93FF-4EDC-82B4-E27B4D2F7846}"/>
    <dgm:cxn modelId="{62041830-4FCB-4ED6-AB95-A1CDD6E0960B}" srcId="{E5AF0649-47BF-41DF-81E4-BCFCD0F07D06}" destId="{B3E69E63-9F14-4889-B63C-240984E7A4E3}" srcOrd="0" destOrd="0" parTransId="{847A21E4-BE20-4505-A3E1-803C4E3AE39B}" sibTransId="{4A5287A5-5CA2-4CE6-AB23-6F06FAD3376F}"/>
    <dgm:cxn modelId="{4540B566-F36B-4620-912E-16D07514F6C3}" srcId="{E5AF0649-47BF-41DF-81E4-BCFCD0F07D06}" destId="{82C8BA5D-D727-4045-9F95-BAE97203DBC3}" srcOrd="4" destOrd="0" parTransId="{110138D4-A163-484D-B746-A09BA41E7AC8}" sibTransId="{528CC799-49ED-4B66-B6D5-E5609CCDE91D}"/>
    <dgm:cxn modelId="{0D394B5A-4D80-46B6-A084-8D627F3DC441}" srcId="{E5AF0649-47BF-41DF-81E4-BCFCD0F07D06}" destId="{96A25CB8-F043-46A7-A3FA-1C76455164DC}" srcOrd="1" destOrd="0" parTransId="{5DE63A0F-7B2B-44FB-999E-5C50F4A54B72}" sibTransId="{44A1CAA6-597D-4EAB-82D5-276796F243A5}"/>
    <dgm:cxn modelId="{76A47983-5260-4F5D-97B8-6F355070278F}" type="presOf" srcId="{B3E69E63-9F14-4889-B63C-240984E7A4E3}" destId="{84BD29A2-CAA5-4ABD-B315-6902957BEC2E}" srcOrd="0" destOrd="0" presId="urn:microsoft.com/office/officeart/2018/2/layout/IconLabelList"/>
    <dgm:cxn modelId="{7AF81291-F7A0-401E-A25E-D38912967A11}" type="presOf" srcId="{E5AF0649-47BF-41DF-81E4-BCFCD0F07D06}" destId="{3FE74701-15B4-442F-B5B1-29C4B59CF659}" srcOrd="0" destOrd="0" presId="urn:microsoft.com/office/officeart/2018/2/layout/IconLabelList"/>
    <dgm:cxn modelId="{A22A90A4-AAF5-4796-8B08-EDC3C4DD5CB8}" srcId="{E5AF0649-47BF-41DF-81E4-BCFCD0F07D06}" destId="{C44F43E1-D299-4203-9C49-0B282714FA7A}" srcOrd="5" destOrd="0" parTransId="{99CA5B44-DEAE-4E79-A855-A1F7797CD7F7}" sibTransId="{B2AF85C6-529A-4FB5-8DF4-D9B69E0BBF92}"/>
    <dgm:cxn modelId="{8F2251FB-3E40-4590-AFA8-C8A1025AE39A}" srcId="{E5AF0649-47BF-41DF-81E4-BCFCD0F07D06}" destId="{0C52552C-CFC9-4E7C-AB93-986C034B6ED8}" srcOrd="3" destOrd="0" parTransId="{1D4E3192-580E-460A-B357-AB2F3DF19BA7}" sibTransId="{E564959F-9684-471F-9804-8AA0C18D2F67}"/>
    <dgm:cxn modelId="{B28E41DA-3BD5-4A86-B671-7032CC55D806}" type="presParOf" srcId="{3FE74701-15B4-442F-B5B1-29C4B59CF659}" destId="{C40BEBC0-825E-4E70-97BF-7BC29364713D}" srcOrd="0" destOrd="0" presId="urn:microsoft.com/office/officeart/2018/2/layout/IconLabelList"/>
    <dgm:cxn modelId="{4EBC56B4-1005-480F-B698-0B734F9D5141}" type="presParOf" srcId="{C40BEBC0-825E-4E70-97BF-7BC29364713D}" destId="{E04E012C-3E9E-4A9F-ADEB-358937CA40EF}" srcOrd="0" destOrd="0" presId="urn:microsoft.com/office/officeart/2018/2/layout/IconLabelList"/>
    <dgm:cxn modelId="{B15689BF-8D4C-4F64-B9A2-84A6510838D0}" type="presParOf" srcId="{C40BEBC0-825E-4E70-97BF-7BC29364713D}" destId="{CECF3E6C-323C-4AA0-994B-AF90384031CF}" srcOrd="1" destOrd="0" presId="urn:microsoft.com/office/officeart/2018/2/layout/IconLabelList"/>
    <dgm:cxn modelId="{7FEC7EE6-4343-400B-8F6C-2751ACCF490B}" type="presParOf" srcId="{C40BEBC0-825E-4E70-97BF-7BC29364713D}" destId="{84BD29A2-CAA5-4ABD-B315-6902957BEC2E}" srcOrd="2" destOrd="0" presId="urn:microsoft.com/office/officeart/2018/2/layout/IconLabelList"/>
    <dgm:cxn modelId="{A651BC5C-D010-4446-A2A7-2BAA18728DE4}" type="presParOf" srcId="{3FE74701-15B4-442F-B5B1-29C4B59CF659}" destId="{AECAEE04-4CB4-4D96-8EB1-0A7E43644870}" srcOrd="1" destOrd="0" presId="urn:microsoft.com/office/officeart/2018/2/layout/IconLabelList"/>
    <dgm:cxn modelId="{CF87AF87-5D83-485B-B6E9-F22054BBBC0F}" type="presParOf" srcId="{3FE74701-15B4-442F-B5B1-29C4B59CF659}" destId="{AC9DBE6F-F19E-4BC1-9753-B0F5BBA9C88D}" srcOrd="2" destOrd="0" presId="urn:microsoft.com/office/officeart/2018/2/layout/IconLabelList"/>
    <dgm:cxn modelId="{D3828B09-7177-4AEF-BD10-9CB62435D143}" type="presParOf" srcId="{AC9DBE6F-F19E-4BC1-9753-B0F5BBA9C88D}" destId="{E54A4716-DF1D-4947-AB48-43F30F1387A9}" srcOrd="0" destOrd="0" presId="urn:microsoft.com/office/officeart/2018/2/layout/IconLabelList"/>
    <dgm:cxn modelId="{30AF8381-69DE-4A56-BD3C-F491E44DA213}" type="presParOf" srcId="{AC9DBE6F-F19E-4BC1-9753-B0F5BBA9C88D}" destId="{8E4E6563-5CD9-4404-BEA4-E2155EFEA8C0}" srcOrd="1" destOrd="0" presId="urn:microsoft.com/office/officeart/2018/2/layout/IconLabelList"/>
    <dgm:cxn modelId="{F98D4977-AD6A-4D80-902A-5490F83AB9D5}" type="presParOf" srcId="{AC9DBE6F-F19E-4BC1-9753-B0F5BBA9C88D}" destId="{6DE5C1A0-5A57-431E-8DB1-D812259D5147}" srcOrd="2" destOrd="0" presId="urn:microsoft.com/office/officeart/2018/2/layout/IconLabelList"/>
    <dgm:cxn modelId="{1715A6B5-A5EE-4755-B574-26154EFCA86E}" type="presParOf" srcId="{3FE74701-15B4-442F-B5B1-29C4B59CF659}" destId="{7E51E544-8406-4CAA-8329-691708EF4572}" srcOrd="3" destOrd="0" presId="urn:microsoft.com/office/officeart/2018/2/layout/IconLabelList"/>
    <dgm:cxn modelId="{0AD0106A-36D0-4B5A-8BF8-72576460C939}" type="presParOf" srcId="{3FE74701-15B4-442F-B5B1-29C4B59CF659}" destId="{C99C8DED-B48B-420E-B1F5-6AE9D24EB25B}" srcOrd="4" destOrd="0" presId="urn:microsoft.com/office/officeart/2018/2/layout/IconLabelList"/>
    <dgm:cxn modelId="{2EED210E-8F79-400B-8F48-EDBC9A2E443C}" type="presParOf" srcId="{C99C8DED-B48B-420E-B1F5-6AE9D24EB25B}" destId="{C7C705D9-F18E-4CBC-9C2D-1BF8724ADE9B}" srcOrd="0" destOrd="0" presId="urn:microsoft.com/office/officeart/2018/2/layout/IconLabelList"/>
    <dgm:cxn modelId="{65829D04-E9CB-44C2-8E56-48AA5C35B984}" type="presParOf" srcId="{C99C8DED-B48B-420E-B1F5-6AE9D24EB25B}" destId="{925929D4-A6EA-40C7-AAB1-43CE785816AE}" srcOrd="1" destOrd="0" presId="urn:microsoft.com/office/officeart/2018/2/layout/IconLabelList"/>
    <dgm:cxn modelId="{D0C17DCF-9A91-4203-8B5C-BDED00DABE2F}" type="presParOf" srcId="{C99C8DED-B48B-420E-B1F5-6AE9D24EB25B}" destId="{5D8527D5-E486-41DF-A2C2-A40E9F893C10}" srcOrd="2" destOrd="0" presId="urn:microsoft.com/office/officeart/2018/2/layout/IconLabelList"/>
    <dgm:cxn modelId="{744D2831-6D85-4D8D-BE63-E538C1FB451F}" type="presParOf" srcId="{3FE74701-15B4-442F-B5B1-29C4B59CF659}" destId="{2E8C2A84-01B7-4DC6-9148-D14966B37D84}" srcOrd="5" destOrd="0" presId="urn:microsoft.com/office/officeart/2018/2/layout/IconLabelList"/>
    <dgm:cxn modelId="{1FCEAF95-CA70-4653-91C8-FE76F115E80A}" type="presParOf" srcId="{3FE74701-15B4-442F-B5B1-29C4B59CF659}" destId="{6E258765-9870-49B6-B947-A0296B727F3C}" srcOrd="6" destOrd="0" presId="urn:microsoft.com/office/officeart/2018/2/layout/IconLabelList"/>
    <dgm:cxn modelId="{5456FDEC-84F8-4E62-8B5A-6EEAC1A8B071}" type="presParOf" srcId="{6E258765-9870-49B6-B947-A0296B727F3C}" destId="{B2C60C0F-2655-4DF6-AA09-C1EAF225D6E2}" srcOrd="0" destOrd="0" presId="urn:microsoft.com/office/officeart/2018/2/layout/IconLabelList"/>
    <dgm:cxn modelId="{AA035C7A-EAFD-4B85-8E57-EE9C1092C25B}" type="presParOf" srcId="{6E258765-9870-49B6-B947-A0296B727F3C}" destId="{CBB2E388-C55C-4BAE-A05C-E6EBBE256A04}" srcOrd="1" destOrd="0" presId="urn:microsoft.com/office/officeart/2018/2/layout/IconLabelList"/>
    <dgm:cxn modelId="{C956AE19-57D0-4901-BA90-9647D23369D6}" type="presParOf" srcId="{6E258765-9870-49B6-B947-A0296B727F3C}" destId="{03132073-F04D-4ECC-817E-A70EECC67344}" srcOrd="2" destOrd="0" presId="urn:microsoft.com/office/officeart/2018/2/layout/IconLabelList"/>
    <dgm:cxn modelId="{38B2087E-28E3-4DCB-B18A-F066501B62E6}" type="presParOf" srcId="{3FE74701-15B4-442F-B5B1-29C4B59CF659}" destId="{397783B9-E490-4DC0-BBD6-F83FF842F6CB}" srcOrd="7" destOrd="0" presId="urn:microsoft.com/office/officeart/2018/2/layout/IconLabelList"/>
    <dgm:cxn modelId="{06CEF49A-DA48-44C3-98D7-258CA858D717}" type="presParOf" srcId="{3FE74701-15B4-442F-B5B1-29C4B59CF659}" destId="{A772CE8A-2CB9-4C6D-9098-9B37E83E8C77}" srcOrd="8" destOrd="0" presId="urn:microsoft.com/office/officeart/2018/2/layout/IconLabelList"/>
    <dgm:cxn modelId="{F5145B85-6870-4019-AFF5-A22960FF782B}" type="presParOf" srcId="{A772CE8A-2CB9-4C6D-9098-9B37E83E8C77}" destId="{978CBE82-3650-4B80-9578-765181199384}" srcOrd="0" destOrd="0" presId="urn:microsoft.com/office/officeart/2018/2/layout/IconLabelList"/>
    <dgm:cxn modelId="{7BAA8F1D-E34A-4F49-B070-7B9658846FB9}" type="presParOf" srcId="{A772CE8A-2CB9-4C6D-9098-9B37E83E8C77}" destId="{CAD7E049-6E57-4A2C-B9AC-CA596F647138}" srcOrd="1" destOrd="0" presId="urn:microsoft.com/office/officeart/2018/2/layout/IconLabelList"/>
    <dgm:cxn modelId="{2B4C03AC-F212-457C-BD8E-D3126959CE06}" type="presParOf" srcId="{A772CE8A-2CB9-4C6D-9098-9B37E83E8C77}" destId="{2068B53D-F683-4744-8ECD-884F9AC32894}" srcOrd="2" destOrd="0" presId="urn:microsoft.com/office/officeart/2018/2/layout/IconLabelList"/>
    <dgm:cxn modelId="{36760E27-7C0C-4E15-856C-6C5D8692846F}" type="presParOf" srcId="{3FE74701-15B4-442F-B5B1-29C4B59CF659}" destId="{FA90330B-55A0-4A65-8B53-CFDDBE9CF6D6}" srcOrd="9" destOrd="0" presId="urn:microsoft.com/office/officeart/2018/2/layout/IconLabelList"/>
    <dgm:cxn modelId="{5CED37EB-80EC-4FB7-BF3B-FB452D6EAD7D}" type="presParOf" srcId="{3FE74701-15B4-442F-B5B1-29C4B59CF659}" destId="{AF1BFDA7-9063-42E1-8FC4-E766F325BF91}" srcOrd="10" destOrd="0" presId="urn:microsoft.com/office/officeart/2018/2/layout/IconLabelList"/>
    <dgm:cxn modelId="{75C1D08E-2B68-49A2-915C-751854795E9E}" type="presParOf" srcId="{AF1BFDA7-9063-42E1-8FC4-E766F325BF91}" destId="{8EF4514E-73EA-4326-8D0F-7CAD6BB4F698}" srcOrd="0" destOrd="0" presId="urn:microsoft.com/office/officeart/2018/2/layout/IconLabelList"/>
    <dgm:cxn modelId="{EE0FC9A7-E5D2-4733-BA66-F8CEE0B1BBC1}" type="presParOf" srcId="{AF1BFDA7-9063-42E1-8FC4-E766F325BF91}" destId="{D77277AD-15C9-4110-B866-CB49987BC101}" srcOrd="1" destOrd="0" presId="urn:microsoft.com/office/officeart/2018/2/layout/IconLabelList"/>
    <dgm:cxn modelId="{C5B80EC9-1357-40C4-99F7-18F442015296}" type="presParOf" srcId="{AF1BFDA7-9063-42E1-8FC4-E766F325BF91}" destId="{68F13643-342A-40BA-9A57-DA1CF479E7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085AE6-94F7-41D5-BA80-98DAAD2249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BD6AFB-FF6E-4EFF-85CD-279A9E8EDD49}">
      <dgm:prSet/>
      <dgm:spPr/>
      <dgm:t>
        <a:bodyPr/>
        <a:lstStyle/>
        <a:p>
          <a:r>
            <a:rPr lang="en-US"/>
            <a:t>Further Analysis:</a:t>
          </a:r>
        </a:p>
      </dgm:t>
    </dgm:pt>
    <dgm:pt modelId="{563A348A-4F27-4341-8D96-879FE92BF5B1}" type="parTrans" cxnId="{0F4D658D-488A-4274-A432-964BD7E71E2C}">
      <dgm:prSet/>
      <dgm:spPr/>
      <dgm:t>
        <a:bodyPr/>
        <a:lstStyle/>
        <a:p>
          <a:endParaRPr lang="en-US"/>
        </a:p>
      </dgm:t>
    </dgm:pt>
    <dgm:pt modelId="{5BDDF7C9-A1A9-438D-AB8E-0346529E2ECC}" type="sibTrans" cxnId="{0F4D658D-488A-4274-A432-964BD7E71E2C}">
      <dgm:prSet/>
      <dgm:spPr/>
      <dgm:t>
        <a:bodyPr/>
        <a:lstStyle/>
        <a:p>
          <a:endParaRPr lang="en-US"/>
        </a:p>
      </dgm:t>
    </dgm:pt>
    <dgm:pt modelId="{FD46F3FB-FFE8-4A40-B8C1-78A669A8EBA1}">
      <dgm:prSet/>
      <dgm:spPr/>
      <dgm:t>
        <a:bodyPr/>
        <a:lstStyle/>
        <a:p>
          <a:r>
            <a:rPr lang="en-US"/>
            <a:t>- Incorporate customer demographics and reviews for deeper insights</a:t>
          </a:r>
        </a:p>
      </dgm:t>
    </dgm:pt>
    <dgm:pt modelId="{8E8481E9-4332-47C8-A242-C3615D8DD97A}" type="parTrans" cxnId="{685F82D1-25AE-4EC4-ADBC-AB78F8F324BB}">
      <dgm:prSet/>
      <dgm:spPr/>
      <dgm:t>
        <a:bodyPr/>
        <a:lstStyle/>
        <a:p>
          <a:endParaRPr lang="en-US"/>
        </a:p>
      </dgm:t>
    </dgm:pt>
    <dgm:pt modelId="{302ECF13-F2C8-4D1B-B362-14A48AC3D431}" type="sibTrans" cxnId="{685F82D1-25AE-4EC4-ADBC-AB78F8F324BB}">
      <dgm:prSet/>
      <dgm:spPr/>
      <dgm:t>
        <a:bodyPr/>
        <a:lstStyle/>
        <a:p>
          <a:endParaRPr lang="en-US"/>
        </a:p>
      </dgm:t>
    </dgm:pt>
    <dgm:pt modelId="{47BC6915-5DE1-4A24-B1D1-12562A69D111}">
      <dgm:prSet/>
      <dgm:spPr/>
      <dgm:t>
        <a:bodyPr/>
        <a:lstStyle/>
        <a:p>
          <a:r>
            <a:rPr lang="en-US"/>
            <a:t>- Detailed analysis of promotion impacts on sales</a:t>
          </a:r>
        </a:p>
      </dgm:t>
    </dgm:pt>
    <dgm:pt modelId="{13C0878C-0BBF-48CB-9588-8CB53BB4C9B5}" type="parTrans" cxnId="{98BFB663-C57E-4F92-95BF-64A5233C7371}">
      <dgm:prSet/>
      <dgm:spPr/>
      <dgm:t>
        <a:bodyPr/>
        <a:lstStyle/>
        <a:p>
          <a:endParaRPr lang="en-US"/>
        </a:p>
      </dgm:t>
    </dgm:pt>
    <dgm:pt modelId="{5D29DBFE-5234-49B8-A7AC-3DB21A484036}" type="sibTrans" cxnId="{98BFB663-C57E-4F92-95BF-64A5233C7371}">
      <dgm:prSet/>
      <dgm:spPr/>
      <dgm:t>
        <a:bodyPr/>
        <a:lstStyle/>
        <a:p>
          <a:endParaRPr lang="en-US"/>
        </a:p>
      </dgm:t>
    </dgm:pt>
    <dgm:pt modelId="{0F8E3EFD-3366-41D9-9261-4722ACDA0647}" type="pres">
      <dgm:prSet presAssocID="{5D085AE6-94F7-41D5-BA80-98DAAD2249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863647-A6FD-48D4-A36D-D58D4BD34B93}" type="pres">
      <dgm:prSet presAssocID="{53BD6AFB-FF6E-4EFF-85CD-279A9E8EDD49}" presName="hierRoot1" presStyleCnt="0"/>
      <dgm:spPr/>
    </dgm:pt>
    <dgm:pt modelId="{811CEAEC-622E-44BE-BA76-F39769B50437}" type="pres">
      <dgm:prSet presAssocID="{53BD6AFB-FF6E-4EFF-85CD-279A9E8EDD49}" presName="composite" presStyleCnt="0"/>
      <dgm:spPr/>
    </dgm:pt>
    <dgm:pt modelId="{964E6F56-B5DF-4036-81E8-9C372063F776}" type="pres">
      <dgm:prSet presAssocID="{53BD6AFB-FF6E-4EFF-85CD-279A9E8EDD49}" presName="background" presStyleLbl="node0" presStyleIdx="0" presStyleCnt="3"/>
      <dgm:spPr/>
    </dgm:pt>
    <dgm:pt modelId="{B12F4176-D0F4-44E2-8D98-9B2CE495C7B7}" type="pres">
      <dgm:prSet presAssocID="{53BD6AFB-FF6E-4EFF-85CD-279A9E8EDD49}" presName="text" presStyleLbl="fgAcc0" presStyleIdx="0" presStyleCnt="3">
        <dgm:presLayoutVars>
          <dgm:chPref val="3"/>
        </dgm:presLayoutVars>
      </dgm:prSet>
      <dgm:spPr/>
    </dgm:pt>
    <dgm:pt modelId="{E57626FA-EAE3-4F50-8DCC-2DB40F542300}" type="pres">
      <dgm:prSet presAssocID="{53BD6AFB-FF6E-4EFF-85CD-279A9E8EDD49}" presName="hierChild2" presStyleCnt="0"/>
      <dgm:spPr/>
    </dgm:pt>
    <dgm:pt modelId="{93EB08DC-1D2B-43FB-B210-3910D63FF1A3}" type="pres">
      <dgm:prSet presAssocID="{FD46F3FB-FFE8-4A40-B8C1-78A669A8EBA1}" presName="hierRoot1" presStyleCnt="0"/>
      <dgm:spPr/>
    </dgm:pt>
    <dgm:pt modelId="{D1727DFB-92B5-4C1F-91A4-ED31ED2D9531}" type="pres">
      <dgm:prSet presAssocID="{FD46F3FB-FFE8-4A40-B8C1-78A669A8EBA1}" presName="composite" presStyleCnt="0"/>
      <dgm:spPr/>
    </dgm:pt>
    <dgm:pt modelId="{D67963BA-FAB6-4EE7-91CF-F23162C2EC6F}" type="pres">
      <dgm:prSet presAssocID="{FD46F3FB-FFE8-4A40-B8C1-78A669A8EBA1}" presName="background" presStyleLbl="node0" presStyleIdx="1" presStyleCnt="3"/>
      <dgm:spPr/>
    </dgm:pt>
    <dgm:pt modelId="{D9EC61A3-6C17-401F-A942-7211A9E8AACF}" type="pres">
      <dgm:prSet presAssocID="{FD46F3FB-FFE8-4A40-B8C1-78A669A8EBA1}" presName="text" presStyleLbl="fgAcc0" presStyleIdx="1" presStyleCnt="3">
        <dgm:presLayoutVars>
          <dgm:chPref val="3"/>
        </dgm:presLayoutVars>
      </dgm:prSet>
      <dgm:spPr/>
    </dgm:pt>
    <dgm:pt modelId="{02CE900A-B0C9-4330-BCEE-8A25586AA804}" type="pres">
      <dgm:prSet presAssocID="{FD46F3FB-FFE8-4A40-B8C1-78A669A8EBA1}" presName="hierChild2" presStyleCnt="0"/>
      <dgm:spPr/>
    </dgm:pt>
    <dgm:pt modelId="{8AD12EBC-0A7B-4DF6-BD6F-042373A7BFF2}" type="pres">
      <dgm:prSet presAssocID="{47BC6915-5DE1-4A24-B1D1-12562A69D111}" presName="hierRoot1" presStyleCnt="0"/>
      <dgm:spPr/>
    </dgm:pt>
    <dgm:pt modelId="{58175D61-977C-4853-8F7F-67590BC41990}" type="pres">
      <dgm:prSet presAssocID="{47BC6915-5DE1-4A24-B1D1-12562A69D111}" presName="composite" presStyleCnt="0"/>
      <dgm:spPr/>
    </dgm:pt>
    <dgm:pt modelId="{986888FA-D5D0-4070-8BB7-DC8E9D14E80B}" type="pres">
      <dgm:prSet presAssocID="{47BC6915-5DE1-4A24-B1D1-12562A69D111}" presName="background" presStyleLbl="node0" presStyleIdx="2" presStyleCnt="3"/>
      <dgm:spPr/>
    </dgm:pt>
    <dgm:pt modelId="{860CB1C4-26A6-4EE9-AE35-BD1291CAE859}" type="pres">
      <dgm:prSet presAssocID="{47BC6915-5DE1-4A24-B1D1-12562A69D111}" presName="text" presStyleLbl="fgAcc0" presStyleIdx="2" presStyleCnt="3">
        <dgm:presLayoutVars>
          <dgm:chPref val="3"/>
        </dgm:presLayoutVars>
      </dgm:prSet>
      <dgm:spPr/>
    </dgm:pt>
    <dgm:pt modelId="{41D93247-5A3F-4AB0-9A9C-D8E953F50798}" type="pres">
      <dgm:prSet presAssocID="{47BC6915-5DE1-4A24-B1D1-12562A69D111}" presName="hierChild2" presStyleCnt="0"/>
      <dgm:spPr/>
    </dgm:pt>
  </dgm:ptLst>
  <dgm:cxnLst>
    <dgm:cxn modelId="{3EC0A528-F236-4CED-AAC6-7A8A7EF5B5D4}" type="presOf" srcId="{53BD6AFB-FF6E-4EFF-85CD-279A9E8EDD49}" destId="{B12F4176-D0F4-44E2-8D98-9B2CE495C7B7}" srcOrd="0" destOrd="0" presId="urn:microsoft.com/office/officeart/2005/8/layout/hierarchy1"/>
    <dgm:cxn modelId="{98BFB663-C57E-4F92-95BF-64A5233C7371}" srcId="{5D085AE6-94F7-41D5-BA80-98DAAD2249A4}" destId="{47BC6915-5DE1-4A24-B1D1-12562A69D111}" srcOrd="2" destOrd="0" parTransId="{13C0878C-0BBF-48CB-9588-8CB53BB4C9B5}" sibTransId="{5D29DBFE-5234-49B8-A7AC-3DB21A484036}"/>
    <dgm:cxn modelId="{2B4FFA86-70D7-4C6A-8BB7-E64B20AC0D45}" type="presOf" srcId="{FD46F3FB-FFE8-4A40-B8C1-78A669A8EBA1}" destId="{D9EC61A3-6C17-401F-A942-7211A9E8AACF}" srcOrd="0" destOrd="0" presId="urn:microsoft.com/office/officeart/2005/8/layout/hierarchy1"/>
    <dgm:cxn modelId="{0F4D658D-488A-4274-A432-964BD7E71E2C}" srcId="{5D085AE6-94F7-41D5-BA80-98DAAD2249A4}" destId="{53BD6AFB-FF6E-4EFF-85CD-279A9E8EDD49}" srcOrd="0" destOrd="0" parTransId="{563A348A-4F27-4341-8D96-879FE92BF5B1}" sibTransId="{5BDDF7C9-A1A9-438D-AB8E-0346529E2ECC}"/>
    <dgm:cxn modelId="{3BDB47CC-EAF9-4E29-AE2F-BACD74D71DAF}" type="presOf" srcId="{47BC6915-5DE1-4A24-B1D1-12562A69D111}" destId="{860CB1C4-26A6-4EE9-AE35-BD1291CAE859}" srcOrd="0" destOrd="0" presId="urn:microsoft.com/office/officeart/2005/8/layout/hierarchy1"/>
    <dgm:cxn modelId="{685F82D1-25AE-4EC4-ADBC-AB78F8F324BB}" srcId="{5D085AE6-94F7-41D5-BA80-98DAAD2249A4}" destId="{FD46F3FB-FFE8-4A40-B8C1-78A669A8EBA1}" srcOrd="1" destOrd="0" parTransId="{8E8481E9-4332-47C8-A242-C3615D8DD97A}" sibTransId="{302ECF13-F2C8-4D1B-B362-14A48AC3D431}"/>
    <dgm:cxn modelId="{C8F581FE-223D-496A-80C7-C9F9D8F94801}" type="presOf" srcId="{5D085AE6-94F7-41D5-BA80-98DAAD2249A4}" destId="{0F8E3EFD-3366-41D9-9261-4722ACDA0647}" srcOrd="0" destOrd="0" presId="urn:microsoft.com/office/officeart/2005/8/layout/hierarchy1"/>
    <dgm:cxn modelId="{88CA530D-0058-44B7-A283-F2F835331AF0}" type="presParOf" srcId="{0F8E3EFD-3366-41D9-9261-4722ACDA0647}" destId="{E0863647-A6FD-48D4-A36D-D58D4BD34B93}" srcOrd="0" destOrd="0" presId="urn:microsoft.com/office/officeart/2005/8/layout/hierarchy1"/>
    <dgm:cxn modelId="{6FB1ADF0-F146-4CF8-99FC-672047E2BC9A}" type="presParOf" srcId="{E0863647-A6FD-48D4-A36D-D58D4BD34B93}" destId="{811CEAEC-622E-44BE-BA76-F39769B50437}" srcOrd="0" destOrd="0" presId="urn:microsoft.com/office/officeart/2005/8/layout/hierarchy1"/>
    <dgm:cxn modelId="{B725166C-CB11-4010-94E3-434AE5A8E964}" type="presParOf" srcId="{811CEAEC-622E-44BE-BA76-F39769B50437}" destId="{964E6F56-B5DF-4036-81E8-9C372063F776}" srcOrd="0" destOrd="0" presId="urn:microsoft.com/office/officeart/2005/8/layout/hierarchy1"/>
    <dgm:cxn modelId="{73B27649-6B03-4CC4-A795-8EB97DDC7207}" type="presParOf" srcId="{811CEAEC-622E-44BE-BA76-F39769B50437}" destId="{B12F4176-D0F4-44E2-8D98-9B2CE495C7B7}" srcOrd="1" destOrd="0" presId="urn:microsoft.com/office/officeart/2005/8/layout/hierarchy1"/>
    <dgm:cxn modelId="{CA1D0036-8794-4F80-886E-B4C84D78B30E}" type="presParOf" srcId="{E0863647-A6FD-48D4-A36D-D58D4BD34B93}" destId="{E57626FA-EAE3-4F50-8DCC-2DB40F542300}" srcOrd="1" destOrd="0" presId="urn:microsoft.com/office/officeart/2005/8/layout/hierarchy1"/>
    <dgm:cxn modelId="{6992F3D5-CC2E-4B49-8646-AF7BB1E1E485}" type="presParOf" srcId="{0F8E3EFD-3366-41D9-9261-4722ACDA0647}" destId="{93EB08DC-1D2B-43FB-B210-3910D63FF1A3}" srcOrd="1" destOrd="0" presId="urn:microsoft.com/office/officeart/2005/8/layout/hierarchy1"/>
    <dgm:cxn modelId="{ED0C9513-CDDC-45AF-A611-FC4846EA4D34}" type="presParOf" srcId="{93EB08DC-1D2B-43FB-B210-3910D63FF1A3}" destId="{D1727DFB-92B5-4C1F-91A4-ED31ED2D9531}" srcOrd="0" destOrd="0" presId="urn:microsoft.com/office/officeart/2005/8/layout/hierarchy1"/>
    <dgm:cxn modelId="{EB4FE3DA-FDCD-4DA2-B1AF-597E077650BF}" type="presParOf" srcId="{D1727DFB-92B5-4C1F-91A4-ED31ED2D9531}" destId="{D67963BA-FAB6-4EE7-91CF-F23162C2EC6F}" srcOrd="0" destOrd="0" presId="urn:microsoft.com/office/officeart/2005/8/layout/hierarchy1"/>
    <dgm:cxn modelId="{A79A18BD-0506-447A-8383-6B7DD70492B9}" type="presParOf" srcId="{D1727DFB-92B5-4C1F-91A4-ED31ED2D9531}" destId="{D9EC61A3-6C17-401F-A942-7211A9E8AACF}" srcOrd="1" destOrd="0" presId="urn:microsoft.com/office/officeart/2005/8/layout/hierarchy1"/>
    <dgm:cxn modelId="{805D8894-8208-46F7-A1B9-C4D5F0D85E43}" type="presParOf" srcId="{93EB08DC-1D2B-43FB-B210-3910D63FF1A3}" destId="{02CE900A-B0C9-4330-BCEE-8A25586AA804}" srcOrd="1" destOrd="0" presId="urn:microsoft.com/office/officeart/2005/8/layout/hierarchy1"/>
    <dgm:cxn modelId="{28AD0449-E4CF-4774-A1BC-E078481AA792}" type="presParOf" srcId="{0F8E3EFD-3366-41D9-9261-4722ACDA0647}" destId="{8AD12EBC-0A7B-4DF6-BD6F-042373A7BFF2}" srcOrd="2" destOrd="0" presId="urn:microsoft.com/office/officeart/2005/8/layout/hierarchy1"/>
    <dgm:cxn modelId="{33CE20CE-0D22-41DB-A5D2-806C79C56F1B}" type="presParOf" srcId="{8AD12EBC-0A7B-4DF6-BD6F-042373A7BFF2}" destId="{58175D61-977C-4853-8F7F-67590BC41990}" srcOrd="0" destOrd="0" presId="urn:microsoft.com/office/officeart/2005/8/layout/hierarchy1"/>
    <dgm:cxn modelId="{370FCA2B-FD60-413D-9448-00E34CB16B58}" type="presParOf" srcId="{58175D61-977C-4853-8F7F-67590BC41990}" destId="{986888FA-D5D0-4070-8BB7-DC8E9D14E80B}" srcOrd="0" destOrd="0" presId="urn:microsoft.com/office/officeart/2005/8/layout/hierarchy1"/>
    <dgm:cxn modelId="{B4480897-B979-458C-922C-CB2B17005553}" type="presParOf" srcId="{58175D61-977C-4853-8F7F-67590BC41990}" destId="{860CB1C4-26A6-4EE9-AE35-BD1291CAE859}" srcOrd="1" destOrd="0" presId="urn:microsoft.com/office/officeart/2005/8/layout/hierarchy1"/>
    <dgm:cxn modelId="{E908CC89-0D3F-4EAD-AFA0-F29FE7E4EFBD}" type="presParOf" srcId="{8AD12EBC-0A7B-4DF6-BD6F-042373A7BFF2}" destId="{41D93247-5A3F-4AB0-9A9C-D8E953F507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5120E-E34A-4780-8CC0-9FFF71111478}">
      <dsp:nvSpPr>
        <dsp:cNvPr id="0" name=""/>
        <dsp:cNvSpPr/>
      </dsp:nvSpPr>
      <dsp:spPr>
        <a:xfrm>
          <a:off x="1771026" y="1166374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784" y="1210060"/>
        <a:ext cx="20321" cy="4068"/>
      </dsp:txXfrm>
    </dsp:sp>
    <dsp:sp modelId="{B5DB6006-E6F3-4189-A704-D37CDF48B2BC}">
      <dsp:nvSpPr>
        <dsp:cNvPr id="0" name=""/>
        <dsp:cNvSpPr/>
      </dsp:nvSpPr>
      <dsp:spPr>
        <a:xfrm>
          <a:off x="5702" y="681957"/>
          <a:ext cx="1767124" cy="10602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Objective:</a:t>
          </a:r>
        </a:p>
      </dsp:txBody>
      <dsp:txXfrm>
        <a:off x="5702" y="681957"/>
        <a:ext cx="1767124" cy="1060274"/>
      </dsp:txXfrm>
    </dsp:sp>
    <dsp:sp modelId="{F9D714CF-69FE-41C4-92C8-6BBA5320E66E}">
      <dsp:nvSpPr>
        <dsp:cNvPr id="0" name=""/>
        <dsp:cNvSpPr/>
      </dsp:nvSpPr>
      <dsp:spPr>
        <a:xfrm>
          <a:off x="3944589" y="1166374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2347" y="1210060"/>
        <a:ext cx="20321" cy="4068"/>
      </dsp:txXfrm>
    </dsp:sp>
    <dsp:sp modelId="{A1F3E711-BF2C-4A5B-AE66-2949A5DD7662}">
      <dsp:nvSpPr>
        <dsp:cNvPr id="0" name=""/>
        <dsp:cNvSpPr/>
      </dsp:nvSpPr>
      <dsp:spPr>
        <a:xfrm>
          <a:off x="2179264" y="681957"/>
          <a:ext cx="1767124" cy="1060274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Examine and gain insights from Amazon sales data.</a:t>
          </a:r>
        </a:p>
      </dsp:txBody>
      <dsp:txXfrm>
        <a:off x="2179264" y="681957"/>
        <a:ext cx="1767124" cy="1060274"/>
      </dsp:txXfrm>
    </dsp:sp>
    <dsp:sp modelId="{7204D5C6-486E-4AAF-A596-13D1D67D2917}">
      <dsp:nvSpPr>
        <dsp:cNvPr id="0" name=""/>
        <dsp:cNvSpPr/>
      </dsp:nvSpPr>
      <dsp:spPr>
        <a:xfrm>
          <a:off x="6118152" y="1166374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5910" y="1210060"/>
        <a:ext cx="20321" cy="4068"/>
      </dsp:txXfrm>
    </dsp:sp>
    <dsp:sp modelId="{99454889-1286-4A94-B9EB-553503851856}">
      <dsp:nvSpPr>
        <dsp:cNvPr id="0" name=""/>
        <dsp:cNvSpPr/>
      </dsp:nvSpPr>
      <dsp:spPr>
        <a:xfrm>
          <a:off x="4352827" y="681957"/>
          <a:ext cx="1767124" cy="1060274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Understand sales trends, distribution of quantities, performance by country, and fulfillment methods.</a:t>
          </a:r>
        </a:p>
      </dsp:txBody>
      <dsp:txXfrm>
        <a:off x="4352827" y="681957"/>
        <a:ext cx="1767124" cy="1060274"/>
      </dsp:txXfrm>
    </dsp:sp>
    <dsp:sp modelId="{4EB3B375-DD09-41CB-B3F4-569DEC214BC9}">
      <dsp:nvSpPr>
        <dsp:cNvPr id="0" name=""/>
        <dsp:cNvSpPr/>
      </dsp:nvSpPr>
      <dsp:spPr>
        <a:xfrm>
          <a:off x="889264" y="1740431"/>
          <a:ext cx="6520688" cy="526789"/>
        </a:xfrm>
        <a:custGeom>
          <a:avLst/>
          <a:gdLst/>
          <a:ahLst/>
          <a:cxnLst/>
          <a:rect l="0" t="0" r="0" b="0"/>
          <a:pathLst>
            <a:path>
              <a:moveTo>
                <a:pt x="6520688" y="0"/>
              </a:moveTo>
              <a:lnTo>
                <a:pt x="6520688" y="280494"/>
              </a:lnTo>
              <a:lnTo>
                <a:pt x="0" y="280494"/>
              </a:lnTo>
              <a:lnTo>
                <a:pt x="0" y="526789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996" y="2001792"/>
        <a:ext cx="327223" cy="4068"/>
      </dsp:txXfrm>
    </dsp:sp>
    <dsp:sp modelId="{D216C960-95FA-4FC6-AE1F-3B29C1EE5C76}">
      <dsp:nvSpPr>
        <dsp:cNvPr id="0" name=""/>
        <dsp:cNvSpPr/>
      </dsp:nvSpPr>
      <dsp:spPr>
        <a:xfrm>
          <a:off x="6526390" y="681957"/>
          <a:ext cx="1767124" cy="1060274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Provide actionable recommendations to improve sales strategies and operational efficiency.</a:t>
          </a:r>
        </a:p>
      </dsp:txBody>
      <dsp:txXfrm>
        <a:off x="6526390" y="681957"/>
        <a:ext cx="1767124" cy="1060274"/>
      </dsp:txXfrm>
    </dsp:sp>
    <dsp:sp modelId="{A17024F1-40BA-4370-825A-449FFDA21B4E}">
      <dsp:nvSpPr>
        <dsp:cNvPr id="0" name=""/>
        <dsp:cNvSpPr/>
      </dsp:nvSpPr>
      <dsp:spPr>
        <a:xfrm>
          <a:off x="1771026" y="2784039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784" y="2827724"/>
        <a:ext cx="20321" cy="4068"/>
      </dsp:txXfrm>
    </dsp:sp>
    <dsp:sp modelId="{A77A8D8F-35A9-4753-A029-B9D2D6B43D6D}">
      <dsp:nvSpPr>
        <dsp:cNvPr id="0" name=""/>
        <dsp:cNvSpPr/>
      </dsp:nvSpPr>
      <dsp:spPr>
        <a:xfrm>
          <a:off x="5702" y="2299621"/>
          <a:ext cx="1767124" cy="1060274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 Description:</a:t>
          </a:r>
        </a:p>
      </dsp:txBody>
      <dsp:txXfrm>
        <a:off x="5702" y="2299621"/>
        <a:ext cx="1767124" cy="1060274"/>
      </dsp:txXfrm>
    </dsp:sp>
    <dsp:sp modelId="{85972B51-4FF2-494A-AF8F-C6CE79D139C4}">
      <dsp:nvSpPr>
        <dsp:cNvPr id="0" name=""/>
        <dsp:cNvSpPr/>
      </dsp:nvSpPr>
      <dsp:spPr>
        <a:xfrm>
          <a:off x="3944589" y="2784039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2347" y="2827724"/>
        <a:ext cx="20321" cy="4068"/>
      </dsp:txXfrm>
    </dsp:sp>
    <dsp:sp modelId="{8BB0C2EC-EAE1-4B66-A202-3AC1095C544A}">
      <dsp:nvSpPr>
        <dsp:cNvPr id="0" name=""/>
        <dsp:cNvSpPr/>
      </dsp:nvSpPr>
      <dsp:spPr>
        <a:xfrm>
          <a:off x="2179264" y="2299621"/>
          <a:ext cx="1767124" cy="1060274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Source: Amazon sales data</a:t>
          </a:r>
        </a:p>
      </dsp:txBody>
      <dsp:txXfrm>
        <a:off x="2179264" y="2299621"/>
        <a:ext cx="1767124" cy="1060274"/>
      </dsp:txXfrm>
    </dsp:sp>
    <dsp:sp modelId="{2016EE2E-F0A9-41C1-A34C-3A7271A40DD4}">
      <dsp:nvSpPr>
        <dsp:cNvPr id="0" name=""/>
        <dsp:cNvSpPr/>
      </dsp:nvSpPr>
      <dsp:spPr>
        <a:xfrm>
          <a:off x="6118152" y="2784039"/>
          <a:ext cx="375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38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5910" y="2827724"/>
        <a:ext cx="20321" cy="4068"/>
      </dsp:txXfrm>
    </dsp:sp>
    <dsp:sp modelId="{1404409B-6E1B-46B9-A139-27E8F7791BDB}">
      <dsp:nvSpPr>
        <dsp:cNvPr id="0" name=""/>
        <dsp:cNvSpPr/>
      </dsp:nvSpPr>
      <dsp:spPr>
        <a:xfrm>
          <a:off x="4352827" y="2299621"/>
          <a:ext cx="1767124" cy="1060274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Number of Records: 128,977</a:t>
          </a:r>
        </a:p>
      </dsp:txBody>
      <dsp:txXfrm>
        <a:off x="4352827" y="2299621"/>
        <a:ext cx="1767124" cy="1060274"/>
      </dsp:txXfrm>
    </dsp:sp>
    <dsp:sp modelId="{DDEEFF63-DE6B-40C3-9DFB-2746BE313659}">
      <dsp:nvSpPr>
        <dsp:cNvPr id="0" name=""/>
        <dsp:cNvSpPr/>
      </dsp:nvSpPr>
      <dsp:spPr>
        <a:xfrm>
          <a:off x="6526390" y="2148670"/>
          <a:ext cx="1767124" cy="136217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91" tIns="90892" rIns="86591" bIns="908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Columns: Order ID, Date, Status, Fulfilment, Sales Channel, ship-service-level, Style, SKU, Category, Size, ASIN, Courier Status, Qty, currency, Amount, ship-city, ship-state, ship-postal-code, ship-country, B2B, Month</a:t>
          </a:r>
        </a:p>
      </dsp:txBody>
      <dsp:txXfrm>
        <a:off x="6526390" y="2148670"/>
        <a:ext cx="1767124" cy="1362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FF7B-1BB2-4FBE-989B-60863148EE35}">
      <dsp:nvSpPr>
        <dsp:cNvPr id="0" name=""/>
        <dsp:cNvSpPr/>
      </dsp:nvSpPr>
      <dsp:spPr>
        <a:xfrm>
          <a:off x="603" y="72884"/>
          <a:ext cx="2351895" cy="14111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Count Plot of Status and Count Plot of Category</a:t>
          </a:r>
          <a:endParaRPr lang="en-US" sz="2200" kern="1200" dirty="0"/>
        </a:p>
      </dsp:txBody>
      <dsp:txXfrm>
        <a:off x="603" y="72884"/>
        <a:ext cx="2351895" cy="1411137"/>
      </dsp:txXfrm>
    </dsp:sp>
    <dsp:sp modelId="{9FB5CB9A-5923-49B5-8EC5-62CC9A3D8313}">
      <dsp:nvSpPr>
        <dsp:cNvPr id="0" name=""/>
        <dsp:cNvSpPr/>
      </dsp:nvSpPr>
      <dsp:spPr>
        <a:xfrm>
          <a:off x="2587687" y="72884"/>
          <a:ext cx="2351895" cy="14111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Bar chart showing Count of Status and Category</a:t>
          </a:r>
        </a:p>
      </dsp:txBody>
      <dsp:txXfrm>
        <a:off x="2587687" y="72884"/>
        <a:ext cx="2351895" cy="1411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F53BF-C334-4439-87AD-0209A299AC32}">
      <dsp:nvSpPr>
        <dsp:cNvPr id="0" name=""/>
        <dsp:cNvSpPr/>
      </dsp:nvSpPr>
      <dsp:spPr>
        <a:xfrm>
          <a:off x="0" y="19037"/>
          <a:ext cx="3694808" cy="14718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Monthly Sales Trend:</a:t>
          </a:r>
          <a:endParaRPr lang="en-US" sz="3700" kern="1200" dirty="0"/>
        </a:p>
      </dsp:txBody>
      <dsp:txXfrm>
        <a:off x="71850" y="90887"/>
        <a:ext cx="3551108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AC663-E913-4944-959A-226CB084F91D}">
      <dsp:nvSpPr>
        <dsp:cNvPr id="0" name=""/>
        <dsp:cNvSpPr/>
      </dsp:nvSpPr>
      <dsp:spPr>
        <a:xfrm>
          <a:off x="682320" y="253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90F18-930B-4464-AE75-8347DD68B653}">
      <dsp:nvSpPr>
        <dsp:cNvPr id="0" name=""/>
        <dsp:cNvSpPr/>
      </dsp:nvSpPr>
      <dsp:spPr>
        <a:xfrm>
          <a:off x="883414" y="201347"/>
          <a:ext cx="541406" cy="54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5D706-FE8B-4F21-9499-42BF9CEBFE44}">
      <dsp:nvSpPr>
        <dsp:cNvPr id="0" name=""/>
        <dsp:cNvSpPr/>
      </dsp:nvSpPr>
      <dsp:spPr>
        <a:xfrm>
          <a:off x="380680" y="1237753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Key Findings:</a:t>
          </a:r>
        </a:p>
      </dsp:txBody>
      <dsp:txXfrm>
        <a:off x="380680" y="1237753"/>
        <a:ext cx="1546875" cy="618750"/>
      </dsp:txXfrm>
    </dsp:sp>
    <dsp:sp modelId="{4DB6594F-4FD5-4EF9-BC03-ADA23A9D68A8}">
      <dsp:nvSpPr>
        <dsp:cNvPr id="0" name=""/>
        <dsp:cNvSpPr/>
      </dsp:nvSpPr>
      <dsp:spPr>
        <a:xfrm>
          <a:off x="2499899" y="253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21E87-765B-4C7F-86AA-3A8BE76F7CEF}">
      <dsp:nvSpPr>
        <dsp:cNvPr id="0" name=""/>
        <dsp:cNvSpPr/>
      </dsp:nvSpPr>
      <dsp:spPr>
        <a:xfrm>
          <a:off x="2700992" y="201347"/>
          <a:ext cx="541406" cy="54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3B8CC-62D1-4D87-91AA-1BA0FF582570}">
      <dsp:nvSpPr>
        <dsp:cNvPr id="0" name=""/>
        <dsp:cNvSpPr/>
      </dsp:nvSpPr>
      <dsp:spPr>
        <a:xfrm>
          <a:off x="2198258" y="1237753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- Majority of orders fulfilled by Amazon</a:t>
          </a:r>
        </a:p>
      </dsp:txBody>
      <dsp:txXfrm>
        <a:off x="2198258" y="1237753"/>
        <a:ext cx="1546875" cy="618750"/>
      </dsp:txXfrm>
    </dsp:sp>
    <dsp:sp modelId="{14A4851F-F18B-43AE-A344-DB8AB4DCE481}">
      <dsp:nvSpPr>
        <dsp:cNvPr id="0" name=""/>
        <dsp:cNvSpPr/>
      </dsp:nvSpPr>
      <dsp:spPr>
        <a:xfrm>
          <a:off x="4317477" y="253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832F7-3DC4-42BD-B922-87FBD31D4A7E}">
      <dsp:nvSpPr>
        <dsp:cNvPr id="0" name=""/>
        <dsp:cNvSpPr/>
      </dsp:nvSpPr>
      <dsp:spPr>
        <a:xfrm>
          <a:off x="4518570" y="201347"/>
          <a:ext cx="541406" cy="54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AC8C-311F-4EB2-8721-D8AADB3614A6}">
      <dsp:nvSpPr>
        <dsp:cNvPr id="0" name=""/>
        <dsp:cNvSpPr/>
      </dsp:nvSpPr>
      <dsp:spPr>
        <a:xfrm>
          <a:off x="4015836" y="1237753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- Most common shipping service level is Expedited</a:t>
          </a:r>
        </a:p>
      </dsp:txBody>
      <dsp:txXfrm>
        <a:off x="4015836" y="1237753"/>
        <a:ext cx="1546875" cy="618750"/>
      </dsp:txXfrm>
    </dsp:sp>
    <dsp:sp modelId="{894276C1-D880-45AB-A95E-C9814A9F43FA}">
      <dsp:nvSpPr>
        <dsp:cNvPr id="0" name=""/>
        <dsp:cNvSpPr/>
      </dsp:nvSpPr>
      <dsp:spPr>
        <a:xfrm>
          <a:off x="6135055" y="253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29B20-6726-4C56-B535-FB23E9AD5B82}">
      <dsp:nvSpPr>
        <dsp:cNvPr id="0" name=""/>
        <dsp:cNvSpPr/>
      </dsp:nvSpPr>
      <dsp:spPr>
        <a:xfrm>
          <a:off x="6336149" y="201347"/>
          <a:ext cx="541406" cy="54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0F9E1-3690-4A9A-8923-8483DE230FF7}">
      <dsp:nvSpPr>
        <dsp:cNvPr id="0" name=""/>
        <dsp:cNvSpPr/>
      </dsp:nvSpPr>
      <dsp:spPr>
        <a:xfrm>
          <a:off x="5833414" y="1237753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- Strong seasonality in sales with peaks during certain times</a:t>
          </a:r>
        </a:p>
      </dsp:txBody>
      <dsp:txXfrm>
        <a:off x="5833414" y="1237753"/>
        <a:ext cx="1546875" cy="618750"/>
      </dsp:txXfrm>
    </dsp:sp>
    <dsp:sp modelId="{69AA5317-3F4F-442A-82C3-EAB68EE24D72}">
      <dsp:nvSpPr>
        <dsp:cNvPr id="0" name=""/>
        <dsp:cNvSpPr/>
      </dsp:nvSpPr>
      <dsp:spPr>
        <a:xfrm>
          <a:off x="2499899" y="2243222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5167F-AD5C-4CFE-8269-BDECB6310CFD}">
      <dsp:nvSpPr>
        <dsp:cNvPr id="0" name=""/>
        <dsp:cNvSpPr/>
      </dsp:nvSpPr>
      <dsp:spPr>
        <a:xfrm>
          <a:off x="2700992" y="2444316"/>
          <a:ext cx="541406" cy="541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0B70-2D8F-4EF5-8AF2-F8A04D342C08}">
      <dsp:nvSpPr>
        <dsp:cNvPr id="0" name=""/>
        <dsp:cNvSpPr/>
      </dsp:nvSpPr>
      <dsp:spPr>
        <a:xfrm>
          <a:off x="2198258" y="3480722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- Electronics and Clothing are top categories</a:t>
          </a:r>
        </a:p>
      </dsp:txBody>
      <dsp:txXfrm>
        <a:off x="2198258" y="3480722"/>
        <a:ext cx="1546875" cy="618750"/>
      </dsp:txXfrm>
    </dsp:sp>
    <dsp:sp modelId="{04DB70D5-79E5-4BE1-B4CE-429C89A497FA}">
      <dsp:nvSpPr>
        <dsp:cNvPr id="0" name=""/>
        <dsp:cNvSpPr/>
      </dsp:nvSpPr>
      <dsp:spPr>
        <a:xfrm>
          <a:off x="4317477" y="2243222"/>
          <a:ext cx="943593" cy="9435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403A6-F921-4E3D-8655-B072D45E3364}">
      <dsp:nvSpPr>
        <dsp:cNvPr id="0" name=""/>
        <dsp:cNvSpPr/>
      </dsp:nvSpPr>
      <dsp:spPr>
        <a:xfrm>
          <a:off x="4518570" y="2444316"/>
          <a:ext cx="541406" cy="541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995E2-6A2D-401D-B223-CF3AF7C9493C}">
      <dsp:nvSpPr>
        <dsp:cNvPr id="0" name=""/>
        <dsp:cNvSpPr/>
      </dsp:nvSpPr>
      <dsp:spPr>
        <a:xfrm>
          <a:off x="4015836" y="3480722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- Sales predominantly through Amazon.in</a:t>
          </a:r>
        </a:p>
      </dsp:txBody>
      <dsp:txXfrm>
        <a:off x="4015836" y="3480722"/>
        <a:ext cx="1546875" cy="618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012C-3E9E-4A9F-ADEB-358937CA40EF}">
      <dsp:nvSpPr>
        <dsp:cNvPr id="0" name=""/>
        <dsp:cNvSpPr/>
      </dsp:nvSpPr>
      <dsp:spPr>
        <a:xfrm>
          <a:off x="287328" y="313558"/>
          <a:ext cx="909453" cy="562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D29A2-CAA5-4ABD-B315-6902957BEC2E}">
      <dsp:nvSpPr>
        <dsp:cNvPr id="0" name=""/>
        <dsp:cNvSpPr/>
      </dsp:nvSpPr>
      <dsp:spPr>
        <a:xfrm>
          <a:off x="92543" y="11010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 Strategies:</a:t>
          </a:r>
        </a:p>
      </dsp:txBody>
      <dsp:txXfrm>
        <a:off x="92543" y="1101092"/>
        <a:ext cx="1299023" cy="519609"/>
      </dsp:txXfrm>
    </dsp:sp>
    <dsp:sp modelId="{E54A4716-DF1D-4947-AB48-43F30F1387A9}">
      <dsp:nvSpPr>
        <dsp:cNvPr id="0" name=""/>
        <dsp:cNvSpPr/>
      </dsp:nvSpPr>
      <dsp:spPr>
        <a:xfrm>
          <a:off x="1813680" y="313558"/>
          <a:ext cx="909453" cy="562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C1A0-5A57-431E-8DB1-D812259D5147}">
      <dsp:nvSpPr>
        <dsp:cNvPr id="0" name=""/>
        <dsp:cNvSpPr/>
      </dsp:nvSpPr>
      <dsp:spPr>
        <a:xfrm>
          <a:off x="1618895" y="11010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Enhance efforts around peak sales periods</a:t>
          </a:r>
        </a:p>
      </dsp:txBody>
      <dsp:txXfrm>
        <a:off x="1618895" y="1101092"/>
        <a:ext cx="1299023" cy="519609"/>
      </dsp:txXfrm>
    </dsp:sp>
    <dsp:sp modelId="{C7C705D9-F18E-4CBC-9C2D-1BF8724ADE9B}">
      <dsp:nvSpPr>
        <dsp:cNvPr id="0" name=""/>
        <dsp:cNvSpPr/>
      </dsp:nvSpPr>
      <dsp:spPr>
        <a:xfrm>
          <a:off x="3340033" y="313558"/>
          <a:ext cx="909453" cy="562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527D5-E486-41DF-A2C2-A40E9F893C10}">
      <dsp:nvSpPr>
        <dsp:cNvPr id="0" name=""/>
        <dsp:cNvSpPr/>
      </dsp:nvSpPr>
      <dsp:spPr>
        <a:xfrm>
          <a:off x="3145248" y="11010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Operational Improvements:</a:t>
          </a:r>
        </a:p>
      </dsp:txBody>
      <dsp:txXfrm>
        <a:off x="3145248" y="1101092"/>
        <a:ext cx="1299023" cy="519609"/>
      </dsp:txXfrm>
    </dsp:sp>
    <dsp:sp modelId="{B2C60C0F-2655-4DF6-AA09-C1EAF225D6E2}">
      <dsp:nvSpPr>
        <dsp:cNvPr id="0" name=""/>
        <dsp:cNvSpPr/>
      </dsp:nvSpPr>
      <dsp:spPr>
        <a:xfrm>
          <a:off x="4866385" y="313558"/>
          <a:ext cx="909453" cy="562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2073-F04D-4ECC-817E-A70EECC67344}">
      <dsp:nvSpPr>
        <dsp:cNvPr id="0" name=""/>
        <dsp:cNvSpPr/>
      </dsp:nvSpPr>
      <dsp:spPr>
        <a:xfrm>
          <a:off x="4671600" y="11010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Focus on fulfillment processes for high-order categories</a:t>
          </a:r>
        </a:p>
      </dsp:txBody>
      <dsp:txXfrm>
        <a:off x="4671600" y="1101092"/>
        <a:ext cx="1299023" cy="519609"/>
      </dsp:txXfrm>
    </dsp:sp>
    <dsp:sp modelId="{978CBE82-3650-4B80-9578-765181199384}">
      <dsp:nvSpPr>
        <dsp:cNvPr id="0" name=""/>
        <dsp:cNvSpPr/>
      </dsp:nvSpPr>
      <dsp:spPr>
        <a:xfrm>
          <a:off x="6392738" y="313558"/>
          <a:ext cx="909453" cy="5625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8B53D-F683-4744-8ECD-884F9AC32894}">
      <dsp:nvSpPr>
        <dsp:cNvPr id="0" name=""/>
        <dsp:cNvSpPr/>
      </dsp:nvSpPr>
      <dsp:spPr>
        <a:xfrm>
          <a:off x="6197953" y="11010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 Channel Diversification:</a:t>
          </a:r>
        </a:p>
      </dsp:txBody>
      <dsp:txXfrm>
        <a:off x="6197953" y="1101092"/>
        <a:ext cx="1299023" cy="519609"/>
      </dsp:txXfrm>
    </dsp:sp>
    <dsp:sp modelId="{8EF4514E-73EA-4326-8D0F-7CAD6BB4F698}">
      <dsp:nvSpPr>
        <dsp:cNvPr id="0" name=""/>
        <dsp:cNvSpPr/>
      </dsp:nvSpPr>
      <dsp:spPr>
        <a:xfrm>
          <a:off x="3340033" y="1945457"/>
          <a:ext cx="909453" cy="5625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13643-342A-40BA-9A57-DA1CF479E748}">
      <dsp:nvSpPr>
        <dsp:cNvPr id="0" name=""/>
        <dsp:cNvSpPr/>
      </dsp:nvSpPr>
      <dsp:spPr>
        <a:xfrm>
          <a:off x="3145248" y="2732992"/>
          <a:ext cx="1299023" cy="51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Reduce dependency on Amazon.in</a:t>
          </a:r>
        </a:p>
      </dsp:txBody>
      <dsp:txXfrm>
        <a:off x="3145248" y="2732992"/>
        <a:ext cx="1299023" cy="519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E6F56-B5DF-4036-81E8-9C372063F776}">
      <dsp:nvSpPr>
        <dsp:cNvPr id="0" name=""/>
        <dsp:cNvSpPr/>
      </dsp:nvSpPr>
      <dsp:spPr>
        <a:xfrm>
          <a:off x="0" y="992702"/>
          <a:ext cx="2134552" cy="135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F4176-D0F4-44E2-8D98-9B2CE495C7B7}">
      <dsp:nvSpPr>
        <dsp:cNvPr id="0" name=""/>
        <dsp:cNvSpPr/>
      </dsp:nvSpPr>
      <dsp:spPr>
        <a:xfrm>
          <a:off x="237172" y="1218016"/>
          <a:ext cx="2134552" cy="135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Further Analysis:</a:t>
          </a:r>
        </a:p>
      </dsp:txBody>
      <dsp:txXfrm>
        <a:off x="276871" y="1257715"/>
        <a:ext cx="2055154" cy="1276042"/>
      </dsp:txXfrm>
    </dsp:sp>
    <dsp:sp modelId="{D67963BA-FAB6-4EE7-91CF-F23162C2EC6F}">
      <dsp:nvSpPr>
        <dsp:cNvPr id="0" name=""/>
        <dsp:cNvSpPr/>
      </dsp:nvSpPr>
      <dsp:spPr>
        <a:xfrm>
          <a:off x="2608897" y="992702"/>
          <a:ext cx="2134552" cy="135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C61A3-6C17-401F-A942-7211A9E8AACF}">
      <dsp:nvSpPr>
        <dsp:cNvPr id="0" name=""/>
        <dsp:cNvSpPr/>
      </dsp:nvSpPr>
      <dsp:spPr>
        <a:xfrm>
          <a:off x="2846070" y="1218016"/>
          <a:ext cx="2134552" cy="135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Incorporate customer demographics and reviews for deeper insights</a:t>
          </a:r>
        </a:p>
      </dsp:txBody>
      <dsp:txXfrm>
        <a:off x="2885769" y="1257715"/>
        <a:ext cx="2055154" cy="1276042"/>
      </dsp:txXfrm>
    </dsp:sp>
    <dsp:sp modelId="{986888FA-D5D0-4070-8BB7-DC8E9D14E80B}">
      <dsp:nvSpPr>
        <dsp:cNvPr id="0" name=""/>
        <dsp:cNvSpPr/>
      </dsp:nvSpPr>
      <dsp:spPr>
        <a:xfrm>
          <a:off x="5217795" y="992702"/>
          <a:ext cx="2134552" cy="135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CB1C4-26A6-4EE9-AE35-BD1291CAE859}">
      <dsp:nvSpPr>
        <dsp:cNvPr id="0" name=""/>
        <dsp:cNvSpPr/>
      </dsp:nvSpPr>
      <dsp:spPr>
        <a:xfrm>
          <a:off x="5454967" y="1218016"/>
          <a:ext cx="2134552" cy="135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Detailed analysis of promotion impacts on sales</a:t>
          </a:r>
        </a:p>
      </dsp:txBody>
      <dsp:txXfrm>
        <a:off x="5494666" y="1257715"/>
        <a:ext cx="2055154" cy="1276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318E2AA-1869-64B9-06CA-84AAA491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Amazon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Insights and Recommendations</a:t>
            </a:r>
          </a:p>
          <a:p>
            <a:pPr algn="l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Ahmed Hesham Taalab</a:t>
            </a:r>
          </a:p>
          <a:p>
            <a:pPr algn="l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ahmedtaalab05@gmail.com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Additional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69" y="5600706"/>
            <a:ext cx="2665106" cy="934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1" indent="0" algn="r" defTabSz="9144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sz="1600" b="1">
                <a:solidFill>
                  <a:srgbClr val="FFFFFF"/>
                </a:solidFill>
                <a:effectLst/>
              </a:rPr>
              <a:t>Top 10 Selling Categories</a:t>
            </a:r>
            <a:endParaRPr lang="en-US" sz="1600">
              <a:solidFill>
                <a:srgbClr val="FFFFFF"/>
              </a:solidFill>
              <a:effectLst/>
            </a:endParaRP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322E9CCF-A9A2-28E1-8BBE-B3126B19F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61" b="1"/>
          <a:stretch/>
        </p:blipFill>
        <p:spPr>
          <a:xfrm>
            <a:off x="20" y="10"/>
            <a:ext cx="9143979" cy="53522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Visualizations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356" y="953037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Selling Products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FC9905-49EF-1367-BB99-21A0B1602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11378"/>
              </p:ext>
            </p:extLst>
          </p:nvPr>
        </p:nvGraphicFramePr>
        <p:xfrm>
          <a:off x="4441869" y="666728"/>
          <a:ext cx="4152000" cy="54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2B5571F-A778-5442-DEA1-EBD80045B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0615"/>
              </p:ext>
            </p:extLst>
          </p:nvPr>
        </p:nvGraphicFramePr>
        <p:xfrm>
          <a:off x="777240" y="2301074"/>
          <a:ext cx="7760970" cy="409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Recommendations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C7A51F5-12B9-AC0E-DED2-6B39C9ACA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9950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Future Work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E420AAE-DFEC-845F-7969-46AB07B17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865289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r>
              <a:t>Q&amp;A</a:t>
            </a:r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0F2496B9-FB6B-B5F0-9535-D3797B7E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31" r="9227" b="1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1958"/>
            <a:ext cx="5086350" cy="3900730"/>
          </a:xfrm>
        </p:spPr>
        <p:txBody>
          <a:bodyPr anchor="t">
            <a:normAutofit/>
          </a:bodyPr>
          <a:lstStyle/>
          <a:p>
            <a:r>
              <a:rPr lang="en-US" sz="1700" dirty="0"/>
              <a:t>Discussion:</a:t>
            </a:r>
          </a:p>
          <a:p>
            <a:r>
              <a:rPr lang="en-US" sz="1700" dirty="0"/>
              <a:t>- Open the floor for 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12763-C1CD-DA64-93C0-705BA5ACA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235345"/>
              </p:ext>
            </p:extLst>
          </p:nvPr>
        </p:nvGraphicFramePr>
        <p:xfrm>
          <a:off x="483042" y="2112579"/>
          <a:ext cx="8299217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Data Cleaning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Initial Data State: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Overview of missing values and data types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Steps Taken: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Dropped non-essential columns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Filled missing values using mode for categorical and median for numerical columns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Converted date columns to datetime format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Removed duplicate records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Corrected 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587" y="349664"/>
            <a:ext cx="4384178" cy="1638377"/>
          </a:xfrm>
        </p:spPr>
        <p:txBody>
          <a:bodyPr anchor="b">
            <a:normAutofit/>
          </a:bodyPr>
          <a:lstStyle/>
          <a:p>
            <a:r>
              <a:rPr lang="en-US" sz="4200"/>
              <a:t>Data Cleaning (continued)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45363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433100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5DF96C-3052-F209-0F97-361C1D0D1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86"/>
          <a:stretch/>
        </p:blipFill>
        <p:spPr>
          <a:xfrm>
            <a:off x="401332" y="1494615"/>
            <a:ext cx="3176637" cy="3620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696" y="2620641"/>
            <a:ext cx="4378313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- Cleaned dataset ready for analysis</a:t>
            </a:r>
          </a:p>
          <a:p>
            <a:r>
              <a:rPr lang="en-US" sz="1700"/>
              <a:t>- Ensured integrity and consistency of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Exploratory Data Analysis (EDA)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934BA7-98FB-55AE-0AE8-B0899BBF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2" y="989183"/>
            <a:ext cx="6233615" cy="20420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- Summary statistics for numerical and categorical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92" y="2944090"/>
            <a:ext cx="302725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393" y="953037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Line chart showing Trend of amount over time.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207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18" y="391886"/>
            <a:ext cx="4507024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a line of blue lines&#10;&#10;Description automatically generated with medium confidence">
            <a:extLst>
              <a:ext uri="{FF2B5EF4-FFF2-40B4-BE49-F238E27FC236}">
                <a16:creationId xmlns:a16="http://schemas.microsoft.com/office/drawing/2014/main" id="{0CE428E3-3AFA-08B4-8C02-823D4262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0" y="1507253"/>
            <a:ext cx="4152001" cy="39590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5358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Key Visualizations (continued)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D1F2DE1-4DDE-3D57-51F5-1D2228250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Quantity Distribution:</a:t>
            </a:r>
          </a:p>
          <a:p>
            <a:r>
              <a:rPr lang="en-US" sz="1600" dirty="0"/>
              <a:t>Amount Distribution:</a:t>
            </a:r>
          </a:p>
          <a:p>
            <a:r>
              <a:rPr lang="en-US" sz="1600" dirty="0"/>
              <a:t>- Diagrams showing the distribution of quantities and Amount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Key Visualizations (continued)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6895853-CBCA-A143-2659-062E79F7B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8F9FAD-EA42-DCD8-CE99-94FD3326D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7836"/>
              </p:ext>
            </p:extLst>
          </p:nvPr>
        </p:nvGraphicFramePr>
        <p:xfrm>
          <a:off x="3872039" y="4883544"/>
          <a:ext cx="4940186" cy="15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FB2A7D01-E387-0300-A3C8-260A35131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834"/>
          <a:stretch/>
        </p:blipFill>
        <p:spPr>
          <a:xfrm>
            <a:off x="20" y="10"/>
            <a:ext cx="9171076" cy="46669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51037"/>
            <a:ext cx="3766336" cy="150993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Key Visualizations (continued)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605CB70-9E87-D004-F26C-63069839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31940"/>
              </p:ext>
            </p:extLst>
          </p:nvPr>
        </p:nvGraphicFramePr>
        <p:xfrm>
          <a:off x="4852685" y="4551037"/>
          <a:ext cx="3694808" cy="150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390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Amazon Sales Data Analysis</vt:lpstr>
      <vt:lpstr>Introduction</vt:lpstr>
      <vt:lpstr>Data Cleaning</vt:lpstr>
      <vt:lpstr>Data Cleaning (continued)</vt:lpstr>
      <vt:lpstr>Exploratory Data Analysis (EDA)</vt:lpstr>
      <vt:lpstr>Key Visualizations</vt:lpstr>
      <vt:lpstr>Key Visualizations (continued)</vt:lpstr>
      <vt:lpstr>Key Visualizations (continued)</vt:lpstr>
      <vt:lpstr>Key Visualizations (continued)</vt:lpstr>
      <vt:lpstr>Additional Visualizations</vt:lpstr>
      <vt:lpstr>Additional Visualizations (continued)</vt:lpstr>
      <vt:lpstr>Conclusion</vt:lpstr>
      <vt:lpstr>Recommendations</vt:lpstr>
      <vt:lpstr>Future Work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Hesham</cp:lastModifiedBy>
  <cp:revision>3</cp:revision>
  <dcterms:created xsi:type="dcterms:W3CDTF">2013-01-27T09:14:16Z</dcterms:created>
  <dcterms:modified xsi:type="dcterms:W3CDTF">2024-06-22T16:21:43Z</dcterms:modified>
  <cp:category/>
</cp:coreProperties>
</file>