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5E157-6745-416E-982B-00DE9932DAB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67869-15E0-4A3B-A590-0B844FC6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2C3A-9C49-127E-A35D-A6B6D0E2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726D8-DC96-2FDE-CF54-B9E6A8758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A12D-99F2-B599-99FD-BDC55888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CB45-C0F6-4D43-53A6-AFBE888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7369-0673-DF65-7597-4918AC7E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AE3D-B343-3676-CD9E-C2B8C13E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C7090-AF38-1E5A-D8D2-3CFBC8D7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663-8B59-40AA-68E2-09B776A2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592E-176D-F5F6-699A-36FFCB17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03C5-A588-85C6-94E0-9FB73319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1B396-8C1E-F2EB-69B9-46059552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A58DA-64BB-4671-0AD1-322B7270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5731-6C24-DFE3-0EE4-6C41D23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B544-401C-5018-E2C1-F6A040DC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6011-FDC6-FB81-8EFB-E2276C0D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1295-D290-27A4-0096-DD9AE413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1F69-4606-8A61-AC4A-1479FEFB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04F6-EB62-7CDD-4EAA-D67B74AA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38BA-F9FE-0C31-9B76-80FE073C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892B-617C-729A-DE14-2A17011B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D97A-D09B-52F1-2AF1-9F756619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3C86-E9FF-A129-F888-D75DCE4E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6D27-EA59-9E31-46F0-66FDD47F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E5D0-FD3F-1C71-E627-CCDD118A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DB07-E55C-40FA-B975-556B0B6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3EB6-09F3-0D07-7272-710B1547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8BEC-2FF6-EF41-B528-EBEE303AB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FCFF4-F309-C4B8-39BE-24A55823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5B743-722E-B52B-8669-904240A0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D6D5-08C9-42DF-D1C2-2A1822F6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85F9-F0A4-0C0D-121A-31749CD6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EAC-959B-4CB5-EA85-41B7714E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FAAA-D5B6-C4CD-457C-B53F96F7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8571-60B1-EC79-0044-F391D759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6F9C6-F3D5-E026-9527-0B745999D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0DBC0-0845-E13B-7BB0-3C7073568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BB568-A552-2DD3-37F6-B04BFFF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058B-AECF-9EC0-5286-EE91472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F6879-5179-F947-530E-71C1F7D3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ADAD-E73D-3771-F2E2-CE4D5034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1133-A3AF-AC0D-F8AA-C152E0E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7991F-3341-10B3-DD19-06D1FF1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5CDE-3617-AA6A-9393-6221D92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A13FB-8B87-6528-B1AD-A5EF6135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296D5-93FE-FF2B-B690-1F4DCB7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06871-7B4F-AE75-2A27-D47D52F0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A49-6C24-ED9B-65E6-CBCF0B2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43F-7907-222C-E435-AE6522D5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604B4-639E-DB27-B8F5-19D3767D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029C-8E02-33BB-0E16-D8C04F43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47B95-ADA4-AC6E-A7F6-1C2D5194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B3499-E38F-2A18-1466-C13217B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6BC8-C528-5676-8162-B091511E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27A48-4DD5-7E6E-FDE7-E7CE2ED7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2E0B9-C429-58FB-9076-E8F0BBE6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75D5-3CA7-AD15-F95A-3E7194F6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4ABD9-BF45-8B80-51FC-AD57000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5C3BF-A7BA-6B32-88D6-D40E7506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F19F7-B0DC-D737-A716-10ADD18A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9CAE-A933-AFE0-AD37-A8572715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0480-09F8-DF39-3E23-59125756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D718-525B-4F63-BD8C-0E833643066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118A-BD8F-42F6-0823-64B69B01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6A22-EB47-FA8B-239D-CA684F47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7B1-D4F0-45E3-A63C-F51F4CD8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EBC9-4536-7D0D-3A3D-BE6E891B3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SOULTION OF OCA –JAVA 8</a:t>
            </a:r>
          </a:p>
        </p:txBody>
      </p:sp>
    </p:spTree>
    <p:extLst>
      <p:ext uri="{BB962C8B-B14F-4D97-AF65-F5344CB8AC3E}">
        <p14:creationId xmlns:p14="http://schemas.microsoft.com/office/powerpoint/2010/main" val="40622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3323-09FD-2AE8-B60E-2FA18070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1-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A11-2F88-5710-2929-E61EE21B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714207"/>
          </a:xfrm>
        </p:spPr>
        <p:txBody>
          <a:bodyPr/>
          <a:lstStyle/>
          <a:p>
            <a:r>
              <a:rPr lang="en-US" dirty="0"/>
              <a:t>public class _C {</a:t>
            </a:r>
          </a:p>
          <a:p>
            <a:r>
              <a:rPr lang="en-US" dirty="0"/>
              <a:t>2: private static int $;</a:t>
            </a:r>
          </a:p>
          <a:p>
            <a:r>
              <a:rPr lang="en-US" dirty="0"/>
              <a:t>3: public static void main(String[] main) {</a:t>
            </a:r>
          </a:p>
          <a:p>
            <a:r>
              <a:rPr lang="en-US" dirty="0"/>
              <a:t>4: String </a:t>
            </a:r>
            <a:r>
              <a:rPr lang="en-US" dirty="0" err="1"/>
              <a:t>a_b</a:t>
            </a:r>
            <a:r>
              <a:rPr lang="en-US" dirty="0"/>
              <a:t>;</a:t>
            </a:r>
          </a:p>
          <a:p>
            <a:r>
              <a:rPr lang="en-US" dirty="0"/>
              <a:t>5: </a:t>
            </a:r>
            <a:r>
              <a:rPr lang="en-US" dirty="0" err="1"/>
              <a:t>System.out.print</a:t>
            </a:r>
            <a:r>
              <a:rPr lang="en-US" dirty="0"/>
              <a:t>($);</a:t>
            </a:r>
          </a:p>
          <a:p>
            <a:r>
              <a:rPr lang="en-US" dirty="0"/>
              <a:t>6: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a_b</a:t>
            </a:r>
            <a:r>
              <a:rPr lang="en-US" dirty="0"/>
              <a:t>);</a:t>
            </a:r>
          </a:p>
          <a:p>
            <a:r>
              <a:rPr lang="en-US" dirty="0"/>
              <a:t>7: } }</a:t>
            </a:r>
          </a:p>
          <a:p>
            <a:endParaRPr lang="en-US" dirty="0"/>
          </a:p>
          <a:p>
            <a:r>
              <a:rPr lang="en-US" dirty="0"/>
              <a:t>Compiler error on line 6  AS </a:t>
            </a:r>
            <a:r>
              <a:rPr lang="en-US" dirty="0" err="1"/>
              <a:t>a_b</a:t>
            </a:r>
            <a:r>
              <a:rPr lang="en-US" dirty="0"/>
              <a:t> not </a:t>
            </a:r>
            <a:r>
              <a:rPr lang="en-US" dirty="0" err="1"/>
              <a:t>intilze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0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3323-09FD-2AE8-B60E-2FA18070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2-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A11-2F88-5710-2929-E61EE21B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714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s1 = "Java";</a:t>
            </a:r>
          </a:p>
          <a:p>
            <a:r>
              <a:rPr lang="en-US" dirty="0"/>
              <a:t>String s2 = "Java";</a:t>
            </a:r>
          </a:p>
          <a:p>
            <a:r>
              <a:rPr lang="en-US" dirty="0"/>
              <a:t>StringBuilder sb1 = new StringBuilder();</a:t>
            </a:r>
          </a:p>
          <a:p>
            <a:r>
              <a:rPr lang="en-US" dirty="0"/>
              <a:t>sb1.append("Ja").append("</a:t>
            </a:r>
            <a:r>
              <a:rPr lang="en-US" dirty="0" err="1"/>
              <a:t>va</a:t>
            </a:r>
            <a:r>
              <a:rPr lang="en-US" dirty="0"/>
              <a:t>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 == 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(s1.equals(s2));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(sb1.toString() == s1);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(sb1.toString().equals(s1));</a:t>
            </a:r>
          </a:p>
          <a:p>
            <a:r>
              <a:rPr lang="en-US" dirty="0"/>
              <a:t>True	       </a:t>
            </a:r>
            <a:r>
              <a:rPr lang="en-US" dirty="0" err="1"/>
              <a:t>trueis</a:t>
            </a:r>
            <a:r>
              <a:rPr lang="en-US" dirty="0"/>
              <a:t> printed out exactly three times</a:t>
            </a:r>
          </a:p>
          <a:p>
            <a:r>
              <a:rPr lang="en-US" dirty="0"/>
              <a:t>True	</a:t>
            </a:r>
          </a:p>
          <a:p>
            <a:r>
              <a:rPr lang="en-US" dirty="0"/>
              <a:t>False	</a:t>
            </a:r>
          </a:p>
          <a:p>
            <a:r>
              <a:rPr lang="en-US" dirty="0"/>
              <a:t>True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3323-09FD-2AE8-B60E-2FA18070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3-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A11-2F88-5710-2929-E61EE21B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714207"/>
          </a:xfrm>
        </p:spPr>
        <p:txBody>
          <a:bodyPr/>
          <a:lstStyle/>
          <a:p>
            <a:r>
              <a:rPr lang="en-US" dirty="0"/>
              <a:t>public class _C {</a:t>
            </a:r>
          </a:p>
          <a:p>
            <a:r>
              <a:rPr lang="en-US" dirty="0"/>
              <a:t>2: private static int $;</a:t>
            </a:r>
          </a:p>
          <a:p>
            <a:r>
              <a:rPr lang="en-US" dirty="0"/>
              <a:t>3: public static void main(String[] main) {</a:t>
            </a:r>
          </a:p>
          <a:p>
            <a:r>
              <a:rPr lang="en-US" dirty="0"/>
              <a:t>4: String </a:t>
            </a:r>
            <a:r>
              <a:rPr lang="en-US" dirty="0" err="1"/>
              <a:t>a_b</a:t>
            </a:r>
            <a:r>
              <a:rPr lang="en-US" dirty="0"/>
              <a:t>;</a:t>
            </a:r>
          </a:p>
          <a:p>
            <a:r>
              <a:rPr lang="en-US" dirty="0"/>
              <a:t>5: </a:t>
            </a:r>
            <a:r>
              <a:rPr lang="en-US" dirty="0" err="1"/>
              <a:t>System.out.print</a:t>
            </a:r>
            <a:r>
              <a:rPr lang="en-US" dirty="0"/>
              <a:t>($);</a:t>
            </a:r>
          </a:p>
          <a:p>
            <a:r>
              <a:rPr lang="en-US" dirty="0"/>
              <a:t>6: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a_b</a:t>
            </a:r>
            <a:r>
              <a:rPr lang="en-US" dirty="0"/>
              <a:t>);</a:t>
            </a:r>
          </a:p>
          <a:p>
            <a:r>
              <a:rPr lang="en-US" dirty="0"/>
              <a:t>7: } }</a:t>
            </a:r>
          </a:p>
          <a:p>
            <a:endParaRPr lang="en-US" dirty="0"/>
          </a:p>
          <a:p>
            <a:r>
              <a:rPr lang="en-US" dirty="0"/>
              <a:t>Compiler error on line 6  AS </a:t>
            </a:r>
            <a:r>
              <a:rPr lang="en-US" dirty="0" err="1"/>
              <a:t>a_b</a:t>
            </a:r>
            <a:r>
              <a:rPr lang="en-US" dirty="0"/>
              <a:t> not </a:t>
            </a:r>
            <a:r>
              <a:rPr lang="en-US" dirty="0" err="1"/>
              <a:t>intilze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3323-09FD-2AE8-B60E-2FA18070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1-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A11-2F88-5710-2929-E61EE21B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714207"/>
          </a:xfrm>
        </p:spPr>
        <p:txBody>
          <a:bodyPr/>
          <a:lstStyle/>
          <a:p>
            <a:r>
              <a:rPr lang="en-US" dirty="0"/>
              <a:t>public class _C {</a:t>
            </a:r>
          </a:p>
          <a:p>
            <a:r>
              <a:rPr lang="en-US" dirty="0"/>
              <a:t>2: private static int $;</a:t>
            </a:r>
          </a:p>
          <a:p>
            <a:r>
              <a:rPr lang="en-US" dirty="0"/>
              <a:t>3: public static void main(String[] main) {</a:t>
            </a:r>
          </a:p>
          <a:p>
            <a:r>
              <a:rPr lang="en-US" dirty="0"/>
              <a:t>4: String </a:t>
            </a:r>
            <a:r>
              <a:rPr lang="en-US" dirty="0" err="1"/>
              <a:t>a_b</a:t>
            </a:r>
            <a:r>
              <a:rPr lang="en-US" dirty="0"/>
              <a:t>;</a:t>
            </a:r>
          </a:p>
          <a:p>
            <a:r>
              <a:rPr lang="en-US" dirty="0"/>
              <a:t>5: </a:t>
            </a:r>
            <a:r>
              <a:rPr lang="en-US" dirty="0" err="1"/>
              <a:t>System.out.print</a:t>
            </a:r>
            <a:r>
              <a:rPr lang="en-US" dirty="0"/>
              <a:t>($);</a:t>
            </a:r>
          </a:p>
          <a:p>
            <a:r>
              <a:rPr lang="en-US" dirty="0"/>
              <a:t>6: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a_b</a:t>
            </a:r>
            <a:r>
              <a:rPr lang="en-US" dirty="0"/>
              <a:t>);</a:t>
            </a:r>
          </a:p>
          <a:p>
            <a:r>
              <a:rPr lang="en-US" dirty="0"/>
              <a:t>7: } }</a:t>
            </a:r>
          </a:p>
          <a:p>
            <a:endParaRPr lang="en-US" dirty="0"/>
          </a:p>
          <a:p>
            <a:r>
              <a:rPr lang="en-US" dirty="0"/>
              <a:t>Compiler error on line 6  AS </a:t>
            </a:r>
            <a:r>
              <a:rPr lang="en-US" dirty="0" err="1"/>
              <a:t>a_b</a:t>
            </a:r>
            <a:r>
              <a:rPr lang="en-US" dirty="0"/>
              <a:t> not </a:t>
            </a:r>
            <a:r>
              <a:rPr lang="en-US" dirty="0" err="1"/>
              <a:t>intilze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SOULTION OF OCA –JAVA 8</vt:lpstr>
      <vt:lpstr>1-</vt:lpstr>
      <vt:lpstr>2-</vt:lpstr>
      <vt:lpstr>3-</vt:lpstr>
      <vt:lpstr>1-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SOULTION OF OCA –JAVA 8</dc:title>
  <dc:creator>Ahmed ELhdad</dc:creator>
  <cp:lastModifiedBy>Ahmed ELhdad</cp:lastModifiedBy>
  <cp:revision>2</cp:revision>
  <dcterms:created xsi:type="dcterms:W3CDTF">2024-04-24T00:30:10Z</dcterms:created>
  <dcterms:modified xsi:type="dcterms:W3CDTF">2024-04-24T02:26:22Z</dcterms:modified>
</cp:coreProperties>
</file>