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274918-3EE9-4342-83E7-126CEA82321F}" type="doc">
      <dgm:prSet loTypeId="urn:microsoft.com/office/officeart/2005/8/layout/chevron2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CFB2960-7BF7-41D5-9169-ED1E89215C1B}">
      <dgm:prSet/>
      <dgm:spPr/>
      <dgm:t>
        <a:bodyPr/>
        <a:lstStyle/>
        <a:p>
          <a:pPr rtl="0"/>
          <a:r>
            <a:rPr lang="en-US" dirty="0" smtClean="0"/>
            <a:t>Run </a:t>
          </a:r>
          <a:endParaRPr lang="ar-EG" dirty="0"/>
        </a:p>
      </dgm:t>
    </dgm:pt>
    <dgm:pt modelId="{0B3F5C20-0612-4FF1-A097-18571BBD5A4B}" type="parTrans" cxnId="{62AF4846-8340-4C90-9153-647474E4E560}">
      <dgm:prSet/>
      <dgm:spPr/>
      <dgm:t>
        <a:bodyPr/>
        <a:lstStyle/>
        <a:p>
          <a:endParaRPr lang="en-US"/>
        </a:p>
      </dgm:t>
    </dgm:pt>
    <dgm:pt modelId="{EE2E1BD0-3EC4-4BAD-8FFA-1E3B98E1DC94}" type="sibTrans" cxnId="{62AF4846-8340-4C90-9153-647474E4E560}">
      <dgm:prSet/>
      <dgm:spPr/>
      <dgm:t>
        <a:bodyPr/>
        <a:lstStyle/>
        <a:p>
          <a:endParaRPr lang="en-US"/>
        </a:p>
      </dgm:t>
    </dgm:pt>
    <dgm:pt modelId="{675A854C-E0E9-45FC-B054-123602AAF440}">
      <dgm:prSet/>
      <dgm:spPr/>
      <dgm:t>
        <a:bodyPr/>
        <a:lstStyle/>
        <a:p>
          <a:endParaRPr lang="en-US" sz="1900" dirty="0"/>
        </a:p>
      </dgm:t>
    </dgm:pt>
    <dgm:pt modelId="{75C83701-44FD-42E4-ACE4-3DD03454FD93}" type="parTrans" cxnId="{711D7B35-0C80-4AC1-A6E1-75B0624569FB}">
      <dgm:prSet/>
      <dgm:spPr/>
      <dgm:t>
        <a:bodyPr/>
        <a:lstStyle/>
        <a:p>
          <a:endParaRPr lang="en-US"/>
        </a:p>
      </dgm:t>
    </dgm:pt>
    <dgm:pt modelId="{BD067AAF-A2BE-46A4-9E22-7E35E958EDCD}" type="sibTrans" cxnId="{711D7B35-0C80-4AC1-A6E1-75B0624569FB}">
      <dgm:prSet/>
      <dgm:spPr/>
      <dgm:t>
        <a:bodyPr/>
        <a:lstStyle/>
        <a:p>
          <a:endParaRPr lang="en-US"/>
        </a:p>
      </dgm:t>
    </dgm:pt>
    <dgm:pt modelId="{32C79EE6-DEAB-432A-BC50-9D1D22A7B8F8}">
      <dgm:prSet custT="1"/>
      <dgm:spPr/>
      <dgm:t>
        <a:bodyPr/>
        <a:lstStyle/>
        <a:p>
          <a:pPr rtl="0"/>
          <a:r>
            <a:rPr lang="en-US" sz="2000" dirty="0" smtClean="0">
              <a:latin typeface="Agency FB" panose="020B0503020202020204" pitchFamily="34" charset="0"/>
            </a:rPr>
            <a:t>When run main after setting Configuration </a:t>
          </a:r>
          <a:r>
            <a:rPr lang="en-US" sz="2000" dirty="0" err="1" smtClean="0">
              <a:latin typeface="Agency FB" panose="020B0503020202020204" pitchFamily="34" charset="0"/>
            </a:rPr>
            <a:t>creat</a:t>
          </a:r>
          <a:r>
            <a:rPr lang="en-US" sz="2000" dirty="0" smtClean="0">
              <a:latin typeface="Agency FB" panose="020B0503020202020204" pitchFamily="34" charset="0"/>
            </a:rPr>
            <a:t> 3 tables in data base </a:t>
          </a:r>
          <a:endParaRPr lang="ar-EG" sz="2000" dirty="0">
            <a:latin typeface="Agency FB" panose="020B0503020202020204" pitchFamily="34" charset="0"/>
          </a:endParaRPr>
        </a:p>
      </dgm:t>
    </dgm:pt>
    <dgm:pt modelId="{7940396E-69B2-40A3-AC7A-05E6A1DB76C8}" type="parTrans" cxnId="{2916634B-82C4-4081-80D0-5D69544772F2}">
      <dgm:prSet/>
      <dgm:spPr/>
      <dgm:t>
        <a:bodyPr/>
        <a:lstStyle/>
        <a:p>
          <a:endParaRPr lang="en-US"/>
        </a:p>
      </dgm:t>
    </dgm:pt>
    <dgm:pt modelId="{6F7C01D3-13B5-400D-B522-CB9B0A26D1F2}" type="sibTrans" cxnId="{2916634B-82C4-4081-80D0-5D69544772F2}">
      <dgm:prSet/>
      <dgm:spPr/>
      <dgm:t>
        <a:bodyPr/>
        <a:lstStyle/>
        <a:p>
          <a:endParaRPr lang="en-US"/>
        </a:p>
      </dgm:t>
    </dgm:pt>
    <dgm:pt modelId="{D5D02597-419E-4E5A-8901-21B9F4EDF00B}" type="pres">
      <dgm:prSet presAssocID="{97274918-3EE9-4342-83E7-126CEA82321F}" presName="linearFlow" presStyleCnt="0">
        <dgm:presLayoutVars>
          <dgm:dir/>
          <dgm:animLvl val="lvl"/>
          <dgm:resizeHandles val="exact"/>
        </dgm:presLayoutVars>
      </dgm:prSet>
      <dgm:spPr/>
    </dgm:pt>
    <dgm:pt modelId="{F634584F-E072-422A-8AAC-9C038B875544}" type="pres">
      <dgm:prSet presAssocID="{2CFB2960-7BF7-41D5-9169-ED1E89215C1B}" presName="composite" presStyleCnt="0"/>
      <dgm:spPr/>
    </dgm:pt>
    <dgm:pt modelId="{57053B48-E9EE-4D57-A3CB-9399420F3A8F}" type="pres">
      <dgm:prSet presAssocID="{2CFB2960-7BF7-41D5-9169-ED1E89215C1B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3427C0A-CB7A-424C-95BC-3C9C2930DBFD}" type="pres">
      <dgm:prSet presAssocID="{2CFB2960-7BF7-41D5-9169-ED1E89215C1B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3B0B07-9217-44A9-9A1D-B9C5FC44AD6F}" type="presOf" srcId="{32C79EE6-DEAB-432A-BC50-9D1D22A7B8F8}" destId="{F3427C0A-CB7A-424C-95BC-3C9C2930DBFD}" srcOrd="0" destOrd="1" presId="urn:microsoft.com/office/officeart/2005/8/layout/chevron2"/>
    <dgm:cxn modelId="{F5070676-D5B7-4C06-BEBB-2A1BD11EBE92}" type="presOf" srcId="{675A854C-E0E9-45FC-B054-123602AAF440}" destId="{F3427C0A-CB7A-424C-95BC-3C9C2930DBFD}" srcOrd="0" destOrd="0" presId="urn:microsoft.com/office/officeart/2005/8/layout/chevron2"/>
    <dgm:cxn modelId="{711D7B35-0C80-4AC1-A6E1-75B0624569FB}" srcId="{2CFB2960-7BF7-41D5-9169-ED1E89215C1B}" destId="{675A854C-E0E9-45FC-B054-123602AAF440}" srcOrd="0" destOrd="0" parTransId="{75C83701-44FD-42E4-ACE4-3DD03454FD93}" sibTransId="{BD067AAF-A2BE-46A4-9E22-7E35E958EDCD}"/>
    <dgm:cxn modelId="{E5836EDA-3D0B-469C-8FDC-B83FD49A18F9}" type="presOf" srcId="{97274918-3EE9-4342-83E7-126CEA82321F}" destId="{D5D02597-419E-4E5A-8901-21B9F4EDF00B}" srcOrd="0" destOrd="0" presId="urn:microsoft.com/office/officeart/2005/8/layout/chevron2"/>
    <dgm:cxn modelId="{65CC6451-45BD-45AE-95D6-33A592070867}" type="presOf" srcId="{2CFB2960-7BF7-41D5-9169-ED1E89215C1B}" destId="{57053B48-E9EE-4D57-A3CB-9399420F3A8F}" srcOrd="0" destOrd="0" presId="urn:microsoft.com/office/officeart/2005/8/layout/chevron2"/>
    <dgm:cxn modelId="{2916634B-82C4-4081-80D0-5D69544772F2}" srcId="{2CFB2960-7BF7-41D5-9169-ED1E89215C1B}" destId="{32C79EE6-DEAB-432A-BC50-9D1D22A7B8F8}" srcOrd="1" destOrd="0" parTransId="{7940396E-69B2-40A3-AC7A-05E6A1DB76C8}" sibTransId="{6F7C01D3-13B5-400D-B522-CB9B0A26D1F2}"/>
    <dgm:cxn modelId="{62AF4846-8340-4C90-9153-647474E4E560}" srcId="{97274918-3EE9-4342-83E7-126CEA82321F}" destId="{2CFB2960-7BF7-41D5-9169-ED1E89215C1B}" srcOrd="0" destOrd="0" parTransId="{0B3F5C20-0612-4FF1-A097-18571BBD5A4B}" sibTransId="{EE2E1BD0-3EC4-4BAD-8FFA-1E3B98E1DC94}"/>
    <dgm:cxn modelId="{00AABE4A-0EA0-42F2-8B27-990B11A22CDF}" type="presParOf" srcId="{D5D02597-419E-4E5A-8901-21B9F4EDF00B}" destId="{F634584F-E072-422A-8AAC-9C038B875544}" srcOrd="0" destOrd="0" presId="urn:microsoft.com/office/officeart/2005/8/layout/chevron2"/>
    <dgm:cxn modelId="{21C7D4DC-7343-4B03-88DF-A0CB5A5F0658}" type="presParOf" srcId="{F634584F-E072-422A-8AAC-9C038B875544}" destId="{57053B48-E9EE-4D57-A3CB-9399420F3A8F}" srcOrd="0" destOrd="0" presId="urn:microsoft.com/office/officeart/2005/8/layout/chevron2"/>
    <dgm:cxn modelId="{9D239689-2B5D-47C8-AF0A-D5CD94CC8526}" type="presParOf" srcId="{F634584F-E072-422A-8AAC-9C038B875544}" destId="{F3427C0A-CB7A-424C-95BC-3C9C2930DBF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2BEBBB-A058-488A-A638-6C109FC687AD}" type="doc">
      <dgm:prSet loTypeId="urn:microsoft.com/office/officeart/2005/8/layout/vList2" loCatId="list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62E4A60-4306-4CAC-8806-80F05AA6E634}">
      <dgm:prSet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mtClean="0"/>
            <a:t>One of them to car class </a:t>
          </a:r>
          <a:endParaRPr lang="ar-EG"/>
        </a:p>
      </dgm:t>
    </dgm:pt>
    <dgm:pt modelId="{AF27ABAA-F398-426F-8493-A6DD871DED68}" type="parTrans" cxnId="{66004A7B-F213-4F4F-B727-E6FC782EA936}">
      <dgm:prSet/>
      <dgm:spPr/>
      <dgm:t>
        <a:bodyPr/>
        <a:lstStyle/>
        <a:p>
          <a:endParaRPr lang="en-US"/>
        </a:p>
      </dgm:t>
    </dgm:pt>
    <dgm:pt modelId="{0B22889C-57D5-4D87-8614-F6FC72561167}" type="sibTrans" cxnId="{66004A7B-F213-4F4F-B727-E6FC782EA936}">
      <dgm:prSet/>
      <dgm:spPr/>
      <dgm:t>
        <a:bodyPr/>
        <a:lstStyle/>
        <a:p>
          <a:endParaRPr lang="en-US"/>
        </a:p>
      </dgm:t>
    </dgm:pt>
    <dgm:pt modelId="{DF9C149D-8126-440C-B412-508AA31B1B6F}">
      <dgm:prSet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mtClean="0"/>
            <a:t>Two of them to color class </a:t>
          </a:r>
          <a:endParaRPr lang="ar-EG"/>
        </a:p>
      </dgm:t>
    </dgm:pt>
    <dgm:pt modelId="{59B96C06-C35C-4A7C-A726-2217885166EA}" type="parTrans" cxnId="{B233B504-46E9-4183-9A83-09AC8D83FE6B}">
      <dgm:prSet/>
      <dgm:spPr/>
      <dgm:t>
        <a:bodyPr/>
        <a:lstStyle/>
        <a:p>
          <a:endParaRPr lang="en-US"/>
        </a:p>
      </dgm:t>
    </dgm:pt>
    <dgm:pt modelId="{C8224A36-7D19-4DC6-A529-DCF2D4EA7134}" type="sibTrans" cxnId="{B233B504-46E9-4183-9A83-09AC8D83FE6B}">
      <dgm:prSet/>
      <dgm:spPr/>
      <dgm:t>
        <a:bodyPr/>
        <a:lstStyle/>
        <a:p>
          <a:endParaRPr lang="en-US"/>
        </a:p>
      </dgm:t>
    </dgm:pt>
    <dgm:pt modelId="{0B444578-2315-4F61-9050-125FA8AF68B3}">
      <dgm:prSet/>
      <dgm:spPr/>
      <dgm:t>
        <a:bodyPr/>
        <a:lstStyle/>
        <a:p>
          <a:pPr rtl="0"/>
          <a:r>
            <a:rPr lang="en-US" smtClean="0"/>
            <a:t>Three of them have same name join table is car_color and have two attribute is car_id ,color_id</a:t>
          </a:r>
          <a:endParaRPr lang="ar-EG"/>
        </a:p>
      </dgm:t>
    </dgm:pt>
    <dgm:pt modelId="{6EE54E6C-AE4E-408D-9F7D-86766529A0F9}" type="parTrans" cxnId="{B1D11168-3C79-4892-A074-53C6700C2BA1}">
      <dgm:prSet/>
      <dgm:spPr/>
      <dgm:t>
        <a:bodyPr/>
        <a:lstStyle/>
        <a:p>
          <a:endParaRPr lang="en-US"/>
        </a:p>
      </dgm:t>
    </dgm:pt>
    <dgm:pt modelId="{270A9799-CCB8-47E6-9B14-3E6B347704D1}" type="sibTrans" cxnId="{B1D11168-3C79-4892-A074-53C6700C2BA1}">
      <dgm:prSet/>
      <dgm:spPr/>
      <dgm:t>
        <a:bodyPr/>
        <a:lstStyle/>
        <a:p>
          <a:endParaRPr lang="en-US"/>
        </a:p>
      </dgm:t>
    </dgm:pt>
    <dgm:pt modelId="{7B8144D9-C708-4443-8AF9-03B9CD0C9E25}" type="pres">
      <dgm:prSet presAssocID="{A42BEBBB-A058-488A-A638-6C109FC687AD}" presName="linear" presStyleCnt="0">
        <dgm:presLayoutVars>
          <dgm:animLvl val="lvl"/>
          <dgm:resizeHandles val="exact"/>
        </dgm:presLayoutVars>
      </dgm:prSet>
      <dgm:spPr/>
    </dgm:pt>
    <dgm:pt modelId="{098F7762-0FC8-4381-B2B8-10B60899E54C}" type="pres">
      <dgm:prSet presAssocID="{762E4A60-4306-4CAC-8806-80F05AA6E634}" presName="parentText" presStyleLbl="node1" presStyleIdx="0" presStyleCnt="3" custScaleY="110000">
        <dgm:presLayoutVars>
          <dgm:chMax val="0"/>
          <dgm:bulletEnabled val="1"/>
        </dgm:presLayoutVars>
      </dgm:prSet>
      <dgm:spPr/>
    </dgm:pt>
    <dgm:pt modelId="{DF9B62A3-2EB1-4C1B-8BAA-84CB4D41303D}" type="pres">
      <dgm:prSet presAssocID="{0B22889C-57D5-4D87-8614-F6FC72561167}" presName="spacer" presStyleCnt="0"/>
      <dgm:spPr/>
    </dgm:pt>
    <dgm:pt modelId="{2E5BDAF6-F2F1-4D59-8393-9C2D7A68A35E}" type="pres">
      <dgm:prSet presAssocID="{DF9C149D-8126-440C-B412-508AA31B1B6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6A35D4-231C-4007-A9E6-136B951F6F2C}" type="pres">
      <dgm:prSet presAssocID="{C8224A36-7D19-4DC6-A529-DCF2D4EA7134}" presName="spacer" presStyleCnt="0"/>
      <dgm:spPr/>
    </dgm:pt>
    <dgm:pt modelId="{8B59CA46-A351-498B-BB1B-501B51AFEF04}" type="pres">
      <dgm:prSet presAssocID="{0B444578-2315-4F61-9050-125FA8AF68B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233B504-46E9-4183-9A83-09AC8D83FE6B}" srcId="{A42BEBBB-A058-488A-A638-6C109FC687AD}" destId="{DF9C149D-8126-440C-B412-508AA31B1B6F}" srcOrd="1" destOrd="0" parTransId="{59B96C06-C35C-4A7C-A726-2217885166EA}" sibTransId="{C8224A36-7D19-4DC6-A529-DCF2D4EA7134}"/>
    <dgm:cxn modelId="{B4720179-487F-47CA-BFDA-758AB692E449}" type="presOf" srcId="{762E4A60-4306-4CAC-8806-80F05AA6E634}" destId="{098F7762-0FC8-4381-B2B8-10B60899E54C}" srcOrd="0" destOrd="0" presId="urn:microsoft.com/office/officeart/2005/8/layout/vList2"/>
    <dgm:cxn modelId="{66004A7B-F213-4F4F-B727-E6FC782EA936}" srcId="{A42BEBBB-A058-488A-A638-6C109FC687AD}" destId="{762E4A60-4306-4CAC-8806-80F05AA6E634}" srcOrd="0" destOrd="0" parTransId="{AF27ABAA-F398-426F-8493-A6DD871DED68}" sibTransId="{0B22889C-57D5-4D87-8614-F6FC72561167}"/>
    <dgm:cxn modelId="{6AC035AE-4CEE-4585-B2A9-293A61DD100D}" type="presOf" srcId="{0B444578-2315-4F61-9050-125FA8AF68B3}" destId="{8B59CA46-A351-498B-BB1B-501B51AFEF04}" srcOrd="0" destOrd="0" presId="urn:microsoft.com/office/officeart/2005/8/layout/vList2"/>
    <dgm:cxn modelId="{B1D11168-3C79-4892-A074-53C6700C2BA1}" srcId="{A42BEBBB-A058-488A-A638-6C109FC687AD}" destId="{0B444578-2315-4F61-9050-125FA8AF68B3}" srcOrd="2" destOrd="0" parTransId="{6EE54E6C-AE4E-408D-9F7D-86766529A0F9}" sibTransId="{270A9799-CCB8-47E6-9B14-3E6B347704D1}"/>
    <dgm:cxn modelId="{6A0E622F-ECD1-413D-937D-B70ED00CFBDD}" type="presOf" srcId="{A42BEBBB-A058-488A-A638-6C109FC687AD}" destId="{7B8144D9-C708-4443-8AF9-03B9CD0C9E25}" srcOrd="0" destOrd="0" presId="urn:microsoft.com/office/officeart/2005/8/layout/vList2"/>
    <dgm:cxn modelId="{6790B44F-5143-42F6-B81B-BAED8ED3B02B}" type="presOf" srcId="{DF9C149D-8126-440C-B412-508AA31B1B6F}" destId="{2E5BDAF6-F2F1-4D59-8393-9C2D7A68A35E}" srcOrd="0" destOrd="0" presId="urn:microsoft.com/office/officeart/2005/8/layout/vList2"/>
    <dgm:cxn modelId="{4D674B11-8173-4354-962B-873F141588DC}" type="presParOf" srcId="{7B8144D9-C708-4443-8AF9-03B9CD0C9E25}" destId="{098F7762-0FC8-4381-B2B8-10B60899E54C}" srcOrd="0" destOrd="0" presId="urn:microsoft.com/office/officeart/2005/8/layout/vList2"/>
    <dgm:cxn modelId="{E88A0F0A-AEA4-4093-882B-B71DB50517FA}" type="presParOf" srcId="{7B8144D9-C708-4443-8AF9-03B9CD0C9E25}" destId="{DF9B62A3-2EB1-4C1B-8BAA-84CB4D41303D}" srcOrd="1" destOrd="0" presId="urn:microsoft.com/office/officeart/2005/8/layout/vList2"/>
    <dgm:cxn modelId="{619FB806-159B-4C59-A4AF-BC6296C549D8}" type="presParOf" srcId="{7B8144D9-C708-4443-8AF9-03B9CD0C9E25}" destId="{2E5BDAF6-F2F1-4D59-8393-9C2D7A68A35E}" srcOrd="2" destOrd="0" presId="urn:microsoft.com/office/officeart/2005/8/layout/vList2"/>
    <dgm:cxn modelId="{F3DDA6F5-F008-4283-8A1A-831ADDD28FF9}" type="presParOf" srcId="{7B8144D9-C708-4443-8AF9-03B9CD0C9E25}" destId="{D16A35D4-231C-4007-A9E6-136B951F6F2C}" srcOrd="3" destOrd="0" presId="urn:microsoft.com/office/officeart/2005/8/layout/vList2"/>
    <dgm:cxn modelId="{873A434F-F5B5-4A20-92BE-06B6352FE829}" type="presParOf" srcId="{7B8144D9-C708-4443-8AF9-03B9CD0C9E25}" destId="{8B59CA46-A351-498B-BB1B-501B51AFEF0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5BDB2A-004A-42DD-9F25-AC858B6B2F76}" type="doc">
      <dgm:prSet loTypeId="urn:microsoft.com/office/officeart/2005/8/layout/process1" loCatId="process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863F76B-88B0-4614-A162-2FB9DD8D9153}">
      <dgm:prSet/>
      <dgm:spPr/>
      <dgm:t>
        <a:bodyPr/>
        <a:lstStyle/>
        <a:p>
          <a:pPr rtl="0"/>
          <a:r>
            <a:rPr lang="en-US" smtClean="0"/>
            <a:t>CRUD</a:t>
          </a:r>
          <a:endParaRPr lang="ar-EG"/>
        </a:p>
      </dgm:t>
    </dgm:pt>
    <dgm:pt modelId="{C06CCDA8-7180-4B35-8E7F-321AE591FC14}" type="parTrans" cxnId="{18742CC6-C575-4ED3-9828-E9AD57AC6461}">
      <dgm:prSet/>
      <dgm:spPr/>
      <dgm:t>
        <a:bodyPr/>
        <a:lstStyle/>
        <a:p>
          <a:endParaRPr lang="en-US"/>
        </a:p>
      </dgm:t>
    </dgm:pt>
    <dgm:pt modelId="{AF8BBFBA-4DCE-4C4D-98DA-E25E4957F66C}" type="sibTrans" cxnId="{18742CC6-C575-4ED3-9828-E9AD57AC6461}">
      <dgm:prSet/>
      <dgm:spPr/>
      <dgm:t>
        <a:bodyPr/>
        <a:lstStyle/>
        <a:p>
          <a:endParaRPr lang="en-US"/>
        </a:p>
      </dgm:t>
    </dgm:pt>
    <dgm:pt modelId="{D84D2647-E53B-4C50-B5D5-702716F2EEE2}" type="pres">
      <dgm:prSet presAssocID="{A35BDB2A-004A-42DD-9F25-AC858B6B2F76}" presName="Name0" presStyleCnt="0">
        <dgm:presLayoutVars>
          <dgm:dir/>
          <dgm:resizeHandles val="exact"/>
        </dgm:presLayoutVars>
      </dgm:prSet>
      <dgm:spPr/>
    </dgm:pt>
    <dgm:pt modelId="{79F0573F-2AA0-442B-B2C2-7DF070EFCE63}" type="pres">
      <dgm:prSet presAssocID="{E863F76B-88B0-4614-A162-2FB9DD8D9153}" presName="node" presStyleLbl="node1" presStyleIdx="0" presStyleCnt="1" custLinFactY="26815" custLinFactNeighborX="-49" custLinFactNeighborY="100000">
        <dgm:presLayoutVars>
          <dgm:bulletEnabled val="1"/>
        </dgm:presLayoutVars>
      </dgm:prSet>
      <dgm:spPr/>
    </dgm:pt>
  </dgm:ptLst>
  <dgm:cxnLst>
    <dgm:cxn modelId="{18742CC6-C575-4ED3-9828-E9AD57AC6461}" srcId="{A35BDB2A-004A-42DD-9F25-AC858B6B2F76}" destId="{E863F76B-88B0-4614-A162-2FB9DD8D9153}" srcOrd="0" destOrd="0" parTransId="{C06CCDA8-7180-4B35-8E7F-321AE591FC14}" sibTransId="{AF8BBFBA-4DCE-4C4D-98DA-E25E4957F66C}"/>
    <dgm:cxn modelId="{EAB3A3B9-3720-4978-AD6E-432917F57FE1}" type="presOf" srcId="{E863F76B-88B0-4614-A162-2FB9DD8D9153}" destId="{79F0573F-2AA0-442B-B2C2-7DF070EFCE63}" srcOrd="0" destOrd="0" presId="urn:microsoft.com/office/officeart/2005/8/layout/process1"/>
    <dgm:cxn modelId="{6BA9BAA0-5ED2-4D3A-98EA-F30C56C537F1}" type="presOf" srcId="{A35BDB2A-004A-42DD-9F25-AC858B6B2F76}" destId="{D84D2647-E53B-4C50-B5D5-702716F2EEE2}" srcOrd="0" destOrd="0" presId="urn:microsoft.com/office/officeart/2005/8/layout/process1"/>
    <dgm:cxn modelId="{97262898-5D79-4F73-A6A5-A28787ECDF14}" type="presParOf" srcId="{D84D2647-E53B-4C50-B5D5-702716F2EEE2}" destId="{79F0573F-2AA0-442B-B2C2-7DF070EFCE63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8009E9-EF5D-4149-BDDC-089E72A1BF5E}" type="doc">
      <dgm:prSet loTypeId="urn:microsoft.com/office/officeart/2009/3/layout/StepUpProcess" loCatId="process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895D6EE-6822-4B68-B9A3-999C66F46E90}">
      <dgm:prSet/>
      <dgm:spPr/>
      <dgm:t>
        <a:bodyPr/>
        <a:lstStyle/>
        <a:p>
          <a:pPr rtl="0"/>
          <a:r>
            <a:rPr lang="en-US" b="1" dirty="0" err="1" smtClean="0"/>
            <a:t>Creat</a:t>
          </a:r>
          <a:r>
            <a:rPr lang="en-US" b="1" dirty="0" smtClean="0"/>
            <a:t> operation </a:t>
          </a:r>
          <a:endParaRPr lang="ar-EG" dirty="0"/>
        </a:p>
      </dgm:t>
    </dgm:pt>
    <dgm:pt modelId="{B63548AE-AA92-431E-915E-EC53266E40A6}" type="parTrans" cxnId="{615CD80F-6F81-4B2D-A048-9B1592CDBD98}">
      <dgm:prSet/>
      <dgm:spPr/>
      <dgm:t>
        <a:bodyPr/>
        <a:lstStyle/>
        <a:p>
          <a:endParaRPr lang="en-US"/>
        </a:p>
      </dgm:t>
    </dgm:pt>
    <dgm:pt modelId="{4B9127EF-9A8D-4362-B377-71AEBFF21F45}" type="sibTrans" cxnId="{615CD80F-6F81-4B2D-A048-9B1592CDBD98}">
      <dgm:prSet/>
      <dgm:spPr/>
      <dgm:t>
        <a:bodyPr/>
        <a:lstStyle/>
        <a:p>
          <a:endParaRPr lang="en-US"/>
        </a:p>
      </dgm:t>
    </dgm:pt>
    <dgm:pt modelId="{FFC333A0-2089-43E3-A7FC-B4F24B26C404}">
      <dgm:prSet/>
      <dgm:spPr/>
      <dgm:t>
        <a:bodyPr/>
        <a:lstStyle/>
        <a:p>
          <a:pPr rtl="0"/>
          <a:r>
            <a:rPr lang="en-US" smtClean="0"/>
            <a:t>creat object of car and object of Color then set vaule for name attribute</a:t>
          </a:r>
          <a:endParaRPr lang="ar-EG"/>
        </a:p>
      </dgm:t>
    </dgm:pt>
    <dgm:pt modelId="{6DBF4852-C590-4E73-AC6F-91A19A68D2A6}" type="parTrans" cxnId="{F57ED218-41A3-4A60-B7F4-5DF767C0A9E7}">
      <dgm:prSet/>
      <dgm:spPr/>
      <dgm:t>
        <a:bodyPr/>
        <a:lstStyle/>
        <a:p>
          <a:endParaRPr lang="en-US"/>
        </a:p>
      </dgm:t>
    </dgm:pt>
    <dgm:pt modelId="{F38B361C-679C-4552-877C-3C421DBD117E}" type="sibTrans" cxnId="{F57ED218-41A3-4A60-B7F4-5DF767C0A9E7}">
      <dgm:prSet/>
      <dgm:spPr/>
      <dgm:t>
        <a:bodyPr/>
        <a:lstStyle/>
        <a:p>
          <a:endParaRPr lang="en-US"/>
        </a:p>
      </dgm:t>
    </dgm:pt>
    <dgm:pt modelId="{61AD9F3D-08C6-4B2A-B194-B8EE2A0975C8}">
      <dgm:prSet/>
      <dgm:spPr/>
      <dgm:t>
        <a:bodyPr/>
        <a:lstStyle/>
        <a:p>
          <a:pPr rtl="0"/>
          <a:r>
            <a:rPr lang="en-US" smtClean="0"/>
            <a:t>Add list object of color in all car object with getList.add(object of Color)</a:t>
          </a:r>
          <a:endParaRPr lang="ar-EG"/>
        </a:p>
      </dgm:t>
    </dgm:pt>
    <dgm:pt modelId="{945EE85C-663F-4A0D-823D-4517E8CEEB53}" type="parTrans" cxnId="{C416049D-353E-48A5-B239-9A27DC7C021B}">
      <dgm:prSet/>
      <dgm:spPr/>
      <dgm:t>
        <a:bodyPr/>
        <a:lstStyle/>
        <a:p>
          <a:endParaRPr lang="en-US"/>
        </a:p>
      </dgm:t>
    </dgm:pt>
    <dgm:pt modelId="{EAAFFE4A-4AA7-4672-A3D5-5ABD5561C722}" type="sibTrans" cxnId="{C416049D-353E-48A5-B239-9A27DC7C021B}">
      <dgm:prSet/>
      <dgm:spPr/>
      <dgm:t>
        <a:bodyPr/>
        <a:lstStyle/>
        <a:p>
          <a:endParaRPr lang="en-US"/>
        </a:p>
      </dgm:t>
    </dgm:pt>
    <dgm:pt modelId="{B5CA2E4B-74C7-4C78-A83B-1D6818FEB197}">
      <dgm:prSet/>
      <dgm:spPr/>
      <dgm:t>
        <a:bodyPr/>
        <a:lstStyle/>
        <a:p>
          <a:pPr rtl="0"/>
          <a:r>
            <a:rPr lang="en-US" smtClean="0"/>
            <a:t>// repact this for all object color to one object Car  </a:t>
          </a:r>
          <a:endParaRPr lang="ar-EG"/>
        </a:p>
      </dgm:t>
    </dgm:pt>
    <dgm:pt modelId="{29B2B3F4-6369-47C9-ACE8-E72D80A86AA7}" type="parTrans" cxnId="{0A37571B-2F20-41FA-BB69-42F7FCA31F84}">
      <dgm:prSet/>
      <dgm:spPr/>
      <dgm:t>
        <a:bodyPr/>
        <a:lstStyle/>
        <a:p>
          <a:endParaRPr lang="en-US"/>
        </a:p>
      </dgm:t>
    </dgm:pt>
    <dgm:pt modelId="{86530320-8F51-4E64-8F12-F21A1B3F8884}" type="sibTrans" cxnId="{0A37571B-2F20-41FA-BB69-42F7FCA31F84}">
      <dgm:prSet/>
      <dgm:spPr/>
      <dgm:t>
        <a:bodyPr/>
        <a:lstStyle/>
        <a:p>
          <a:endParaRPr lang="en-US"/>
        </a:p>
      </dgm:t>
    </dgm:pt>
    <dgm:pt modelId="{E89FEC8D-552C-42B8-856E-982F3136F2D2}">
      <dgm:prSet/>
      <dgm:spPr/>
      <dgm:t>
        <a:bodyPr/>
        <a:lstStyle/>
        <a:p>
          <a:pPr rtl="0"/>
          <a:r>
            <a:rPr lang="en-US" smtClean="0"/>
            <a:t>save all object Car in session</a:t>
          </a:r>
          <a:endParaRPr lang="ar-EG"/>
        </a:p>
      </dgm:t>
    </dgm:pt>
    <dgm:pt modelId="{4458C56D-407F-4D96-94A3-EB2729B9D4D7}" type="parTrans" cxnId="{0CFA625A-9074-4B9E-A731-6BF1EFA69F97}">
      <dgm:prSet/>
      <dgm:spPr/>
      <dgm:t>
        <a:bodyPr/>
        <a:lstStyle/>
        <a:p>
          <a:endParaRPr lang="en-US"/>
        </a:p>
      </dgm:t>
    </dgm:pt>
    <dgm:pt modelId="{F95B5268-5D50-4429-BE89-893EB4594FE3}" type="sibTrans" cxnId="{0CFA625A-9074-4B9E-A731-6BF1EFA69F97}">
      <dgm:prSet/>
      <dgm:spPr/>
      <dgm:t>
        <a:bodyPr/>
        <a:lstStyle/>
        <a:p>
          <a:endParaRPr lang="en-US"/>
        </a:p>
      </dgm:t>
    </dgm:pt>
    <dgm:pt modelId="{E6B4BF9D-44B1-439A-9357-B360638BF8FF}" type="pres">
      <dgm:prSet presAssocID="{BE8009E9-EF5D-4149-BDDC-089E72A1BF5E}" presName="rootnode" presStyleCnt="0">
        <dgm:presLayoutVars>
          <dgm:chMax/>
          <dgm:chPref/>
          <dgm:dir/>
          <dgm:animLvl val="lvl"/>
        </dgm:presLayoutVars>
      </dgm:prSet>
      <dgm:spPr/>
    </dgm:pt>
    <dgm:pt modelId="{8D19672F-A083-43E2-AE28-F05101F4310A}" type="pres">
      <dgm:prSet presAssocID="{B895D6EE-6822-4B68-B9A3-999C66F46E90}" presName="composite" presStyleCnt="0"/>
      <dgm:spPr/>
    </dgm:pt>
    <dgm:pt modelId="{0D7FF058-26E6-4204-9A60-F66D934918AC}" type="pres">
      <dgm:prSet presAssocID="{B895D6EE-6822-4B68-B9A3-999C66F46E90}" presName="LShape" presStyleLbl="alignNode1" presStyleIdx="0" presStyleCnt="9"/>
      <dgm:spPr/>
    </dgm:pt>
    <dgm:pt modelId="{C6725FEE-98EB-4FC6-B353-2ECF37092249}" type="pres">
      <dgm:prSet presAssocID="{B895D6EE-6822-4B68-B9A3-999C66F46E90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A5871617-3D1E-4ABC-A7C1-5F975332ADC4}" type="pres">
      <dgm:prSet presAssocID="{B895D6EE-6822-4B68-B9A3-999C66F46E90}" presName="Triangle" presStyleLbl="alignNode1" presStyleIdx="1" presStyleCnt="9"/>
      <dgm:spPr/>
    </dgm:pt>
    <dgm:pt modelId="{D2FD1BBB-7AD5-494F-B6F1-9A52B92A5768}" type="pres">
      <dgm:prSet presAssocID="{4B9127EF-9A8D-4362-B377-71AEBFF21F45}" presName="sibTrans" presStyleCnt="0"/>
      <dgm:spPr/>
    </dgm:pt>
    <dgm:pt modelId="{89C6E7DE-F2F7-4024-9311-053300F5237F}" type="pres">
      <dgm:prSet presAssocID="{4B9127EF-9A8D-4362-B377-71AEBFF21F45}" presName="space" presStyleCnt="0"/>
      <dgm:spPr/>
    </dgm:pt>
    <dgm:pt modelId="{243A2679-B9DB-4157-90F0-FD5AC56839F4}" type="pres">
      <dgm:prSet presAssocID="{FFC333A0-2089-43E3-A7FC-B4F24B26C404}" presName="composite" presStyleCnt="0"/>
      <dgm:spPr/>
    </dgm:pt>
    <dgm:pt modelId="{29F82DB5-03DF-47BA-B866-34390731ADA2}" type="pres">
      <dgm:prSet presAssocID="{FFC333A0-2089-43E3-A7FC-B4F24B26C404}" presName="LShape" presStyleLbl="alignNode1" presStyleIdx="2" presStyleCnt="9"/>
      <dgm:spPr/>
    </dgm:pt>
    <dgm:pt modelId="{8CB2C0E0-C57D-4DAD-A2E7-50FE651F51E0}" type="pres">
      <dgm:prSet presAssocID="{FFC333A0-2089-43E3-A7FC-B4F24B26C404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14E8CB93-9FBC-4205-86B7-AD16842E6B00}" type="pres">
      <dgm:prSet presAssocID="{FFC333A0-2089-43E3-A7FC-B4F24B26C404}" presName="Triangle" presStyleLbl="alignNode1" presStyleIdx="3" presStyleCnt="9"/>
      <dgm:spPr/>
    </dgm:pt>
    <dgm:pt modelId="{9E29D36F-FE3C-4CEF-9D6D-433296A9BE3E}" type="pres">
      <dgm:prSet presAssocID="{F38B361C-679C-4552-877C-3C421DBD117E}" presName="sibTrans" presStyleCnt="0"/>
      <dgm:spPr/>
    </dgm:pt>
    <dgm:pt modelId="{983F2D49-647D-4D0D-9352-80F6B40E474E}" type="pres">
      <dgm:prSet presAssocID="{F38B361C-679C-4552-877C-3C421DBD117E}" presName="space" presStyleCnt="0"/>
      <dgm:spPr/>
    </dgm:pt>
    <dgm:pt modelId="{DD403AB3-EC03-48BC-B050-C37FBB19F107}" type="pres">
      <dgm:prSet presAssocID="{61AD9F3D-08C6-4B2A-B194-B8EE2A0975C8}" presName="composite" presStyleCnt="0"/>
      <dgm:spPr/>
    </dgm:pt>
    <dgm:pt modelId="{4683331B-513A-47D1-B8B3-C24466DFB302}" type="pres">
      <dgm:prSet presAssocID="{61AD9F3D-08C6-4B2A-B194-B8EE2A0975C8}" presName="LShape" presStyleLbl="alignNode1" presStyleIdx="4" presStyleCnt="9"/>
      <dgm:spPr/>
    </dgm:pt>
    <dgm:pt modelId="{013D5F97-0B55-4E61-B9BC-6FB1C395BEB7}" type="pres">
      <dgm:prSet presAssocID="{61AD9F3D-08C6-4B2A-B194-B8EE2A0975C8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4404AA0E-371C-454D-8A05-AC14731F25F2}" type="pres">
      <dgm:prSet presAssocID="{61AD9F3D-08C6-4B2A-B194-B8EE2A0975C8}" presName="Triangle" presStyleLbl="alignNode1" presStyleIdx="5" presStyleCnt="9"/>
      <dgm:spPr/>
    </dgm:pt>
    <dgm:pt modelId="{465D5C7E-CD3A-4603-B6A5-814F96F7A6CD}" type="pres">
      <dgm:prSet presAssocID="{EAAFFE4A-4AA7-4672-A3D5-5ABD5561C722}" presName="sibTrans" presStyleCnt="0"/>
      <dgm:spPr/>
    </dgm:pt>
    <dgm:pt modelId="{328FC1DB-44B7-48F2-BDEA-320A35EBDD29}" type="pres">
      <dgm:prSet presAssocID="{EAAFFE4A-4AA7-4672-A3D5-5ABD5561C722}" presName="space" presStyleCnt="0"/>
      <dgm:spPr/>
    </dgm:pt>
    <dgm:pt modelId="{93923151-00F0-42EF-B644-1E155E396413}" type="pres">
      <dgm:prSet presAssocID="{B5CA2E4B-74C7-4C78-A83B-1D6818FEB197}" presName="composite" presStyleCnt="0"/>
      <dgm:spPr/>
    </dgm:pt>
    <dgm:pt modelId="{2508F0CC-61C4-4687-A2FE-B188D668114E}" type="pres">
      <dgm:prSet presAssocID="{B5CA2E4B-74C7-4C78-A83B-1D6818FEB197}" presName="LShape" presStyleLbl="alignNode1" presStyleIdx="6" presStyleCnt="9"/>
      <dgm:spPr/>
    </dgm:pt>
    <dgm:pt modelId="{AC21B277-C04D-4166-AFE9-A05A4898A482}" type="pres">
      <dgm:prSet presAssocID="{B5CA2E4B-74C7-4C78-A83B-1D6818FEB197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152F6C34-4959-4B23-8B4E-837EC12B545F}" type="pres">
      <dgm:prSet presAssocID="{B5CA2E4B-74C7-4C78-A83B-1D6818FEB197}" presName="Triangle" presStyleLbl="alignNode1" presStyleIdx="7" presStyleCnt="9"/>
      <dgm:spPr/>
    </dgm:pt>
    <dgm:pt modelId="{1061D58E-6F44-46DA-94FD-FBD8E8BF0DC7}" type="pres">
      <dgm:prSet presAssocID="{86530320-8F51-4E64-8F12-F21A1B3F8884}" presName="sibTrans" presStyleCnt="0"/>
      <dgm:spPr/>
    </dgm:pt>
    <dgm:pt modelId="{9454D465-C89A-4A42-8A74-D90E93622298}" type="pres">
      <dgm:prSet presAssocID="{86530320-8F51-4E64-8F12-F21A1B3F8884}" presName="space" presStyleCnt="0"/>
      <dgm:spPr/>
    </dgm:pt>
    <dgm:pt modelId="{64C5F750-3371-4946-BF08-85F0BD793840}" type="pres">
      <dgm:prSet presAssocID="{E89FEC8D-552C-42B8-856E-982F3136F2D2}" presName="composite" presStyleCnt="0"/>
      <dgm:spPr/>
    </dgm:pt>
    <dgm:pt modelId="{2DE192C7-176B-4DDB-9A78-6A8CFA4A5B5D}" type="pres">
      <dgm:prSet presAssocID="{E89FEC8D-552C-42B8-856E-982F3136F2D2}" presName="LShape" presStyleLbl="alignNode1" presStyleIdx="8" presStyleCnt="9"/>
      <dgm:spPr/>
    </dgm:pt>
    <dgm:pt modelId="{47B2A59B-8165-4467-96EF-1A62BAC1D4B7}" type="pres">
      <dgm:prSet presAssocID="{E89FEC8D-552C-42B8-856E-982F3136F2D2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F57ED218-41A3-4A60-B7F4-5DF767C0A9E7}" srcId="{BE8009E9-EF5D-4149-BDDC-089E72A1BF5E}" destId="{FFC333A0-2089-43E3-A7FC-B4F24B26C404}" srcOrd="1" destOrd="0" parTransId="{6DBF4852-C590-4E73-AC6F-91A19A68D2A6}" sibTransId="{F38B361C-679C-4552-877C-3C421DBD117E}"/>
    <dgm:cxn modelId="{E35AD92F-6056-4953-B468-9E04AD199B25}" type="presOf" srcId="{BE8009E9-EF5D-4149-BDDC-089E72A1BF5E}" destId="{E6B4BF9D-44B1-439A-9357-B360638BF8FF}" srcOrd="0" destOrd="0" presId="urn:microsoft.com/office/officeart/2009/3/layout/StepUpProcess"/>
    <dgm:cxn modelId="{03877476-C241-4D58-A4D6-93E6E7EC45F4}" type="presOf" srcId="{B895D6EE-6822-4B68-B9A3-999C66F46E90}" destId="{C6725FEE-98EB-4FC6-B353-2ECF37092249}" srcOrd="0" destOrd="0" presId="urn:microsoft.com/office/officeart/2009/3/layout/StepUpProcess"/>
    <dgm:cxn modelId="{C416049D-353E-48A5-B239-9A27DC7C021B}" srcId="{BE8009E9-EF5D-4149-BDDC-089E72A1BF5E}" destId="{61AD9F3D-08C6-4B2A-B194-B8EE2A0975C8}" srcOrd="2" destOrd="0" parTransId="{945EE85C-663F-4A0D-823D-4517E8CEEB53}" sibTransId="{EAAFFE4A-4AA7-4672-A3D5-5ABD5561C722}"/>
    <dgm:cxn modelId="{1DDB155D-B73F-4D17-9EDA-0BED56211AF1}" type="presOf" srcId="{B5CA2E4B-74C7-4C78-A83B-1D6818FEB197}" destId="{AC21B277-C04D-4166-AFE9-A05A4898A482}" srcOrd="0" destOrd="0" presId="urn:microsoft.com/office/officeart/2009/3/layout/StepUpProcess"/>
    <dgm:cxn modelId="{615CD80F-6F81-4B2D-A048-9B1592CDBD98}" srcId="{BE8009E9-EF5D-4149-BDDC-089E72A1BF5E}" destId="{B895D6EE-6822-4B68-B9A3-999C66F46E90}" srcOrd="0" destOrd="0" parTransId="{B63548AE-AA92-431E-915E-EC53266E40A6}" sibTransId="{4B9127EF-9A8D-4362-B377-71AEBFF21F45}"/>
    <dgm:cxn modelId="{0A37571B-2F20-41FA-BB69-42F7FCA31F84}" srcId="{BE8009E9-EF5D-4149-BDDC-089E72A1BF5E}" destId="{B5CA2E4B-74C7-4C78-A83B-1D6818FEB197}" srcOrd="3" destOrd="0" parTransId="{29B2B3F4-6369-47C9-ACE8-E72D80A86AA7}" sibTransId="{86530320-8F51-4E64-8F12-F21A1B3F8884}"/>
    <dgm:cxn modelId="{F73F18EB-83B4-4114-BD03-9BE691D042D2}" type="presOf" srcId="{E89FEC8D-552C-42B8-856E-982F3136F2D2}" destId="{47B2A59B-8165-4467-96EF-1A62BAC1D4B7}" srcOrd="0" destOrd="0" presId="urn:microsoft.com/office/officeart/2009/3/layout/StepUpProcess"/>
    <dgm:cxn modelId="{0CFA625A-9074-4B9E-A731-6BF1EFA69F97}" srcId="{BE8009E9-EF5D-4149-BDDC-089E72A1BF5E}" destId="{E89FEC8D-552C-42B8-856E-982F3136F2D2}" srcOrd="4" destOrd="0" parTransId="{4458C56D-407F-4D96-94A3-EB2729B9D4D7}" sibTransId="{F95B5268-5D50-4429-BE89-893EB4594FE3}"/>
    <dgm:cxn modelId="{C29D671C-9F69-4078-BC73-9FA532D7B2D0}" type="presOf" srcId="{61AD9F3D-08C6-4B2A-B194-B8EE2A0975C8}" destId="{013D5F97-0B55-4E61-B9BC-6FB1C395BEB7}" srcOrd="0" destOrd="0" presId="urn:microsoft.com/office/officeart/2009/3/layout/StepUpProcess"/>
    <dgm:cxn modelId="{95FC9683-7334-4226-B749-E8271F0170CC}" type="presOf" srcId="{FFC333A0-2089-43E3-A7FC-B4F24B26C404}" destId="{8CB2C0E0-C57D-4DAD-A2E7-50FE651F51E0}" srcOrd="0" destOrd="0" presId="urn:microsoft.com/office/officeart/2009/3/layout/StepUpProcess"/>
    <dgm:cxn modelId="{3E9BBE53-3B19-421F-8C0C-1B8AC28E4077}" type="presParOf" srcId="{E6B4BF9D-44B1-439A-9357-B360638BF8FF}" destId="{8D19672F-A083-43E2-AE28-F05101F4310A}" srcOrd="0" destOrd="0" presId="urn:microsoft.com/office/officeart/2009/3/layout/StepUpProcess"/>
    <dgm:cxn modelId="{76AB6F7B-022A-4351-B777-A14C86115AB3}" type="presParOf" srcId="{8D19672F-A083-43E2-AE28-F05101F4310A}" destId="{0D7FF058-26E6-4204-9A60-F66D934918AC}" srcOrd="0" destOrd="0" presId="urn:microsoft.com/office/officeart/2009/3/layout/StepUpProcess"/>
    <dgm:cxn modelId="{24012D7A-519C-4067-B314-A1447DBF31B7}" type="presParOf" srcId="{8D19672F-A083-43E2-AE28-F05101F4310A}" destId="{C6725FEE-98EB-4FC6-B353-2ECF37092249}" srcOrd="1" destOrd="0" presId="urn:microsoft.com/office/officeart/2009/3/layout/StepUpProcess"/>
    <dgm:cxn modelId="{794D8B81-BC91-4B3A-BC02-F65085803AED}" type="presParOf" srcId="{8D19672F-A083-43E2-AE28-F05101F4310A}" destId="{A5871617-3D1E-4ABC-A7C1-5F975332ADC4}" srcOrd="2" destOrd="0" presId="urn:microsoft.com/office/officeart/2009/3/layout/StepUpProcess"/>
    <dgm:cxn modelId="{5F1964D0-D483-4211-B427-3B1D5F89CC92}" type="presParOf" srcId="{E6B4BF9D-44B1-439A-9357-B360638BF8FF}" destId="{D2FD1BBB-7AD5-494F-B6F1-9A52B92A5768}" srcOrd="1" destOrd="0" presId="urn:microsoft.com/office/officeart/2009/3/layout/StepUpProcess"/>
    <dgm:cxn modelId="{2B23E8C8-17D8-4F53-BF46-8C3B0206F6F8}" type="presParOf" srcId="{D2FD1BBB-7AD5-494F-B6F1-9A52B92A5768}" destId="{89C6E7DE-F2F7-4024-9311-053300F5237F}" srcOrd="0" destOrd="0" presId="urn:microsoft.com/office/officeart/2009/3/layout/StepUpProcess"/>
    <dgm:cxn modelId="{B2D70642-99E3-4EBF-A152-D2BA7F45C320}" type="presParOf" srcId="{E6B4BF9D-44B1-439A-9357-B360638BF8FF}" destId="{243A2679-B9DB-4157-90F0-FD5AC56839F4}" srcOrd="2" destOrd="0" presId="urn:microsoft.com/office/officeart/2009/3/layout/StepUpProcess"/>
    <dgm:cxn modelId="{6BE4903A-B241-44FA-8A73-A59CB09168AE}" type="presParOf" srcId="{243A2679-B9DB-4157-90F0-FD5AC56839F4}" destId="{29F82DB5-03DF-47BA-B866-34390731ADA2}" srcOrd="0" destOrd="0" presId="urn:microsoft.com/office/officeart/2009/3/layout/StepUpProcess"/>
    <dgm:cxn modelId="{53C68216-9575-420F-80DC-7FBB967A4EC4}" type="presParOf" srcId="{243A2679-B9DB-4157-90F0-FD5AC56839F4}" destId="{8CB2C0E0-C57D-4DAD-A2E7-50FE651F51E0}" srcOrd="1" destOrd="0" presId="urn:microsoft.com/office/officeart/2009/3/layout/StepUpProcess"/>
    <dgm:cxn modelId="{90F663DC-A2D7-4833-BC83-58F4EF643ED9}" type="presParOf" srcId="{243A2679-B9DB-4157-90F0-FD5AC56839F4}" destId="{14E8CB93-9FBC-4205-86B7-AD16842E6B00}" srcOrd="2" destOrd="0" presId="urn:microsoft.com/office/officeart/2009/3/layout/StepUpProcess"/>
    <dgm:cxn modelId="{DB01CDC6-9EC0-4EEB-BBB5-02FB85335508}" type="presParOf" srcId="{E6B4BF9D-44B1-439A-9357-B360638BF8FF}" destId="{9E29D36F-FE3C-4CEF-9D6D-433296A9BE3E}" srcOrd="3" destOrd="0" presId="urn:microsoft.com/office/officeart/2009/3/layout/StepUpProcess"/>
    <dgm:cxn modelId="{FDA76613-3FB2-42C9-8385-590609BCFEAC}" type="presParOf" srcId="{9E29D36F-FE3C-4CEF-9D6D-433296A9BE3E}" destId="{983F2D49-647D-4D0D-9352-80F6B40E474E}" srcOrd="0" destOrd="0" presId="urn:microsoft.com/office/officeart/2009/3/layout/StepUpProcess"/>
    <dgm:cxn modelId="{FC87AEB7-5064-4A1D-8BFF-114820065D37}" type="presParOf" srcId="{E6B4BF9D-44B1-439A-9357-B360638BF8FF}" destId="{DD403AB3-EC03-48BC-B050-C37FBB19F107}" srcOrd="4" destOrd="0" presId="urn:microsoft.com/office/officeart/2009/3/layout/StepUpProcess"/>
    <dgm:cxn modelId="{331E8463-C196-406B-BD23-92F0D9628838}" type="presParOf" srcId="{DD403AB3-EC03-48BC-B050-C37FBB19F107}" destId="{4683331B-513A-47D1-B8B3-C24466DFB302}" srcOrd="0" destOrd="0" presId="urn:microsoft.com/office/officeart/2009/3/layout/StepUpProcess"/>
    <dgm:cxn modelId="{EFD0A9AA-BDF0-4BC4-A261-B2E943D98ED5}" type="presParOf" srcId="{DD403AB3-EC03-48BC-B050-C37FBB19F107}" destId="{013D5F97-0B55-4E61-B9BC-6FB1C395BEB7}" srcOrd="1" destOrd="0" presId="urn:microsoft.com/office/officeart/2009/3/layout/StepUpProcess"/>
    <dgm:cxn modelId="{7ABB3C52-68F5-4B91-B9B4-6948967209A7}" type="presParOf" srcId="{DD403AB3-EC03-48BC-B050-C37FBB19F107}" destId="{4404AA0E-371C-454D-8A05-AC14731F25F2}" srcOrd="2" destOrd="0" presId="urn:microsoft.com/office/officeart/2009/3/layout/StepUpProcess"/>
    <dgm:cxn modelId="{01C9D65D-23BF-47A6-9D3B-85FD7C48824D}" type="presParOf" srcId="{E6B4BF9D-44B1-439A-9357-B360638BF8FF}" destId="{465D5C7E-CD3A-4603-B6A5-814F96F7A6CD}" srcOrd="5" destOrd="0" presId="urn:microsoft.com/office/officeart/2009/3/layout/StepUpProcess"/>
    <dgm:cxn modelId="{6327BD06-3E32-4EDC-A375-1F39BEDF8D8B}" type="presParOf" srcId="{465D5C7E-CD3A-4603-B6A5-814F96F7A6CD}" destId="{328FC1DB-44B7-48F2-BDEA-320A35EBDD29}" srcOrd="0" destOrd="0" presId="urn:microsoft.com/office/officeart/2009/3/layout/StepUpProcess"/>
    <dgm:cxn modelId="{512F1CAF-ABB2-4F5B-8D02-AD06AD9DA472}" type="presParOf" srcId="{E6B4BF9D-44B1-439A-9357-B360638BF8FF}" destId="{93923151-00F0-42EF-B644-1E155E396413}" srcOrd="6" destOrd="0" presId="urn:microsoft.com/office/officeart/2009/3/layout/StepUpProcess"/>
    <dgm:cxn modelId="{38ECBB39-5945-4975-A0E7-453C03284DB3}" type="presParOf" srcId="{93923151-00F0-42EF-B644-1E155E396413}" destId="{2508F0CC-61C4-4687-A2FE-B188D668114E}" srcOrd="0" destOrd="0" presId="urn:microsoft.com/office/officeart/2009/3/layout/StepUpProcess"/>
    <dgm:cxn modelId="{CD03CAE4-411C-4D8A-AD1D-BB2AEA7BF937}" type="presParOf" srcId="{93923151-00F0-42EF-B644-1E155E396413}" destId="{AC21B277-C04D-4166-AFE9-A05A4898A482}" srcOrd="1" destOrd="0" presId="urn:microsoft.com/office/officeart/2009/3/layout/StepUpProcess"/>
    <dgm:cxn modelId="{A201554E-A240-4FDC-A20B-1C42CD6E985C}" type="presParOf" srcId="{93923151-00F0-42EF-B644-1E155E396413}" destId="{152F6C34-4959-4B23-8B4E-837EC12B545F}" srcOrd="2" destOrd="0" presId="urn:microsoft.com/office/officeart/2009/3/layout/StepUpProcess"/>
    <dgm:cxn modelId="{A347ED7B-E851-4632-BA51-36F74F931E60}" type="presParOf" srcId="{E6B4BF9D-44B1-439A-9357-B360638BF8FF}" destId="{1061D58E-6F44-46DA-94FD-FBD8E8BF0DC7}" srcOrd="7" destOrd="0" presId="urn:microsoft.com/office/officeart/2009/3/layout/StepUpProcess"/>
    <dgm:cxn modelId="{72AA28CC-E138-40A5-86CA-7005449B4C10}" type="presParOf" srcId="{1061D58E-6F44-46DA-94FD-FBD8E8BF0DC7}" destId="{9454D465-C89A-4A42-8A74-D90E93622298}" srcOrd="0" destOrd="0" presId="urn:microsoft.com/office/officeart/2009/3/layout/StepUpProcess"/>
    <dgm:cxn modelId="{129BA045-77E3-49B3-B870-73077C5E357A}" type="presParOf" srcId="{E6B4BF9D-44B1-439A-9357-B360638BF8FF}" destId="{64C5F750-3371-4946-BF08-85F0BD793840}" srcOrd="8" destOrd="0" presId="urn:microsoft.com/office/officeart/2009/3/layout/StepUpProcess"/>
    <dgm:cxn modelId="{813A88C9-FCC6-492C-AA87-DBBD032701D1}" type="presParOf" srcId="{64C5F750-3371-4946-BF08-85F0BD793840}" destId="{2DE192C7-176B-4DDB-9A78-6A8CFA4A5B5D}" srcOrd="0" destOrd="0" presId="urn:microsoft.com/office/officeart/2009/3/layout/StepUpProcess"/>
    <dgm:cxn modelId="{794377D6-012F-4341-ABD4-21F163380C69}" type="presParOf" srcId="{64C5F750-3371-4946-BF08-85F0BD793840}" destId="{47B2A59B-8165-4467-96EF-1A62BAC1D4B7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95F84A-1E04-4669-99B3-66A08309460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B0E1E02-9242-4BAF-B431-77C04953F3B0}">
      <dgm:prSet/>
      <dgm:spPr/>
      <dgm:t>
        <a:bodyPr/>
        <a:lstStyle/>
        <a:p>
          <a:pPr algn="ctr" rtl="0"/>
          <a:r>
            <a:rPr lang="en-US" dirty="0" smtClean="0"/>
            <a:t>Get </a:t>
          </a:r>
          <a:r>
            <a:rPr lang="en-US" dirty="0" smtClean="0">
              <a:latin typeface="Bookman Old Style" panose="02050604050505020204" pitchFamily="18" charset="0"/>
            </a:rPr>
            <a:t>data</a:t>
          </a:r>
          <a:r>
            <a:rPr lang="en-US" dirty="0" smtClean="0"/>
            <a:t> </a:t>
          </a:r>
          <a:endParaRPr lang="ar-EG" dirty="0"/>
        </a:p>
      </dgm:t>
    </dgm:pt>
    <dgm:pt modelId="{BB61C57C-6252-4DF1-84B7-933B0558BEE6}" type="parTrans" cxnId="{BE9E9598-0C0D-4B71-84B1-88E14C070750}">
      <dgm:prSet/>
      <dgm:spPr/>
      <dgm:t>
        <a:bodyPr/>
        <a:lstStyle/>
        <a:p>
          <a:endParaRPr lang="en-US"/>
        </a:p>
      </dgm:t>
    </dgm:pt>
    <dgm:pt modelId="{16C03ADD-F0B8-4CC6-B656-C7E71F7AA9D9}" type="sibTrans" cxnId="{BE9E9598-0C0D-4B71-84B1-88E14C070750}">
      <dgm:prSet/>
      <dgm:spPr/>
      <dgm:t>
        <a:bodyPr/>
        <a:lstStyle/>
        <a:p>
          <a:endParaRPr lang="en-US"/>
        </a:p>
      </dgm:t>
    </dgm:pt>
    <dgm:pt modelId="{F7D48978-0B02-44D0-A68F-96A59F68A499}" type="pres">
      <dgm:prSet presAssocID="{AA95F84A-1E04-4669-99B3-66A083094608}" presName="linear" presStyleCnt="0">
        <dgm:presLayoutVars>
          <dgm:animLvl val="lvl"/>
          <dgm:resizeHandles val="exact"/>
        </dgm:presLayoutVars>
      </dgm:prSet>
      <dgm:spPr/>
    </dgm:pt>
    <dgm:pt modelId="{CF92A681-CD56-49D6-BE43-825A783A748D}" type="pres">
      <dgm:prSet presAssocID="{5B0E1E02-9242-4BAF-B431-77C04953F3B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E9E9598-0C0D-4B71-84B1-88E14C070750}" srcId="{AA95F84A-1E04-4669-99B3-66A083094608}" destId="{5B0E1E02-9242-4BAF-B431-77C04953F3B0}" srcOrd="0" destOrd="0" parTransId="{BB61C57C-6252-4DF1-84B7-933B0558BEE6}" sibTransId="{16C03ADD-F0B8-4CC6-B656-C7E71F7AA9D9}"/>
    <dgm:cxn modelId="{D8F46637-097A-4BF4-80DD-2F7A2B7D6A31}" type="presOf" srcId="{5B0E1E02-9242-4BAF-B431-77C04953F3B0}" destId="{CF92A681-CD56-49D6-BE43-825A783A748D}" srcOrd="0" destOrd="0" presId="urn:microsoft.com/office/officeart/2005/8/layout/vList2"/>
    <dgm:cxn modelId="{199728F7-CD75-4BE1-9C30-8377C3D4A070}" type="presOf" srcId="{AA95F84A-1E04-4669-99B3-66A083094608}" destId="{F7D48978-0B02-44D0-A68F-96A59F68A499}" srcOrd="0" destOrd="0" presId="urn:microsoft.com/office/officeart/2005/8/layout/vList2"/>
    <dgm:cxn modelId="{2E75B87A-A3EE-4CCE-8B68-6D08F85542F6}" type="presParOf" srcId="{F7D48978-0B02-44D0-A68F-96A59F68A499}" destId="{CF92A681-CD56-49D6-BE43-825A783A74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3C2766E-4AE0-4209-BDA3-6D5D11A7B04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C787B3B-F30C-491F-B679-B267AB4B62C6}">
      <dgm:prSet/>
      <dgm:spPr/>
      <dgm:t>
        <a:bodyPr anchor="b"/>
        <a:lstStyle/>
        <a:p>
          <a:pPr algn="ctr" rtl="0"/>
          <a:r>
            <a:rPr lang="en-US" dirty="0" smtClean="0">
              <a:latin typeface="Bookman Old Style" panose="02050604050505020204" pitchFamily="18" charset="0"/>
            </a:rPr>
            <a:t>Different Lazy and Eager</a:t>
          </a:r>
          <a:endParaRPr lang="ar-EG" dirty="0">
            <a:latin typeface="Bookman Old Style" panose="02050604050505020204" pitchFamily="18" charset="0"/>
          </a:endParaRPr>
        </a:p>
      </dgm:t>
    </dgm:pt>
    <dgm:pt modelId="{1639FCDE-F9CA-4247-8531-B3E3064DF64E}" type="parTrans" cxnId="{2CA44BF8-5A22-42D3-A692-1CE34DD13882}">
      <dgm:prSet/>
      <dgm:spPr/>
      <dgm:t>
        <a:bodyPr/>
        <a:lstStyle/>
        <a:p>
          <a:endParaRPr lang="en-US"/>
        </a:p>
      </dgm:t>
    </dgm:pt>
    <dgm:pt modelId="{EC83996D-3280-4E9B-BBE7-BFE809F674EA}" type="sibTrans" cxnId="{2CA44BF8-5A22-42D3-A692-1CE34DD13882}">
      <dgm:prSet/>
      <dgm:spPr/>
      <dgm:t>
        <a:bodyPr/>
        <a:lstStyle/>
        <a:p>
          <a:endParaRPr lang="en-US"/>
        </a:p>
      </dgm:t>
    </dgm:pt>
    <dgm:pt modelId="{E768BA4B-5778-4ACE-8CCD-D40B94CB59FF}" type="pres">
      <dgm:prSet presAssocID="{A3C2766E-4AE0-4209-BDA3-6D5D11A7B041}" presName="linear" presStyleCnt="0">
        <dgm:presLayoutVars>
          <dgm:animLvl val="lvl"/>
          <dgm:resizeHandles val="exact"/>
        </dgm:presLayoutVars>
      </dgm:prSet>
      <dgm:spPr/>
    </dgm:pt>
    <dgm:pt modelId="{E1E640F0-453B-4918-BCF2-CDC3FF678913}" type="pres">
      <dgm:prSet presAssocID="{9C787B3B-F30C-491F-B679-B267AB4B62C6}" presName="parentText" presStyleLbl="node1" presStyleIdx="0" presStyleCnt="1" custLinFactNeighborX="6499" custLinFactNeighborY="-359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9AA0CC-19F9-48F9-BC33-531F7CDED95A}" type="presOf" srcId="{9C787B3B-F30C-491F-B679-B267AB4B62C6}" destId="{E1E640F0-453B-4918-BCF2-CDC3FF678913}" srcOrd="0" destOrd="0" presId="urn:microsoft.com/office/officeart/2005/8/layout/vList2"/>
    <dgm:cxn modelId="{2CA44BF8-5A22-42D3-A692-1CE34DD13882}" srcId="{A3C2766E-4AE0-4209-BDA3-6D5D11A7B041}" destId="{9C787B3B-F30C-491F-B679-B267AB4B62C6}" srcOrd="0" destOrd="0" parTransId="{1639FCDE-F9CA-4247-8531-B3E3064DF64E}" sibTransId="{EC83996D-3280-4E9B-BBE7-BFE809F674EA}"/>
    <dgm:cxn modelId="{7D4C8444-98F0-4FAC-A98E-AA93DDC53E6B}" type="presOf" srcId="{A3C2766E-4AE0-4209-BDA3-6D5D11A7B041}" destId="{E768BA4B-5778-4ACE-8CCD-D40B94CB59FF}" srcOrd="0" destOrd="0" presId="urn:microsoft.com/office/officeart/2005/8/layout/vList2"/>
    <dgm:cxn modelId="{6E65C34A-405C-4A80-80A0-56BCD5B46AEE}" type="presParOf" srcId="{E768BA4B-5778-4ACE-8CCD-D40B94CB59FF}" destId="{E1E640F0-453B-4918-BCF2-CDC3FF67891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926DE28-05BE-4120-BA44-8D6B7F3369D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DDC5B2A-5D68-4958-B740-1216810BFBB8}">
      <dgm:prSet/>
      <dgm:spPr/>
      <dgm:t>
        <a:bodyPr/>
        <a:lstStyle/>
        <a:p>
          <a:pPr rtl="0"/>
          <a:r>
            <a:rPr lang="en-US" smtClean="0"/>
            <a:t>updata</a:t>
          </a:r>
          <a:endParaRPr lang="ar-EG"/>
        </a:p>
      </dgm:t>
    </dgm:pt>
    <dgm:pt modelId="{60484383-EE2A-4864-B623-3D262FEFB981}" type="parTrans" cxnId="{B17AC75D-E2A2-446B-B458-F7EEB7CD22C6}">
      <dgm:prSet/>
      <dgm:spPr/>
      <dgm:t>
        <a:bodyPr/>
        <a:lstStyle/>
        <a:p>
          <a:endParaRPr lang="en-US"/>
        </a:p>
      </dgm:t>
    </dgm:pt>
    <dgm:pt modelId="{A327D9D4-3142-4FDE-86B1-F99849FA33E0}" type="sibTrans" cxnId="{B17AC75D-E2A2-446B-B458-F7EEB7CD22C6}">
      <dgm:prSet/>
      <dgm:spPr/>
      <dgm:t>
        <a:bodyPr/>
        <a:lstStyle/>
        <a:p>
          <a:endParaRPr lang="en-US"/>
        </a:p>
      </dgm:t>
    </dgm:pt>
    <dgm:pt modelId="{D1E79A4F-ADB1-459F-8094-E4EE58E879C2}" type="pres">
      <dgm:prSet presAssocID="{5926DE28-05BE-4120-BA44-8D6B7F3369D2}" presName="Name0" presStyleCnt="0">
        <dgm:presLayoutVars>
          <dgm:dir/>
          <dgm:animLvl val="lvl"/>
          <dgm:resizeHandles val="exact"/>
        </dgm:presLayoutVars>
      </dgm:prSet>
      <dgm:spPr/>
    </dgm:pt>
    <dgm:pt modelId="{C1D5AF0D-E061-46A8-80BD-F16960A6D7B1}" type="pres">
      <dgm:prSet presAssocID="{8DDC5B2A-5D68-4958-B740-1216810BFBB8}" presName="linNode" presStyleCnt="0"/>
      <dgm:spPr/>
    </dgm:pt>
    <dgm:pt modelId="{1A1C6977-C868-4286-A97E-0DD25F8F20EE}" type="pres">
      <dgm:prSet presAssocID="{8DDC5B2A-5D68-4958-B740-1216810BFBB8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B17AC75D-E2A2-446B-B458-F7EEB7CD22C6}" srcId="{5926DE28-05BE-4120-BA44-8D6B7F3369D2}" destId="{8DDC5B2A-5D68-4958-B740-1216810BFBB8}" srcOrd="0" destOrd="0" parTransId="{60484383-EE2A-4864-B623-3D262FEFB981}" sibTransId="{A327D9D4-3142-4FDE-86B1-F99849FA33E0}"/>
    <dgm:cxn modelId="{0319C148-363D-4E6D-822F-F2BB5A10ACFD}" type="presOf" srcId="{5926DE28-05BE-4120-BA44-8D6B7F3369D2}" destId="{D1E79A4F-ADB1-459F-8094-E4EE58E879C2}" srcOrd="0" destOrd="0" presId="urn:microsoft.com/office/officeart/2005/8/layout/vList5"/>
    <dgm:cxn modelId="{0A409ECD-0E35-45B0-AA25-05766026CD6B}" type="presOf" srcId="{8DDC5B2A-5D68-4958-B740-1216810BFBB8}" destId="{1A1C6977-C868-4286-A97E-0DD25F8F20EE}" srcOrd="0" destOrd="0" presId="urn:microsoft.com/office/officeart/2005/8/layout/vList5"/>
    <dgm:cxn modelId="{E92F8AB9-229E-49BB-ACC8-D21F479AC32D}" type="presParOf" srcId="{D1E79A4F-ADB1-459F-8094-E4EE58E879C2}" destId="{C1D5AF0D-E061-46A8-80BD-F16960A6D7B1}" srcOrd="0" destOrd="0" presId="urn:microsoft.com/office/officeart/2005/8/layout/vList5"/>
    <dgm:cxn modelId="{E9D4B81B-A472-48A1-9E4E-4CAF7E45AB31}" type="presParOf" srcId="{C1D5AF0D-E061-46A8-80BD-F16960A6D7B1}" destId="{1A1C6977-C868-4286-A97E-0DD25F8F20E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6288CFC-D6E4-4536-A301-685F774B387C}" type="doc">
      <dgm:prSet loTypeId="urn:microsoft.com/office/officeart/2005/8/layout/vList5" loCatId="list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F999FFE-C469-4CB7-9132-CD039B6D9EEA}">
      <dgm:prSet/>
      <dgm:spPr/>
      <dgm:t>
        <a:bodyPr/>
        <a:lstStyle/>
        <a:p>
          <a:pPr rtl="0"/>
          <a:r>
            <a:rPr lang="en-US" dirty="0" smtClean="0">
              <a:solidFill>
                <a:schemeClr val="accent4"/>
              </a:solidFill>
            </a:rPr>
            <a:t>Delete</a:t>
          </a:r>
          <a:endParaRPr lang="ar-EG" dirty="0">
            <a:solidFill>
              <a:schemeClr val="accent4"/>
            </a:solidFill>
          </a:endParaRPr>
        </a:p>
      </dgm:t>
    </dgm:pt>
    <dgm:pt modelId="{4928E265-44FF-42B4-BE50-E927C6929A0F}" type="parTrans" cxnId="{5AE338DA-FC96-4285-83AB-FA78D15521F9}">
      <dgm:prSet/>
      <dgm:spPr/>
      <dgm:t>
        <a:bodyPr/>
        <a:lstStyle/>
        <a:p>
          <a:endParaRPr lang="en-US"/>
        </a:p>
      </dgm:t>
    </dgm:pt>
    <dgm:pt modelId="{6CB03295-FF7D-43E4-AC68-7C2A38FD152C}" type="sibTrans" cxnId="{5AE338DA-FC96-4285-83AB-FA78D15521F9}">
      <dgm:prSet/>
      <dgm:spPr/>
      <dgm:t>
        <a:bodyPr/>
        <a:lstStyle/>
        <a:p>
          <a:endParaRPr lang="en-US"/>
        </a:p>
      </dgm:t>
    </dgm:pt>
    <dgm:pt modelId="{2BE87BD2-A154-4BBA-AE0C-D6B779BDF497}" type="pres">
      <dgm:prSet presAssocID="{46288CFC-D6E4-4536-A301-685F774B387C}" presName="Name0" presStyleCnt="0">
        <dgm:presLayoutVars>
          <dgm:dir/>
          <dgm:animLvl val="lvl"/>
          <dgm:resizeHandles val="exact"/>
        </dgm:presLayoutVars>
      </dgm:prSet>
      <dgm:spPr/>
    </dgm:pt>
    <dgm:pt modelId="{B528419B-5BC8-45C5-8097-E686795D7749}" type="pres">
      <dgm:prSet presAssocID="{0F999FFE-C469-4CB7-9132-CD039B6D9EEA}" presName="linNode" presStyleCnt="0"/>
      <dgm:spPr/>
    </dgm:pt>
    <dgm:pt modelId="{59B2D09A-D44F-44F6-B78A-87319AE118E2}" type="pres">
      <dgm:prSet presAssocID="{0F999FFE-C469-4CB7-9132-CD039B6D9EEA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170DA77C-8A18-4CE5-B997-C5B2BC8C8296}" type="presOf" srcId="{46288CFC-D6E4-4536-A301-685F774B387C}" destId="{2BE87BD2-A154-4BBA-AE0C-D6B779BDF497}" srcOrd="0" destOrd="0" presId="urn:microsoft.com/office/officeart/2005/8/layout/vList5"/>
    <dgm:cxn modelId="{18537DD6-1DDF-447D-AB15-6995CE07C6FE}" type="presOf" srcId="{0F999FFE-C469-4CB7-9132-CD039B6D9EEA}" destId="{59B2D09A-D44F-44F6-B78A-87319AE118E2}" srcOrd="0" destOrd="0" presId="urn:microsoft.com/office/officeart/2005/8/layout/vList5"/>
    <dgm:cxn modelId="{5AE338DA-FC96-4285-83AB-FA78D15521F9}" srcId="{46288CFC-D6E4-4536-A301-685F774B387C}" destId="{0F999FFE-C469-4CB7-9132-CD039B6D9EEA}" srcOrd="0" destOrd="0" parTransId="{4928E265-44FF-42B4-BE50-E927C6929A0F}" sibTransId="{6CB03295-FF7D-43E4-AC68-7C2A38FD152C}"/>
    <dgm:cxn modelId="{61FFEA60-D30D-4E39-B7F7-0E309072C2EF}" type="presParOf" srcId="{2BE87BD2-A154-4BBA-AE0C-D6B779BDF497}" destId="{B528419B-5BC8-45C5-8097-E686795D7749}" srcOrd="0" destOrd="0" presId="urn:microsoft.com/office/officeart/2005/8/layout/vList5"/>
    <dgm:cxn modelId="{A05CC59B-7164-4D6F-902A-8A5D626A0772}" type="presParOf" srcId="{B528419B-5BC8-45C5-8097-E686795D7749}" destId="{59B2D09A-D44F-44F6-B78A-87319AE118E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53B48-E9EE-4D57-A3CB-9399420F3A8F}">
      <dsp:nvSpPr>
        <dsp:cNvPr id="0" name=""/>
        <dsp:cNvSpPr/>
      </dsp:nvSpPr>
      <dsp:spPr>
        <a:xfrm rot="5400000">
          <a:off x="-158591" y="158591"/>
          <a:ext cx="1057275" cy="74009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Run </a:t>
          </a:r>
          <a:endParaRPr lang="ar-EG" sz="2000" kern="1200" dirty="0"/>
        </a:p>
      </dsp:txBody>
      <dsp:txXfrm rot="-5400000">
        <a:off x="1" y="370045"/>
        <a:ext cx="740092" cy="317183"/>
      </dsp:txXfrm>
    </dsp:sp>
    <dsp:sp modelId="{F3427C0A-CB7A-424C-95BC-3C9C2930DBFD}">
      <dsp:nvSpPr>
        <dsp:cNvPr id="0" name=""/>
        <dsp:cNvSpPr/>
      </dsp:nvSpPr>
      <dsp:spPr>
        <a:xfrm rot="5400000">
          <a:off x="5284231" y="-4544139"/>
          <a:ext cx="687228" cy="97755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gency FB" panose="020B0503020202020204" pitchFamily="34" charset="0"/>
            </a:rPr>
            <a:t>When run main after setting Configuration </a:t>
          </a:r>
          <a:r>
            <a:rPr lang="en-US" sz="2000" kern="1200" dirty="0" err="1" smtClean="0">
              <a:latin typeface="Agency FB" panose="020B0503020202020204" pitchFamily="34" charset="0"/>
            </a:rPr>
            <a:t>creat</a:t>
          </a:r>
          <a:r>
            <a:rPr lang="en-US" sz="2000" kern="1200" dirty="0" smtClean="0">
              <a:latin typeface="Agency FB" panose="020B0503020202020204" pitchFamily="34" charset="0"/>
            </a:rPr>
            <a:t> 3 tables in data base </a:t>
          </a:r>
          <a:endParaRPr lang="ar-EG" sz="2000" kern="1200" dirty="0">
            <a:latin typeface="Agency FB" panose="020B0503020202020204" pitchFamily="34" charset="0"/>
          </a:endParaRPr>
        </a:p>
      </dsp:txBody>
      <dsp:txXfrm rot="-5400000">
        <a:off x="740092" y="33548"/>
        <a:ext cx="9741959" cy="6201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8F7762-0FC8-4381-B2B8-10B60899E54C}">
      <dsp:nvSpPr>
        <dsp:cNvPr id="0" name=""/>
        <dsp:cNvSpPr/>
      </dsp:nvSpPr>
      <dsp:spPr>
        <a:xfrm>
          <a:off x="0" y="48687"/>
          <a:ext cx="10515600" cy="144202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solidFill>
            <a:schemeClr val="accent6">
              <a:lumMod val="60000"/>
              <a:lumOff val="40000"/>
            </a:schemeClr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One of them to car class </a:t>
          </a:r>
          <a:endParaRPr lang="ar-EG" sz="3300" kern="1200"/>
        </a:p>
      </dsp:txBody>
      <dsp:txXfrm>
        <a:off x="70394" y="119081"/>
        <a:ext cx="10374812" cy="1301235"/>
      </dsp:txXfrm>
    </dsp:sp>
    <dsp:sp modelId="{2E5BDAF6-F2F1-4D59-8393-9C2D7A68A35E}">
      <dsp:nvSpPr>
        <dsp:cNvPr id="0" name=""/>
        <dsp:cNvSpPr/>
      </dsp:nvSpPr>
      <dsp:spPr>
        <a:xfrm>
          <a:off x="0" y="1585750"/>
          <a:ext cx="10515600" cy="131093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solidFill>
            <a:schemeClr val="accent5">
              <a:lumMod val="60000"/>
              <a:lumOff val="40000"/>
            </a:schemeClr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Two of them to color class </a:t>
          </a:r>
          <a:endParaRPr lang="ar-EG" sz="3300" kern="1200"/>
        </a:p>
      </dsp:txBody>
      <dsp:txXfrm>
        <a:off x="63994" y="1649744"/>
        <a:ext cx="10387612" cy="1182942"/>
      </dsp:txXfrm>
    </dsp:sp>
    <dsp:sp modelId="{8B59CA46-A351-498B-BB1B-501B51AFEF04}">
      <dsp:nvSpPr>
        <dsp:cNvPr id="0" name=""/>
        <dsp:cNvSpPr/>
      </dsp:nvSpPr>
      <dsp:spPr>
        <a:xfrm>
          <a:off x="0" y="2991720"/>
          <a:ext cx="10515600" cy="131093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Three of them have same name join table is car_color and have two attribute is car_id ,color_id</a:t>
          </a:r>
          <a:endParaRPr lang="ar-EG" sz="3300" kern="1200"/>
        </a:p>
      </dsp:txBody>
      <dsp:txXfrm>
        <a:off x="63994" y="3055714"/>
        <a:ext cx="10387612" cy="11829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0573F-2AA0-442B-B2C2-7DF070EFCE63}">
      <dsp:nvSpPr>
        <dsp:cNvPr id="0" name=""/>
        <dsp:cNvSpPr/>
      </dsp:nvSpPr>
      <dsp:spPr>
        <a:xfrm>
          <a:off x="0" y="0"/>
          <a:ext cx="10505330" cy="1325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smtClean="0"/>
            <a:t>CRUD</a:t>
          </a:r>
          <a:endParaRPr lang="ar-EG" sz="5700" kern="1200"/>
        </a:p>
      </dsp:txBody>
      <dsp:txXfrm>
        <a:off x="38824" y="38824"/>
        <a:ext cx="10427682" cy="12479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FF058-26E6-4204-9A60-F66D934918AC}">
      <dsp:nvSpPr>
        <dsp:cNvPr id="0" name=""/>
        <dsp:cNvSpPr/>
      </dsp:nvSpPr>
      <dsp:spPr>
        <a:xfrm rot="5400000">
          <a:off x="389051" y="2216393"/>
          <a:ext cx="1164839" cy="193826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725FEE-98EB-4FC6-B353-2ECF37092249}">
      <dsp:nvSpPr>
        <dsp:cNvPr id="0" name=""/>
        <dsp:cNvSpPr/>
      </dsp:nvSpPr>
      <dsp:spPr>
        <a:xfrm>
          <a:off x="194610" y="2795517"/>
          <a:ext cx="1749878" cy="1533871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err="1" smtClean="0"/>
            <a:t>Creat</a:t>
          </a:r>
          <a:r>
            <a:rPr lang="en-US" sz="1700" b="1" kern="1200" dirty="0" smtClean="0"/>
            <a:t> operation </a:t>
          </a:r>
          <a:endParaRPr lang="ar-EG" sz="1700" kern="1200" dirty="0"/>
        </a:p>
      </dsp:txBody>
      <dsp:txXfrm>
        <a:off x="194610" y="2795517"/>
        <a:ext cx="1749878" cy="1533871"/>
      </dsp:txXfrm>
    </dsp:sp>
    <dsp:sp modelId="{A5871617-3D1E-4ABC-A7C1-5F975332ADC4}">
      <dsp:nvSpPr>
        <dsp:cNvPr id="0" name=""/>
        <dsp:cNvSpPr/>
      </dsp:nvSpPr>
      <dsp:spPr>
        <a:xfrm>
          <a:off x="1614323" y="2073696"/>
          <a:ext cx="330165" cy="33016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F82DB5-03DF-47BA-B866-34390731ADA2}">
      <dsp:nvSpPr>
        <dsp:cNvPr id="0" name=""/>
        <dsp:cNvSpPr/>
      </dsp:nvSpPr>
      <dsp:spPr>
        <a:xfrm rot="5400000">
          <a:off x="2531244" y="1686305"/>
          <a:ext cx="1164839" cy="193826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B2C0E0-C57D-4DAD-A2E7-50FE651F51E0}">
      <dsp:nvSpPr>
        <dsp:cNvPr id="0" name=""/>
        <dsp:cNvSpPr/>
      </dsp:nvSpPr>
      <dsp:spPr>
        <a:xfrm>
          <a:off x="2336803" y="2265430"/>
          <a:ext cx="1749878" cy="1533871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creat object of car and object of Color then set vaule for name attribute</a:t>
          </a:r>
          <a:endParaRPr lang="ar-EG" sz="1700" kern="1200"/>
        </a:p>
      </dsp:txBody>
      <dsp:txXfrm>
        <a:off x="2336803" y="2265430"/>
        <a:ext cx="1749878" cy="1533871"/>
      </dsp:txXfrm>
    </dsp:sp>
    <dsp:sp modelId="{14E8CB93-9FBC-4205-86B7-AD16842E6B00}">
      <dsp:nvSpPr>
        <dsp:cNvPr id="0" name=""/>
        <dsp:cNvSpPr/>
      </dsp:nvSpPr>
      <dsp:spPr>
        <a:xfrm>
          <a:off x="3756516" y="1543608"/>
          <a:ext cx="330165" cy="33016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83331B-513A-47D1-B8B3-C24466DFB302}">
      <dsp:nvSpPr>
        <dsp:cNvPr id="0" name=""/>
        <dsp:cNvSpPr/>
      </dsp:nvSpPr>
      <dsp:spPr>
        <a:xfrm rot="5400000">
          <a:off x="4673437" y="1156217"/>
          <a:ext cx="1164839" cy="193826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3D5F97-0B55-4E61-B9BC-6FB1C395BEB7}">
      <dsp:nvSpPr>
        <dsp:cNvPr id="0" name=""/>
        <dsp:cNvSpPr/>
      </dsp:nvSpPr>
      <dsp:spPr>
        <a:xfrm>
          <a:off x="4478997" y="1735342"/>
          <a:ext cx="1749878" cy="1533871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Add list object of color in all car object with getList.add(object of Color)</a:t>
          </a:r>
          <a:endParaRPr lang="ar-EG" sz="1700" kern="1200"/>
        </a:p>
      </dsp:txBody>
      <dsp:txXfrm>
        <a:off x="4478997" y="1735342"/>
        <a:ext cx="1749878" cy="1533871"/>
      </dsp:txXfrm>
    </dsp:sp>
    <dsp:sp modelId="{4404AA0E-371C-454D-8A05-AC14731F25F2}">
      <dsp:nvSpPr>
        <dsp:cNvPr id="0" name=""/>
        <dsp:cNvSpPr/>
      </dsp:nvSpPr>
      <dsp:spPr>
        <a:xfrm>
          <a:off x="5898710" y="1013520"/>
          <a:ext cx="330165" cy="33016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08F0CC-61C4-4687-A2FE-B188D668114E}">
      <dsp:nvSpPr>
        <dsp:cNvPr id="0" name=""/>
        <dsp:cNvSpPr/>
      </dsp:nvSpPr>
      <dsp:spPr>
        <a:xfrm rot="5400000">
          <a:off x="6815631" y="626129"/>
          <a:ext cx="1164839" cy="193826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1B277-C04D-4166-AFE9-A05A4898A482}">
      <dsp:nvSpPr>
        <dsp:cNvPr id="0" name=""/>
        <dsp:cNvSpPr/>
      </dsp:nvSpPr>
      <dsp:spPr>
        <a:xfrm>
          <a:off x="6621190" y="1205254"/>
          <a:ext cx="1749878" cy="1533871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// repact this for all object color to one object Car  </a:t>
          </a:r>
          <a:endParaRPr lang="ar-EG" sz="1700" kern="1200"/>
        </a:p>
      </dsp:txBody>
      <dsp:txXfrm>
        <a:off x="6621190" y="1205254"/>
        <a:ext cx="1749878" cy="1533871"/>
      </dsp:txXfrm>
    </dsp:sp>
    <dsp:sp modelId="{152F6C34-4959-4B23-8B4E-837EC12B545F}">
      <dsp:nvSpPr>
        <dsp:cNvPr id="0" name=""/>
        <dsp:cNvSpPr/>
      </dsp:nvSpPr>
      <dsp:spPr>
        <a:xfrm>
          <a:off x="8040903" y="483432"/>
          <a:ext cx="330165" cy="33016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E192C7-176B-4DDB-9A78-6A8CFA4A5B5D}">
      <dsp:nvSpPr>
        <dsp:cNvPr id="0" name=""/>
        <dsp:cNvSpPr/>
      </dsp:nvSpPr>
      <dsp:spPr>
        <a:xfrm rot="5400000">
          <a:off x="8957824" y="96042"/>
          <a:ext cx="1164839" cy="193826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B2A59B-8165-4467-96EF-1A62BAC1D4B7}">
      <dsp:nvSpPr>
        <dsp:cNvPr id="0" name=""/>
        <dsp:cNvSpPr/>
      </dsp:nvSpPr>
      <dsp:spPr>
        <a:xfrm>
          <a:off x="8763383" y="675166"/>
          <a:ext cx="1749878" cy="1533871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save all object Car in session</a:t>
          </a:r>
          <a:endParaRPr lang="ar-EG" sz="1700" kern="1200"/>
        </a:p>
      </dsp:txBody>
      <dsp:txXfrm>
        <a:off x="8763383" y="675166"/>
        <a:ext cx="1749878" cy="15338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2A681-CD56-49D6-BE43-825A783A748D}">
      <dsp:nvSpPr>
        <dsp:cNvPr id="0" name=""/>
        <dsp:cNvSpPr/>
      </dsp:nvSpPr>
      <dsp:spPr>
        <a:xfrm>
          <a:off x="0" y="3193"/>
          <a:ext cx="10515600" cy="13191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Get </a:t>
          </a:r>
          <a:r>
            <a:rPr lang="en-US" sz="5500" kern="1200" dirty="0" smtClean="0">
              <a:latin typeface="Bookman Old Style" panose="02050604050505020204" pitchFamily="18" charset="0"/>
            </a:rPr>
            <a:t>data</a:t>
          </a:r>
          <a:r>
            <a:rPr lang="en-US" sz="5500" kern="1200" dirty="0" smtClean="0"/>
            <a:t> </a:t>
          </a:r>
          <a:endParaRPr lang="ar-EG" sz="5500" kern="1200" dirty="0"/>
        </a:p>
      </dsp:txBody>
      <dsp:txXfrm>
        <a:off x="64397" y="67590"/>
        <a:ext cx="10386806" cy="11903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640F0-453B-4918-BCF2-CDC3FF678913}">
      <dsp:nvSpPr>
        <dsp:cNvPr id="0" name=""/>
        <dsp:cNvSpPr/>
      </dsp:nvSpPr>
      <dsp:spPr>
        <a:xfrm>
          <a:off x="0" y="0"/>
          <a:ext cx="6253018" cy="86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b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latin typeface="Bookman Old Style" panose="02050604050505020204" pitchFamily="18" charset="0"/>
            </a:rPr>
            <a:t>Different Lazy and Eager</a:t>
          </a:r>
          <a:endParaRPr lang="ar-EG" sz="3700" kern="1200" dirty="0">
            <a:latin typeface="Bookman Old Style" panose="02050604050505020204" pitchFamily="18" charset="0"/>
          </a:endParaRPr>
        </a:p>
      </dsp:txBody>
      <dsp:txXfrm>
        <a:off x="42265" y="42265"/>
        <a:ext cx="6168488" cy="7812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C6977-C868-4286-A97E-0DD25F8F20EE}">
      <dsp:nvSpPr>
        <dsp:cNvPr id="0" name=""/>
        <dsp:cNvSpPr/>
      </dsp:nvSpPr>
      <dsp:spPr>
        <a:xfrm>
          <a:off x="3364992" y="0"/>
          <a:ext cx="3785616" cy="13255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updata</a:t>
          </a:r>
          <a:endParaRPr lang="ar-EG" sz="6500" kern="1200"/>
        </a:p>
      </dsp:txBody>
      <dsp:txXfrm>
        <a:off x="3429701" y="64709"/>
        <a:ext cx="3656198" cy="11961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2D09A-D44F-44F6-B78A-87319AE118E2}">
      <dsp:nvSpPr>
        <dsp:cNvPr id="0" name=""/>
        <dsp:cNvSpPr/>
      </dsp:nvSpPr>
      <dsp:spPr>
        <a:xfrm>
          <a:off x="3364992" y="0"/>
          <a:ext cx="3785616" cy="13255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solidFill>
                <a:schemeClr val="accent4"/>
              </a:solidFill>
            </a:rPr>
            <a:t>Delete</a:t>
          </a:r>
          <a:endParaRPr lang="ar-EG" sz="6500" kern="1200" dirty="0">
            <a:solidFill>
              <a:schemeClr val="accent4"/>
            </a:solidFill>
          </a:endParaRPr>
        </a:p>
      </dsp:txBody>
      <dsp:txXfrm>
        <a:off x="3429701" y="64709"/>
        <a:ext cx="3656198" cy="1196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50F-2B26-453D-A8BE-5992C162FCA7}" type="datetimeFigureOut">
              <a:rPr lang="ar-EG" smtClean="0"/>
              <a:t>21/03/1443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FFC-CC0D-4DC7-958F-E4CD4CD626D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94654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50F-2B26-453D-A8BE-5992C162FCA7}" type="datetimeFigureOut">
              <a:rPr lang="ar-EG" smtClean="0"/>
              <a:t>21/03/1443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FFC-CC0D-4DC7-958F-E4CD4CD626D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24449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50F-2B26-453D-A8BE-5992C162FCA7}" type="datetimeFigureOut">
              <a:rPr lang="ar-EG" smtClean="0"/>
              <a:t>21/03/1443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FFC-CC0D-4DC7-958F-E4CD4CD626D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52077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50F-2B26-453D-A8BE-5992C162FCA7}" type="datetimeFigureOut">
              <a:rPr lang="ar-EG" smtClean="0"/>
              <a:t>21/03/1443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FFC-CC0D-4DC7-958F-E4CD4CD626D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7683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50F-2B26-453D-A8BE-5992C162FCA7}" type="datetimeFigureOut">
              <a:rPr lang="ar-EG" smtClean="0"/>
              <a:t>21/03/1443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FFC-CC0D-4DC7-958F-E4CD4CD626D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46978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50F-2B26-453D-A8BE-5992C162FCA7}" type="datetimeFigureOut">
              <a:rPr lang="ar-EG" smtClean="0"/>
              <a:t>21/03/1443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FFC-CC0D-4DC7-958F-E4CD4CD626D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56009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50F-2B26-453D-A8BE-5992C162FCA7}" type="datetimeFigureOut">
              <a:rPr lang="ar-EG" smtClean="0"/>
              <a:t>21/03/1443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FFC-CC0D-4DC7-958F-E4CD4CD626D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97542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50F-2B26-453D-A8BE-5992C162FCA7}" type="datetimeFigureOut">
              <a:rPr lang="ar-EG" smtClean="0"/>
              <a:t>21/03/1443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FFC-CC0D-4DC7-958F-E4CD4CD626D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85317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50F-2B26-453D-A8BE-5992C162FCA7}" type="datetimeFigureOut">
              <a:rPr lang="ar-EG" smtClean="0"/>
              <a:t>21/03/1443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FFC-CC0D-4DC7-958F-E4CD4CD626D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58217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50F-2B26-453D-A8BE-5992C162FCA7}" type="datetimeFigureOut">
              <a:rPr lang="ar-EG" smtClean="0"/>
              <a:t>21/03/1443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FFC-CC0D-4DC7-958F-E4CD4CD626D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40241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50F-2B26-453D-A8BE-5992C162FCA7}" type="datetimeFigureOut">
              <a:rPr lang="ar-EG" smtClean="0"/>
              <a:t>21/03/1443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FFC-CC0D-4DC7-958F-E4CD4CD626D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86783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B550F-2B26-453D-A8BE-5992C162FCA7}" type="datetimeFigureOut">
              <a:rPr lang="ar-EG" smtClean="0"/>
              <a:t>21/03/1443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18FFC-CC0D-4DC7-958F-E4CD4CD626D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4144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4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ookman Old Style" panose="02050604050505020204" pitchFamily="18" charset="0"/>
              </a:rPr>
              <a:t>M-T-M,CRUD</a:t>
            </a:r>
            <a:endParaRPr lang="ar-EG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Explain the </a:t>
            </a:r>
            <a:r>
              <a:rPr lang="en-US" dirty="0" err="1" smtClean="0"/>
              <a:t>realation</a:t>
            </a:r>
            <a:r>
              <a:rPr lang="en-US" dirty="0" smtClean="0"/>
              <a:t> and show Crud operation in this </a:t>
            </a:r>
            <a:r>
              <a:rPr lang="en-US" dirty="0" err="1" smtClean="0"/>
              <a:t>realation</a:t>
            </a:r>
            <a:r>
              <a:rPr lang="en-US" dirty="0" smtClean="0"/>
              <a:t> 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893492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FetchType</a:t>
            </a:r>
            <a:r>
              <a:rPr lang="en-US" dirty="0" err="1" smtClean="0"/>
              <a:t>.LAZY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close session when get data not can get all data special other data form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anthor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class not called 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 not store data after session close </a:t>
            </a:r>
            <a:endParaRPr lang="ar-E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FetchType.EAGER</a:t>
            </a:r>
            <a:endParaRPr lang="ar-E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close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seesion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when get data can get all data from any Class 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 can store any data after session close</a:t>
            </a:r>
            <a:endParaRPr lang="ar-E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242720841"/>
              </p:ext>
            </p:extLst>
          </p:nvPr>
        </p:nvGraphicFramePr>
        <p:xfrm>
          <a:off x="2032001" y="286327"/>
          <a:ext cx="6253018" cy="877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3768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get data function and editing data with </a:t>
            </a:r>
            <a:r>
              <a:rPr lang="en-US" dirty="0" err="1" smtClean="0"/>
              <a:t>updata</a:t>
            </a:r>
            <a:r>
              <a:rPr lang="en-US" dirty="0" smtClean="0"/>
              <a:t> function or assign new </a:t>
            </a:r>
            <a:r>
              <a:rPr lang="en-US" dirty="0" err="1" smtClean="0"/>
              <a:t>vaule</a:t>
            </a:r>
            <a:r>
              <a:rPr lang="en-US" dirty="0" smtClean="0"/>
              <a:t> with same object </a:t>
            </a:r>
            <a:r>
              <a:rPr lang="en-US" dirty="0" err="1" smtClean="0"/>
              <a:t>reurn</a:t>
            </a:r>
            <a:r>
              <a:rPr lang="en-US" dirty="0" smtClean="0"/>
              <a:t> data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 smtClean="0"/>
              <a:t>NOTE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use </a:t>
            </a:r>
            <a:r>
              <a:rPr lang="en-US" dirty="0" err="1" smtClean="0">
                <a:latin typeface="Book Antiqua" panose="02040602050305030304" pitchFamily="18" charset="0"/>
              </a:rPr>
              <a:t>getlist</a:t>
            </a:r>
            <a:r>
              <a:rPr lang="en-US" dirty="0" smtClean="0">
                <a:latin typeface="Book Antiqua" panose="02040602050305030304" pitchFamily="18" charset="0"/>
              </a:rPr>
              <a:t>() .get().</a:t>
            </a:r>
            <a:r>
              <a:rPr lang="en-US" dirty="0" err="1" smtClean="0">
                <a:latin typeface="Book Antiqua" panose="02040602050305030304" pitchFamily="18" charset="0"/>
              </a:rPr>
              <a:t>setName</a:t>
            </a:r>
            <a:r>
              <a:rPr lang="en-US" dirty="0" smtClean="0">
                <a:latin typeface="Book Antiqua" panose="02040602050305030304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Instead of</a:t>
            </a:r>
            <a:r>
              <a:rPr lang="ar-EG" dirty="0" smtClean="0">
                <a:latin typeface="Book Antiqua" panose="02040602050305030304" pitchFamily="18" charset="0"/>
              </a:rPr>
              <a:t> </a:t>
            </a:r>
            <a:r>
              <a:rPr lang="en-US" dirty="0" err="1" smtClean="0">
                <a:latin typeface="Book Antiqua" panose="02040602050305030304" pitchFamily="18" charset="0"/>
              </a:rPr>
              <a:t>creat</a:t>
            </a:r>
            <a:r>
              <a:rPr lang="en-US" dirty="0" smtClean="0">
                <a:latin typeface="Book Antiqua" panose="02040602050305030304" pitchFamily="18" charset="0"/>
              </a:rPr>
              <a:t> new list with colors 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And add</a:t>
            </a:r>
            <a:endParaRPr lang="ar-EG" dirty="0">
              <a:latin typeface="Book Antiqua" panose="020406020503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057" y="2891085"/>
            <a:ext cx="5067739" cy="29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19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46665298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 err="1" smtClean="0"/>
              <a:t>delet</a:t>
            </a:r>
            <a:r>
              <a:rPr lang="en-US" dirty="0" smtClean="0"/>
              <a:t> data from one table  get this data by object and use </a:t>
            </a:r>
            <a:r>
              <a:rPr lang="en-US" dirty="0" err="1" smtClean="0"/>
              <a:t>session.delete</a:t>
            </a:r>
            <a:r>
              <a:rPr lang="en-US" dirty="0" smtClean="0"/>
              <a:t>() pass the object 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code delete all data in three table As </a:t>
            </a:r>
            <a:r>
              <a:rPr lang="en-US" dirty="0" err="1" smtClean="0"/>
              <a:t>CascadeType.All</a:t>
            </a:r>
            <a:r>
              <a:rPr lang="en-US" dirty="0" smtClean="0"/>
              <a:t> in two class </a:t>
            </a:r>
          </a:p>
          <a:p>
            <a:r>
              <a:rPr lang="en-US" dirty="0" smtClean="0"/>
              <a:t>This means if </a:t>
            </a:r>
            <a:r>
              <a:rPr lang="en-US" dirty="0" err="1" smtClean="0"/>
              <a:t>delet</a:t>
            </a:r>
            <a:r>
              <a:rPr lang="en-US" dirty="0" smtClean="0"/>
              <a:t> any element in table delete another table</a:t>
            </a:r>
          </a:p>
          <a:p>
            <a:endParaRPr lang="ar-E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5420"/>
            <a:ext cx="4511431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2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Bookman Old Style" panose="02050604050505020204" pitchFamily="18" charset="0"/>
              </a:rPr>
              <a:t>To solve this problem </a:t>
            </a:r>
            <a:endParaRPr lang="ar-EG" dirty="0">
              <a:solidFill>
                <a:schemeClr val="accent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</a:t>
            </a:r>
            <a:r>
              <a:rPr lang="en-US" dirty="0" err="1" smtClean="0"/>
              <a:t>CascadeType</a:t>
            </a:r>
            <a:r>
              <a:rPr lang="en-US" dirty="0"/>
              <a:t> </a:t>
            </a:r>
            <a:r>
              <a:rPr lang="en-US" dirty="0" smtClean="0"/>
              <a:t>to all </a:t>
            </a:r>
            <a:r>
              <a:rPr lang="en-US" dirty="0" err="1" smtClean="0"/>
              <a:t>vaule</a:t>
            </a:r>
            <a:r>
              <a:rPr lang="en-US" dirty="0" smtClean="0"/>
              <a:t> with out all and Rewove in </a:t>
            </a:r>
            <a:r>
              <a:rPr lang="en-US" smtClean="0"/>
              <a:t>two class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@</a:t>
            </a:r>
            <a:r>
              <a:rPr lang="en-US" dirty="0" err="1" smtClean="0"/>
              <a:t>ManyToMany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 smtClean="0"/>
              <a:t>cascade =</a:t>
            </a:r>
            <a:r>
              <a:rPr lang="en-US" dirty="0" smtClean="0">
                <a:solidFill>
                  <a:schemeClr val="accent6"/>
                </a:solidFill>
              </a:rPr>
              <a:t>{ </a:t>
            </a:r>
            <a:r>
              <a:rPr lang="en-US" dirty="0" smtClean="0"/>
              <a:t>CascadeType.DETACH,CascadeType.MERGE,CascadeType.PERSIST,CascadeType.REFRESH</a:t>
            </a:r>
            <a:r>
              <a:rPr lang="en-US" dirty="0" smtClean="0">
                <a:solidFill>
                  <a:schemeClr val="accent6"/>
                </a:solidFill>
              </a:rPr>
              <a:t>}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Not use </a:t>
            </a:r>
            <a:r>
              <a:rPr lang="en-US" dirty="0" err="1" smtClean="0">
                <a:solidFill>
                  <a:srgbClr val="7030A0"/>
                </a:solidFill>
              </a:rPr>
              <a:t>CascadeType.ALL,CascadeType.REMOVE</a:t>
            </a:r>
            <a:endParaRPr lang="ar-E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737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to color is many to many </a:t>
            </a:r>
            <a:r>
              <a:rPr lang="en-US" dirty="0" err="1" smtClean="0"/>
              <a:t>realation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291025" cy="43513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89020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1818"/>
            <a:ext cx="10515600" cy="5715145"/>
          </a:xfr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Creat</a:t>
            </a:r>
            <a:r>
              <a:rPr lang="en-US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class Car and class color  </a:t>
            </a:r>
          </a:p>
          <a:p>
            <a:r>
              <a:rPr lang="en-US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Add attribute for each class </a:t>
            </a:r>
          </a:p>
          <a:p>
            <a:r>
              <a:rPr lang="en-US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And getter and setter for attribute </a:t>
            </a:r>
          </a:p>
          <a:p>
            <a:r>
              <a:rPr lang="en-US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And annotation to class @Entity and @Id @</a:t>
            </a:r>
            <a:r>
              <a:rPr lang="en-US" dirty="0" err="1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GeneratedValue</a:t>
            </a:r>
            <a:r>
              <a:rPr lang="en-US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This structure to </a:t>
            </a:r>
            <a:r>
              <a:rPr lang="en-US" dirty="0" err="1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creat</a:t>
            </a:r>
            <a:r>
              <a:rPr lang="en-US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table in data base </a:t>
            </a:r>
          </a:p>
          <a:p>
            <a:pPr marL="0" indent="0">
              <a:buNone/>
            </a:pPr>
            <a:r>
              <a:rPr lang="en-US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To make Relation </a:t>
            </a:r>
          </a:p>
          <a:p>
            <a:pPr marL="0" indent="0">
              <a:buNone/>
            </a:pPr>
            <a:r>
              <a:rPr lang="en-US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In class Car : </a:t>
            </a:r>
            <a:r>
              <a:rPr lang="en-US" dirty="0" err="1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creat</a:t>
            </a:r>
            <a:r>
              <a:rPr lang="en-US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List from type color and add getter and setter for List </a:t>
            </a:r>
          </a:p>
          <a:p>
            <a:pPr marL="0" indent="0">
              <a:buNone/>
            </a:pPr>
            <a:r>
              <a:rPr lang="en-US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Then add </a:t>
            </a:r>
            <a:r>
              <a:rPr lang="en-US" dirty="0" err="1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Annatation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@Many to Many , @</a:t>
            </a:r>
            <a:r>
              <a:rPr lang="en-US" dirty="0" err="1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JoinTable</a:t>
            </a:r>
            <a:r>
              <a:rPr lang="en-US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, @</a:t>
            </a:r>
            <a:r>
              <a:rPr lang="en-US" dirty="0" err="1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JoinCoulm</a:t>
            </a:r>
            <a:r>
              <a:rPr lang="en-US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, @</a:t>
            </a:r>
            <a:endParaRPr lang="ar-EG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67694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8691"/>
            <a:ext cx="10515600" cy="579827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/>
              <a:t>IN Class Car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Many to Many(cascade=</a:t>
            </a:r>
            <a:r>
              <a:rPr lang="en-US" dirty="0" err="1" smtClean="0"/>
              <a:t>Cascade.ALL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JoinTable</a:t>
            </a:r>
            <a:r>
              <a:rPr lang="en-US" sz="3200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name=“”  //this name for table in data base 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joinColumns</a:t>
            </a:r>
            <a:r>
              <a:rPr lang="en-US" dirty="0" smtClean="0">
                <a:solidFill>
                  <a:schemeClr val="tx1"/>
                </a:solidFill>
              </a:rPr>
              <a:t> =@</a:t>
            </a:r>
            <a:r>
              <a:rPr lang="en-US" dirty="0" err="1" smtClean="0">
                <a:solidFill>
                  <a:schemeClr val="tx1"/>
                </a:solidFill>
              </a:rPr>
              <a:t>JoinColumn</a:t>
            </a:r>
            <a:r>
              <a:rPr lang="en-US" dirty="0" smtClean="0">
                <a:solidFill>
                  <a:schemeClr val="tx1"/>
                </a:solidFill>
              </a:rPr>
              <a:t>(name = "</a:t>
            </a:r>
            <a:r>
              <a:rPr lang="en-US" dirty="0" err="1" smtClean="0">
                <a:solidFill>
                  <a:schemeClr val="tx1"/>
                </a:solidFill>
              </a:rPr>
              <a:t>car_id</a:t>
            </a:r>
            <a:r>
              <a:rPr lang="en-US" dirty="0" smtClean="0">
                <a:solidFill>
                  <a:schemeClr val="tx1"/>
                </a:solidFill>
              </a:rPr>
              <a:t>") // to name id for pointer to class car 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inverseJoinColumns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@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JoinColumn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(name = "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color_id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") // to name id for pointer to Class Color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489151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4873"/>
            <a:ext cx="10515600" cy="575209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In Class Color do same in Class Car  but sample </a:t>
            </a:r>
            <a:r>
              <a:rPr lang="en-US" dirty="0" err="1" smtClean="0"/>
              <a:t>diifernet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joinColumns</a:t>
            </a:r>
            <a:r>
              <a:rPr lang="en-US" dirty="0" smtClean="0">
                <a:solidFill>
                  <a:schemeClr val="tx1"/>
                </a:solidFill>
              </a:rPr>
              <a:t> =@</a:t>
            </a:r>
            <a:r>
              <a:rPr lang="en-US" dirty="0" err="1" smtClean="0">
                <a:solidFill>
                  <a:schemeClr val="tx1"/>
                </a:solidFill>
              </a:rPr>
              <a:t>JoinColumn</a:t>
            </a:r>
            <a:r>
              <a:rPr lang="en-US" dirty="0" smtClean="0">
                <a:solidFill>
                  <a:schemeClr val="tx1"/>
                </a:solidFill>
              </a:rPr>
              <a:t>(name = "</a:t>
            </a:r>
            <a:r>
              <a:rPr lang="en-US" dirty="0" err="1" smtClean="0">
                <a:solidFill>
                  <a:srgbClr val="FF0000"/>
                </a:solidFill>
              </a:rPr>
              <a:t>color_id</a:t>
            </a:r>
            <a:r>
              <a:rPr lang="en-US" dirty="0" smtClean="0">
                <a:solidFill>
                  <a:schemeClr val="tx1"/>
                </a:solidFill>
              </a:rPr>
              <a:t>") // to name id for pointer to class car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inverseJoinColumns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@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JoinColumn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(name = "</a:t>
            </a:r>
            <a:r>
              <a:rPr lang="en-US" dirty="0" err="1" smtClean="0">
                <a:solidFill>
                  <a:srgbClr val="FF0000"/>
                </a:solidFill>
              </a:rPr>
              <a:t>car_id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") // to name id for pointer to Class Color 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428629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55630793"/>
              </p:ext>
            </p:extLst>
          </p:nvPr>
        </p:nvGraphicFramePr>
        <p:xfrm>
          <a:off x="838200" y="365125"/>
          <a:ext cx="10515600" cy="1057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1944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66024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78092748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739392"/>
              </p:ext>
            </p:extLst>
          </p:nvPr>
        </p:nvGraphicFramePr>
        <p:xfrm>
          <a:off x="736600" y="1690688"/>
          <a:ext cx="10515600" cy="4812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79562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563" y="328180"/>
            <a:ext cx="10515600" cy="132556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ar-EG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30563" y="16449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ar-E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764" y="144495"/>
            <a:ext cx="7536872" cy="65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65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0107722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 err="1" smtClean="0"/>
              <a:t>seesion.get</a:t>
            </a:r>
            <a:r>
              <a:rPr lang="en-US" dirty="0" smtClean="0"/>
              <a:t> to data object which store data that return from data base  </a:t>
            </a:r>
          </a:p>
          <a:p>
            <a:pPr marL="0" indent="0">
              <a:buNone/>
            </a:pPr>
            <a:r>
              <a:rPr lang="en-US" dirty="0" smtClean="0"/>
              <a:t>After use fetch =</a:t>
            </a:r>
            <a:r>
              <a:rPr lang="en-US" dirty="0" err="1" smtClean="0"/>
              <a:t>FetchType.EAGER</a:t>
            </a:r>
            <a:r>
              <a:rPr lang="en-US" dirty="0" smtClean="0"/>
              <a:t> in class Car or Color</a:t>
            </a:r>
            <a:endParaRPr lang="ar-E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3324601"/>
            <a:ext cx="7062272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47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464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Agency FB</vt:lpstr>
      <vt:lpstr>Arabic Typesetting</vt:lpstr>
      <vt:lpstr>Arial</vt:lpstr>
      <vt:lpstr>Book Antiqua</vt:lpstr>
      <vt:lpstr>Bookman Old Style</vt:lpstr>
      <vt:lpstr>Calibri</vt:lpstr>
      <vt:lpstr>Calibri Light</vt:lpstr>
      <vt:lpstr>Times New Roman</vt:lpstr>
      <vt:lpstr>Office Theme</vt:lpstr>
      <vt:lpstr>M-T-M,CRUD</vt:lpstr>
      <vt:lpstr>Car to color is many to many realation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To solve this problem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M-T-M,CRUD</dc:title>
  <dc:creator>SAMA</dc:creator>
  <cp:lastModifiedBy>SAMA</cp:lastModifiedBy>
  <cp:revision>20</cp:revision>
  <dcterms:created xsi:type="dcterms:W3CDTF">2021-10-27T09:41:55Z</dcterms:created>
  <dcterms:modified xsi:type="dcterms:W3CDTF">2021-10-27T18:16:06Z</dcterms:modified>
</cp:coreProperties>
</file>