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7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83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016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47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696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37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4575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9551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729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002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953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98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18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729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4346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1521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4428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2730-4666-4F2A-B95A-B5A78CA62475}" type="datetimeFigureOut">
              <a:rPr lang="ar-EG" smtClean="0"/>
              <a:t>03/03/1443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77589F-BB45-4B64-A3B5-0C54C48CB12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240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5589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HQL</a:t>
            </a:r>
            <a:br>
              <a:rPr lang="en-US" dirty="0" smtClean="0"/>
            </a:br>
            <a:r>
              <a:rPr lang="en-US" dirty="0" smtClean="0"/>
              <a:t>(Hibernate Query Language)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618" y="3454256"/>
            <a:ext cx="9144000" cy="1655762"/>
          </a:xfrm>
        </p:spPr>
        <p:txBody>
          <a:bodyPr/>
          <a:lstStyle/>
          <a:p>
            <a:r>
              <a:rPr lang="en-US" dirty="0" smtClean="0"/>
              <a:t>Is Language belong to </a:t>
            </a:r>
            <a:r>
              <a:rPr lang="en-US" dirty="0" err="1" smtClean="0"/>
              <a:t>FramWork</a:t>
            </a:r>
            <a:r>
              <a:rPr lang="en-US" dirty="0" smtClean="0"/>
              <a:t> (Hibernate) </a:t>
            </a:r>
            <a:r>
              <a:rPr lang="en-US" dirty="0"/>
              <a:t>to make it </a:t>
            </a:r>
            <a:r>
              <a:rPr lang="en-US" dirty="0" smtClean="0"/>
              <a:t>easy handle with </a:t>
            </a:r>
            <a:r>
              <a:rPr lang="en-US" dirty="0"/>
              <a:t>Data base </a:t>
            </a:r>
            <a:r>
              <a:rPr lang="en-US" dirty="0" smtClean="0"/>
              <a:t>instead query for </a:t>
            </a:r>
            <a:r>
              <a:rPr lang="en-US" dirty="0" err="1" smtClean="0"/>
              <a:t>sql</a:t>
            </a:r>
            <a:r>
              <a:rPr lang="en-US" dirty="0" smtClean="0"/>
              <a:t> ,my </a:t>
            </a:r>
            <a:r>
              <a:rPr lang="en-US" dirty="0" err="1" smtClean="0"/>
              <a:t>sql</a:t>
            </a:r>
            <a:r>
              <a:rPr lang="en-US" dirty="0" smtClean="0"/>
              <a:t> and </a:t>
            </a:r>
            <a:r>
              <a:rPr lang="en-US" dirty="0" err="1" smtClean="0"/>
              <a:t>anthor</a:t>
            </a:r>
            <a:r>
              <a:rPr lang="ar-EG" dirty="0" smtClean="0"/>
              <a:t>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52075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093" y="1"/>
            <a:ext cx="10108519" cy="5903662"/>
          </a:xfrm>
        </p:spPr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SUCH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Arial Narrow" panose="020B0606020202030204" pitchFamily="34" charset="0"/>
              </a:rPr>
              <a:t>The OUTPUT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ar-E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0" y="690126"/>
            <a:ext cx="9777307" cy="670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35" y="2746346"/>
            <a:ext cx="670618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8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203450" y="357188"/>
            <a:ext cx="9048750" cy="62611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 List&lt;Person&gt; person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 algn="l">
              <a:buNone/>
            </a:pPr>
            <a:r>
              <a:rPr lang="en-US" dirty="0"/>
              <a:t>            //</a:t>
            </a:r>
            <a:r>
              <a:rPr lang="en-US" dirty="0" err="1"/>
              <a:t>usally</a:t>
            </a:r>
            <a:r>
              <a:rPr lang="en-US" dirty="0"/>
              <a:t> use and ,or ,Between ,..</a:t>
            </a:r>
          </a:p>
          <a:p>
            <a:pPr marL="0" indent="0" algn="l">
              <a:buNone/>
            </a:pPr>
            <a:r>
              <a:rPr lang="en-US" dirty="0"/>
              <a:t>            Query q = </a:t>
            </a:r>
            <a:r>
              <a:rPr lang="en-US" dirty="0" err="1"/>
              <a:t>s.createQuery</a:t>
            </a:r>
            <a:r>
              <a:rPr lang="en-US" dirty="0"/>
              <a:t>("From Person p where p.name like </a:t>
            </a:r>
            <a:r>
              <a:rPr lang="en-US" dirty="0" smtClean="0"/>
              <a:t> '%</a:t>
            </a:r>
            <a:r>
              <a:rPr lang="en-US" dirty="0"/>
              <a:t>A%' </a:t>
            </a:r>
            <a:r>
              <a:rPr lang="en-US" dirty="0" smtClean="0"/>
              <a:t>“ );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           person = </a:t>
            </a:r>
            <a:r>
              <a:rPr lang="en-US" dirty="0" err="1"/>
              <a:t>q.list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47" y="1975635"/>
            <a:ext cx="7407282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1" y="365760"/>
            <a:ext cx="9797732" cy="1539240"/>
          </a:xfrm>
        </p:spPr>
        <p:txBody>
          <a:bodyPr/>
          <a:lstStyle/>
          <a:p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vaule</a:t>
            </a:r>
            <a:r>
              <a:rPr lang="en-US" dirty="0" smtClean="0"/>
              <a:t> with </a:t>
            </a:r>
            <a:r>
              <a:rPr lang="en-US" dirty="0" err="1" smtClean="0"/>
              <a:t>HQl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1" y="1166949"/>
            <a:ext cx="9797731" cy="474427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Query q=</a:t>
            </a:r>
            <a:r>
              <a:rPr lang="en-US" dirty="0" err="1"/>
              <a:t>session.createQuery</a:t>
            </a:r>
            <a:r>
              <a:rPr lang="en-US" dirty="0"/>
              <a:t>("update </a:t>
            </a:r>
            <a:r>
              <a:rPr lang="en-US" dirty="0"/>
              <a:t> Person </a:t>
            </a:r>
            <a:r>
              <a:rPr lang="en-US" dirty="0"/>
              <a:t> set name=:n where id=:</a:t>
            </a:r>
            <a:r>
              <a:rPr lang="en-US" dirty="0" err="1"/>
              <a:t>i</a:t>
            </a:r>
            <a:r>
              <a:rPr lang="en-US" dirty="0"/>
              <a:t>");  </a:t>
            </a:r>
          </a:p>
          <a:p>
            <a:pPr marL="0" indent="0" algn="l">
              <a:buNone/>
            </a:pPr>
            <a:r>
              <a:rPr lang="en-US" dirty="0" err="1"/>
              <a:t>q.setParameter</a:t>
            </a:r>
            <a:r>
              <a:rPr lang="en-US" dirty="0"/>
              <a:t>("n","</a:t>
            </a:r>
            <a:r>
              <a:rPr lang="en-US" dirty="0" err="1"/>
              <a:t>Udit</a:t>
            </a:r>
            <a:r>
              <a:rPr lang="en-US" dirty="0"/>
              <a:t> Kumar");  </a:t>
            </a:r>
          </a:p>
          <a:p>
            <a:pPr marL="0" indent="0" algn="l">
              <a:buNone/>
            </a:pPr>
            <a:r>
              <a:rPr lang="en-US" dirty="0" err="1"/>
              <a:t>q.setParameter</a:t>
            </a:r>
            <a:r>
              <a:rPr lang="en-US" dirty="0"/>
              <a:t>("i",111);  </a:t>
            </a:r>
          </a:p>
          <a:p>
            <a:pPr marL="0" indent="0" algn="l">
              <a:buNone/>
            </a:pPr>
            <a:r>
              <a:rPr lang="en-US" dirty="0" err="1" smtClean="0"/>
              <a:t>q.setString</a:t>
            </a:r>
            <a:r>
              <a:rPr lang="en-US" dirty="0"/>
              <a:t>("n","</a:t>
            </a:r>
            <a:r>
              <a:rPr lang="en-US" dirty="0" err="1"/>
              <a:t>Udit</a:t>
            </a:r>
            <a:r>
              <a:rPr lang="en-US" dirty="0"/>
              <a:t> </a:t>
            </a:r>
            <a:r>
              <a:rPr lang="en-US" dirty="0" smtClean="0"/>
              <a:t>Kumar“);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May use set String ,set </a:t>
            </a:r>
            <a:r>
              <a:rPr lang="en-US" dirty="0" err="1" smtClean="0"/>
              <a:t>intger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/>
              <a:t>Query q=</a:t>
            </a:r>
            <a:r>
              <a:rPr lang="en-US" dirty="0" err="1"/>
              <a:t>session.createQuery</a:t>
            </a:r>
            <a:r>
              <a:rPr lang="en-US" dirty="0"/>
              <a:t>("update  Person  set </a:t>
            </a:r>
            <a:r>
              <a:rPr lang="en-US" dirty="0" smtClean="0"/>
              <a:t>name=?</a:t>
            </a:r>
            <a:r>
              <a:rPr lang="en-US" dirty="0"/>
              <a:t> where id</a:t>
            </a:r>
            <a:r>
              <a:rPr lang="en-US" dirty="0" smtClean="0"/>
              <a:t>=?");</a:t>
            </a:r>
            <a:r>
              <a:rPr lang="en-US" dirty="0"/>
              <a:t>  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 err="1" smtClean="0"/>
              <a:t>q.setString</a:t>
            </a:r>
            <a:r>
              <a:rPr lang="en-US" dirty="0" smtClean="0"/>
              <a:t>(0,”ali”);   // index</a:t>
            </a:r>
            <a:r>
              <a:rPr lang="ar-EG" dirty="0" smtClean="0"/>
              <a:t>  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err="1" smtClean="0"/>
              <a:t>q.setintger</a:t>
            </a:r>
            <a:r>
              <a:rPr lang="en-US" dirty="0" smtClean="0"/>
              <a:t>(1,1122); // use index</a:t>
            </a:r>
            <a:endParaRPr lang="en-US" dirty="0"/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879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280" y="156754"/>
            <a:ext cx="8915400" cy="6364068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Example of HQL delete query</a:t>
            </a:r>
          </a:p>
          <a:p>
            <a:pPr marL="0" indent="0" algn="l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Query query=</a:t>
            </a:r>
            <a:r>
              <a:rPr lang="en-US" dirty="0" err="1"/>
              <a:t>session.createQuery</a:t>
            </a:r>
            <a:r>
              <a:rPr lang="en-US" dirty="0"/>
              <a:t>("delete from </a:t>
            </a:r>
            <a:r>
              <a:rPr lang="en-US" dirty="0" smtClean="0"/>
              <a:t>Person</a:t>
            </a:r>
            <a:r>
              <a:rPr lang="en-US" dirty="0"/>
              <a:t> where id=100");  </a:t>
            </a:r>
          </a:p>
          <a:p>
            <a:pPr marL="0" indent="0" algn="l">
              <a:buNone/>
            </a:pPr>
            <a:r>
              <a:rPr lang="en-US" dirty="0" err="1" smtClean="0"/>
              <a:t>query.executeUpdate</a:t>
            </a:r>
            <a:r>
              <a:rPr lang="en-US" dirty="0"/>
              <a:t>();  </a:t>
            </a:r>
            <a:endParaRPr lang="ar-EG" dirty="0" smtClean="0"/>
          </a:p>
          <a:p>
            <a:pPr marL="0" indent="0" algn="l">
              <a:buNone/>
            </a:pPr>
            <a:endParaRPr lang="ar-EG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8876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70857"/>
            <a:ext cx="8915399" cy="122791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HQL with Aggregate functions</a:t>
            </a:r>
            <a:endParaRPr lang="ar-EG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264229"/>
            <a:ext cx="8915399" cy="3762102"/>
          </a:xfrm>
        </p:spPr>
        <p:txBody>
          <a:bodyPr/>
          <a:lstStyle/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09" y="2264229"/>
            <a:ext cx="7910245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with HQL and </a:t>
            </a:r>
            <a:r>
              <a:rPr lang="en-US" dirty="0" smtClean="0"/>
              <a:t>Possibilities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Frist this image the data base which worked in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60" y="2472453"/>
            <a:ext cx="10058400" cy="34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015" y="1453662"/>
            <a:ext cx="9769597" cy="4457560"/>
          </a:xfrm>
        </p:spPr>
        <p:txBody>
          <a:bodyPr/>
          <a:lstStyle/>
          <a:p>
            <a:pPr algn="l"/>
            <a:r>
              <a:rPr lang="en-US" dirty="0" smtClean="0"/>
              <a:t>Can select all Data in Data base with query code “From </a:t>
            </a:r>
            <a:r>
              <a:rPr lang="en-US" dirty="0" err="1" smtClean="0"/>
              <a:t>Classname</a:t>
            </a:r>
            <a:r>
              <a:rPr lang="en-US" dirty="0" smtClean="0"/>
              <a:t>” no table name</a:t>
            </a:r>
          </a:p>
          <a:p>
            <a:pPr algn="l"/>
            <a:r>
              <a:rPr lang="en-US" dirty="0" smtClean="0"/>
              <a:t>Such “From Person”</a:t>
            </a:r>
          </a:p>
          <a:p>
            <a:pPr algn="l"/>
            <a:r>
              <a:rPr lang="en-US" dirty="0" smtClean="0"/>
              <a:t>Code of Select Function</a:t>
            </a:r>
          </a:p>
          <a:p>
            <a:pPr algn="l"/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68" y="3040533"/>
            <a:ext cx="10254734" cy="2962255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1896372" y="3255986"/>
            <a:ext cx="5715000" cy="2459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44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136" y="326571"/>
            <a:ext cx="10255476" cy="5584651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        Session s = </a:t>
            </a:r>
            <a:r>
              <a:rPr lang="en-US" dirty="0" err="1"/>
              <a:t>NewHibernateUtil.getSessionFactory</a:t>
            </a:r>
            <a:r>
              <a:rPr lang="en-US" dirty="0"/>
              <a:t>().</a:t>
            </a:r>
            <a:r>
              <a:rPr lang="en-US" dirty="0" err="1"/>
              <a:t>openSession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s.beginTransaction</a:t>
            </a:r>
            <a:r>
              <a:rPr lang="en-US" dirty="0" smtClean="0"/>
              <a:t>();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This code </a:t>
            </a:r>
            <a:r>
              <a:rPr lang="en-US" dirty="0" err="1" smtClean="0">
                <a:solidFill>
                  <a:schemeClr val="tx2"/>
                </a:solidFill>
              </a:rPr>
              <a:t>creat</a:t>
            </a:r>
            <a:r>
              <a:rPr lang="en-US" dirty="0" smtClean="0">
                <a:solidFill>
                  <a:schemeClr val="tx2"/>
                </a:solidFill>
              </a:rPr>
              <a:t> session and open session </a:t>
            </a:r>
            <a:r>
              <a:rPr lang="en-US" dirty="0" err="1" smtClean="0">
                <a:solidFill>
                  <a:schemeClr val="tx2"/>
                </a:solidFill>
              </a:rPr>
              <a:t>wih</a:t>
            </a:r>
            <a:r>
              <a:rPr lang="en-US" dirty="0" smtClean="0">
                <a:solidFill>
                  <a:schemeClr val="tx2"/>
                </a:solidFill>
              </a:rPr>
              <a:t> Data base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catch (</a:t>
            </a:r>
            <a:r>
              <a:rPr lang="en-US" dirty="0" err="1">
                <a:solidFill>
                  <a:schemeClr val="tx1"/>
                </a:solidFill>
              </a:rPr>
              <a:t>HibernateException</a:t>
            </a:r>
            <a:r>
              <a:rPr lang="en-US" dirty="0">
                <a:solidFill>
                  <a:schemeClr val="tx1"/>
                </a:solidFill>
              </a:rPr>
              <a:t> e)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s.getTransaction</a:t>
            </a:r>
            <a:r>
              <a:rPr lang="en-US" dirty="0">
                <a:solidFill>
                  <a:schemeClr val="tx1"/>
                </a:solidFill>
              </a:rPr>
              <a:t>().rollback();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e.printStackTrace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} finally 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s.close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 smtClean="0">
                <a:solidFill>
                  <a:schemeClr val="accent1"/>
                </a:solidFill>
              </a:rPr>
              <a:t>Catch error possible occur in session and </a:t>
            </a:r>
            <a:r>
              <a:rPr lang="en-US" dirty="0" err="1" smtClean="0">
                <a:solidFill>
                  <a:schemeClr val="accent1"/>
                </a:solidFill>
              </a:rPr>
              <a:t>Finsih</a:t>
            </a:r>
            <a:r>
              <a:rPr lang="en-US" dirty="0" smtClean="0">
                <a:solidFill>
                  <a:schemeClr val="accent1"/>
                </a:solidFill>
              </a:rPr>
              <a:t> session</a:t>
            </a:r>
            <a:r>
              <a:rPr lang="ar-EG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ar-E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0"/>
            <a:ext cx="9479869" cy="59112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List&lt;Person&gt; person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algn="l"/>
            <a:r>
              <a:rPr lang="en-US" dirty="0"/>
              <a:t>            //</a:t>
            </a:r>
            <a:r>
              <a:rPr lang="en-US" dirty="0" err="1"/>
              <a:t>usally</a:t>
            </a:r>
            <a:r>
              <a:rPr lang="en-US" dirty="0"/>
              <a:t> use and ,or ,Between ,..</a:t>
            </a:r>
          </a:p>
          <a:p>
            <a:pPr algn="l"/>
            <a:r>
              <a:rPr lang="en-US" dirty="0"/>
              <a:t>            Query q = </a:t>
            </a:r>
            <a:r>
              <a:rPr lang="en-US" dirty="0" err="1"/>
              <a:t>s.createQuery</a:t>
            </a:r>
            <a:r>
              <a:rPr lang="en-US" dirty="0"/>
              <a:t>("From Person </a:t>
            </a:r>
            <a:r>
              <a:rPr lang="en-US" dirty="0" smtClean="0"/>
              <a:t>");</a:t>
            </a:r>
            <a:endParaRPr lang="en-US" dirty="0"/>
          </a:p>
          <a:p>
            <a:pPr algn="l"/>
            <a:r>
              <a:rPr lang="en-US" dirty="0"/>
              <a:t>            person = </a:t>
            </a:r>
            <a:r>
              <a:rPr lang="en-US" dirty="0" err="1"/>
              <a:t>q.list</a:t>
            </a:r>
            <a:r>
              <a:rPr lang="en-US" dirty="0" smtClean="0"/>
              <a:t>();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This query is </a:t>
            </a:r>
            <a:r>
              <a:rPr lang="en-US" dirty="0" err="1" smtClean="0">
                <a:solidFill>
                  <a:schemeClr val="tx2"/>
                </a:solidFill>
              </a:rPr>
              <a:t>Hql</a:t>
            </a:r>
            <a:r>
              <a:rPr lang="en-US" dirty="0" smtClean="0">
                <a:solidFill>
                  <a:schemeClr val="tx2"/>
                </a:solidFill>
              </a:rPr>
              <a:t> return all Data 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And store in List and print this data 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Code of print </a:t>
            </a:r>
          </a:p>
          <a:p>
            <a:pPr algn="l"/>
            <a:r>
              <a:rPr lang="en-US" dirty="0"/>
              <a:t>for (Person pp : person) </a:t>
            </a:r>
            <a:r>
              <a:rPr lang="en-US" dirty="0" smtClean="0"/>
              <a:t>{</a:t>
            </a:r>
            <a:endParaRPr lang="en-US" dirty="0"/>
          </a:p>
          <a:p>
            <a:pPr algn="l"/>
            <a:r>
              <a:rPr lang="en-US" dirty="0"/>
              <a:t>       </a:t>
            </a:r>
            <a:r>
              <a:rPr lang="en-US" dirty="0" smtClean="0"/>
              <a:t>       </a:t>
            </a:r>
            <a:r>
              <a:rPr lang="en-US" dirty="0" err="1"/>
              <a:t>System.out.println</a:t>
            </a:r>
            <a:r>
              <a:rPr lang="en-US" dirty="0"/>
              <a:t>("The ID IS: " + </a:t>
            </a:r>
            <a:r>
              <a:rPr lang="en-US" dirty="0" err="1"/>
              <a:t>pp.getId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("The Name IS: " + </a:t>
            </a:r>
            <a:r>
              <a:rPr lang="en-US" dirty="0" err="1"/>
              <a:t>pp.getName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("The Salary IS: " + </a:t>
            </a:r>
            <a:r>
              <a:rPr lang="en-US" dirty="0" err="1"/>
              <a:t>pp.getSalary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("The </a:t>
            </a:r>
            <a:r>
              <a:rPr lang="en-US" dirty="0" err="1"/>
              <a:t>JobTitle</a:t>
            </a:r>
            <a:r>
              <a:rPr lang="en-US" dirty="0"/>
              <a:t> IS: " + </a:t>
            </a:r>
            <a:r>
              <a:rPr lang="en-US" dirty="0" err="1"/>
              <a:t>pp.getJobTitle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("The Position IS: " + </a:t>
            </a:r>
            <a:r>
              <a:rPr lang="en-US" dirty="0" err="1"/>
              <a:t>pp.getPosition</a:t>
            </a:r>
            <a:r>
              <a:rPr lang="en-US" dirty="0"/>
              <a:t>());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863" y="89807"/>
            <a:ext cx="11038115" cy="621302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output of Data </a:t>
            </a:r>
          </a:p>
          <a:p>
            <a:pPr algn="l"/>
            <a:r>
              <a:rPr lang="en-US" dirty="0"/>
              <a:t>The ID IS: 1</a:t>
            </a:r>
          </a:p>
          <a:p>
            <a:pPr algn="l"/>
            <a:r>
              <a:rPr lang="en-US" dirty="0"/>
              <a:t>The Name IS: Mostafa</a:t>
            </a:r>
          </a:p>
          <a:p>
            <a:pPr algn="l"/>
            <a:r>
              <a:rPr lang="en-US" dirty="0"/>
              <a:t>The Salary IS: 1236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software </a:t>
            </a:r>
          </a:p>
          <a:p>
            <a:pPr algn="l"/>
            <a:r>
              <a:rPr lang="en-US" dirty="0"/>
              <a:t>The Position IS: </a:t>
            </a:r>
            <a:r>
              <a:rPr lang="en-US" dirty="0" err="1"/>
              <a:t>TeamLeader</a:t>
            </a:r>
            <a:endParaRPr lang="en-US" dirty="0"/>
          </a:p>
          <a:p>
            <a:pPr algn="l"/>
            <a:r>
              <a:rPr lang="en-US" dirty="0"/>
              <a:t>The ID IS: 2</a:t>
            </a:r>
          </a:p>
          <a:p>
            <a:pPr algn="l"/>
            <a:r>
              <a:rPr lang="en-US" dirty="0"/>
              <a:t>The Name IS: Ahmed</a:t>
            </a:r>
          </a:p>
          <a:p>
            <a:pPr algn="l"/>
            <a:r>
              <a:rPr lang="en-US" dirty="0"/>
              <a:t>The Salary IS: 555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</a:t>
            </a:r>
            <a:r>
              <a:rPr lang="en-US" dirty="0" err="1"/>
              <a:t>softeware</a:t>
            </a:r>
            <a:r>
              <a:rPr lang="en-US" dirty="0"/>
              <a:t> Engineering</a:t>
            </a:r>
          </a:p>
          <a:p>
            <a:pPr algn="l"/>
            <a:r>
              <a:rPr lang="en-US" dirty="0"/>
              <a:t>The Position IS: junior</a:t>
            </a:r>
          </a:p>
          <a:p>
            <a:pPr algn="l"/>
            <a:r>
              <a:rPr lang="en-US" dirty="0"/>
              <a:t>The ID IS: 3</a:t>
            </a:r>
          </a:p>
          <a:p>
            <a:pPr algn="l"/>
            <a:r>
              <a:rPr lang="en-US" dirty="0"/>
              <a:t>The Name IS: </a:t>
            </a:r>
            <a:r>
              <a:rPr lang="en-US" dirty="0" err="1"/>
              <a:t>maran</a:t>
            </a:r>
            <a:endParaRPr lang="en-US" dirty="0"/>
          </a:p>
          <a:p>
            <a:pPr algn="l"/>
            <a:r>
              <a:rPr lang="en-US" dirty="0"/>
              <a:t>The Salary IS: 6666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front end </a:t>
            </a:r>
            <a:r>
              <a:rPr lang="en-US" dirty="0" err="1"/>
              <a:t>devolper</a:t>
            </a:r>
            <a:endParaRPr lang="en-US" dirty="0"/>
          </a:p>
          <a:p>
            <a:pPr algn="l"/>
            <a:r>
              <a:rPr lang="en-US" dirty="0"/>
              <a:t>The Position IS: Senior</a:t>
            </a:r>
          </a:p>
          <a:p>
            <a:pPr algn="l"/>
            <a:r>
              <a:rPr lang="en-US" dirty="0"/>
              <a:t>The ID IS: 4</a:t>
            </a:r>
          </a:p>
          <a:p>
            <a:pPr algn="l"/>
            <a:r>
              <a:rPr lang="en-US" dirty="0"/>
              <a:t>The Name IS: Ahmed </a:t>
            </a:r>
            <a:r>
              <a:rPr lang="en-US" dirty="0" err="1"/>
              <a:t>omar</a:t>
            </a:r>
            <a:endParaRPr lang="en-US" dirty="0"/>
          </a:p>
          <a:p>
            <a:pPr algn="l"/>
            <a:r>
              <a:rPr lang="en-US" dirty="0"/>
              <a:t>The Salary IS: 2200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</a:t>
            </a:r>
            <a:r>
              <a:rPr lang="en-US" dirty="0" err="1"/>
              <a:t>Fluuter</a:t>
            </a:r>
            <a:r>
              <a:rPr lang="en-US" dirty="0"/>
              <a:t> </a:t>
            </a:r>
            <a:r>
              <a:rPr lang="en-US" dirty="0" err="1"/>
              <a:t>devolper</a:t>
            </a:r>
            <a:endParaRPr lang="en-US" dirty="0"/>
          </a:p>
          <a:p>
            <a:pPr algn="l"/>
            <a:r>
              <a:rPr lang="en-US" dirty="0"/>
              <a:t>The Position IS: fresh</a:t>
            </a:r>
          </a:p>
          <a:p>
            <a:pPr algn="l"/>
            <a:r>
              <a:rPr lang="en-US" dirty="0"/>
              <a:t>The ID IS: 5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3628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193" y="130629"/>
            <a:ext cx="10646228" cy="60742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Name IS: </a:t>
            </a:r>
            <a:r>
              <a:rPr lang="en-US" dirty="0" err="1"/>
              <a:t>Yesamin</a:t>
            </a:r>
            <a:r>
              <a:rPr lang="en-US" dirty="0"/>
              <a:t> </a:t>
            </a:r>
          </a:p>
          <a:p>
            <a:r>
              <a:rPr lang="en-US" dirty="0"/>
              <a:t>The Salary IS: 7600</a:t>
            </a:r>
          </a:p>
          <a:p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Machine </a:t>
            </a:r>
            <a:r>
              <a:rPr lang="en-US" dirty="0" err="1"/>
              <a:t>leanring</a:t>
            </a:r>
            <a:r>
              <a:rPr lang="en-US" dirty="0"/>
              <a:t> </a:t>
            </a:r>
            <a:r>
              <a:rPr lang="en-US" dirty="0" err="1"/>
              <a:t>Enfineering</a:t>
            </a:r>
            <a:endParaRPr lang="en-US" dirty="0"/>
          </a:p>
          <a:p>
            <a:r>
              <a:rPr lang="en-US" dirty="0"/>
              <a:t>The Position IS: student</a:t>
            </a:r>
          </a:p>
          <a:p>
            <a:r>
              <a:rPr lang="en-US" dirty="0"/>
              <a:t>The ID IS: 6</a:t>
            </a:r>
          </a:p>
          <a:p>
            <a:r>
              <a:rPr lang="en-US" dirty="0"/>
              <a:t>The Name IS: </a:t>
            </a:r>
            <a:r>
              <a:rPr lang="en-US" dirty="0" err="1"/>
              <a:t>eslam</a:t>
            </a:r>
            <a:r>
              <a:rPr lang="en-US" dirty="0"/>
              <a:t> </a:t>
            </a:r>
            <a:r>
              <a:rPr lang="en-US" dirty="0" err="1"/>
              <a:t>Khader</a:t>
            </a:r>
            <a:endParaRPr lang="en-US" dirty="0"/>
          </a:p>
          <a:p>
            <a:r>
              <a:rPr lang="en-US" dirty="0"/>
              <a:t>The Salary IS: 8000</a:t>
            </a:r>
          </a:p>
          <a:p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java </a:t>
            </a:r>
            <a:r>
              <a:rPr lang="en-US" dirty="0" err="1"/>
              <a:t>Devolper</a:t>
            </a:r>
            <a:endParaRPr lang="en-US" dirty="0"/>
          </a:p>
          <a:p>
            <a:r>
              <a:rPr lang="en-US" dirty="0"/>
              <a:t>The Position IS: junior</a:t>
            </a:r>
          </a:p>
          <a:p>
            <a:r>
              <a:rPr lang="en-US" dirty="0"/>
              <a:t>The ID IS: 7</a:t>
            </a:r>
          </a:p>
          <a:p>
            <a:r>
              <a:rPr lang="en-US" dirty="0"/>
              <a:t>The Name IS: Ahmed </a:t>
            </a:r>
            <a:r>
              <a:rPr lang="en-US" dirty="0" err="1"/>
              <a:t>Shaleen</a:t>
            </a:r>
            <a:endParaRPr lang="en-US" dirty="0"/>
          </a:p>
          <a:p>
            <a:r>
              <a:rPr lang="en-US" dirty="0"/>
              <a:t>The Salary IS: 6250</a:t>
            </a:r>
          </a:p>
          <a:p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lower</a:t>
            </a:r>
          </a:p>
          <a:p>
            <a:r>
              <a:rPr lang="en-US" dirty="0"/>
              <a:t>The Position IS: student Law</a:t>
            </a:r>
          </a:p>
          <a:p>
            <a:r>
              <a:rPr lang="en-US" dirty="0"/>
              <a:t>The ID IS: 8</a:t>
            </a:r>
          </a:p>
          <a:p>
            <a:r>
              <a:rPr lang="en-US" dirty="0"/>
              <a:t>The Name IS: </a:t>
            </a:r>
            <a:r>
              <a:rPr lang="en-US" dirty="0" err="1"/>
              <a:t>samh</a:t>
            </a:r>
            <a:endParaRPr lang="en-US" dirty="0"/>
          </a:p>
          <a:p>
            <a:r>
              <a:rPr lang="en-US" dirty="0"/>
              <a:t>The Salary IS: 6000</a:t>
            </a:r>
          </a:p>
          <a:p>
            <a:r>
              <a:rPr lang="en-US" dirty="0"/>
              <a:t>The </a:t>
            </a:r>
            <a:r>
              <a:rPr lang="en-US" dirty="0" err="1"/>
              <a:t>JobTitle</a:t>
            </a:r>
            <a:r>
              <a:rPr lang="en-US" dirty="0"/>
              <a:t> IS: HR member</a:t>
            </a:r>
          </a:p>
          <a:p>
            <a:r>
              <a:rPr lang="en-US" dirty="0"/>
              <a:t>The Position IS: junior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871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093" y="1"/>
            <a:ext cx="10108519" cy="5903662"/>
          </a:xfrm>
        </p:spPr>
        <p:txBody>
          <a:bodyPr/>
          <a:lstStyle/>
          <a:p>
            <a:r>
              <a:rPr lang="en-US" dirty="0" smtClean="0"/>
              <a:t>Can </a:t>
            </a:r>
            <a:endParaRPr lang="ar-E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17" y="1367247"/>
            <a:ext cx="8201332" cy="30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dirty="0" smtClean="0"/>
              <a:t> USE </a:t>
            </a:r>
            <a:r>
              <a:rPr lang="en-US" dirty="0"/>
              <a:t>Comparison Operators and </a:t>
            </a:r>
            <a:r>
              <a:rPr lang="en-US" dirty="0" smtClean="0"/>
              <a:t>Logical Operators in HQL 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2098767"/>
            <a:ext cx="3361508" cy="43791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98766"/>
            <a:ext cx="1417443" cy="4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82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17487</TotalTime>
  <Words>513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Arial Rounded MT Bold</vt:lpstr>
      <vt:lpstr>Century Gothic</vt:lpstr>
      <vt:lpstr>Tahoma</vt:lpstr>
      <vt:lpstr>Wingdings 3</vt:lpstr>
      <vt:lpstr>Wisp</vt:lpstr>
      <vt:lpstr>HQL (Hibernate Query Language)</vt:lpstr>
      <vt:lpstr>Operation with HQL and Possibilities </vt:lpstr>
      <vt:lpstr>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USE Comparison Operators and Logical Operators in HQL </vt:lpstr>
      <vt:lpstr>PowerPoint Presentation</vt:lpstr>
      <vt:lpstr>PowerPoint Presentation</vt:lpstr>
      <vt:lpstr>Specifice vaule with HQl</vt:lpstr>
      <vt:lpstr>PowerPoint Presentation</vt:lpstr>
      <vt:lpstr>  HQL with Aggregate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HQL (Hibernate Query Language)</dc:title>
  <dc:creator>SAMA</dc:creator>
  <cp:lastModifiedBy>SAMA</cp:lastModifiedBy>
  <cp:revision>23</cp:revision>
  <dcterms:created xsi:type="dcterms:W3CDTF">2021-09-30T16:47:23Z</dcterms:created>
  <dcterms:modified xsi:type="dcterms:W3CDTF">2021-10-12T21:35:10Z</dcterms:modified>
</cp:coreProperties>
</file>