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24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7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45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46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468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321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64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29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52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60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49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6D89-1293-4F8A-8E11-0B1E4932AA99}" type="datetimeFigureOut">
              <a:rPr lang="ar-EG" smtClean="0"/>
              <a:t>07/03/1443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96BB-E89F-439B-B7CB-5DDF583DDBE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58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HCQL (Hibernate Criteria Query Language)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Hibernate Criteria Query Language (HCQL) is used to fetch the records based on the specific criteria. The Criteria interface provides methods to apply criteria 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  <a:cs typeface="+mj-cs"/>
              </a:rPr>
              <a:t>Advantage of HCQL</a:t>
            </a:r>
          </a:p>
          <a:p>
            <a:r>
              <a:rPr lang="en-US" dirty="0"/>
              <a:t>The HCQL provides methods to add criteria, so it is </a:t>
            </a:r>
            <a:r>
              <a:rPr lang="en-US" b="1" dirty="0"/>
              <a:t>easy</a:t>
            </a:r>
            <a:r>
              <a:rPr lang="en-US" dirty="0"/>
              <a:t> for the java programmer to add criteria. The java programmer is able to add many criteria on a query</a:t>
            </a: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5292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1073096"/>
            <a:ext cx="7460627" cy="4062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37" y="924050"/>
            <a:ext cx="3680779" cy="39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logiacal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19" y="1690688"/>
            <a:ext cx="8514615" cy="4351338"/>
          </a:xfrm>
        </p:spPr>
      </p:pic>
    </p:spTree>
    <p:extLst>
      <p:ext uri="{BB962C8B-B14F-4D97-AF65-F5344CB8AC3E}">
        <p14:creationId xmlns:p14="http://schemas.microsoft.com/office/powerpoint/2010/main" val="385203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with Aggregate </a:t>
            </a:r>
            <a:r>
              <a:rPr lang="en-US" dirty="0"/>
              <a:t>methods 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Aggregate method {MIX,MIN,AVA,COUNT,SUM,…}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Frist  </a:t>
            </a:r>
            <a:r>
              <a:rPr lang="en-US" dirty="0" err="1" smtClean="0"/>
              <a:t>creat</a:t>
            </a:r>
            <a:r>
              <a:rPr lang="en-US" dirty="0" smtClean="0"/>
              <a:t> Criteria and work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setProjection</a:t>
            </a:r>
            <a:r>
              <a:rPr lang="en-US" dirty="0" smtClean="0"/>
              <a:t>(</a:t>
            </a:r>
            <a:r>
              <a:rPr lang="en-US" dirty="0" err="1" smtClean="0"/>
              <a:t>Projections.max</a:t>
            </a:r>
            <a:r>
              <a:rPr lang="en-US" dirty="0" smtClean="0"/>
              <a:t>(“”));</a:t>
            </a:r>
          </a:p>
          <a:p>
            <a:r>
              <a:rPr lang="en-US" dirty="0" smtClean="0"/>
              <a:t>Such as </a:t>
            </a:r>
          </a:p>
          <a:p>
            <a:pPr marL="0" indent="0">
              <a:buNone/>
            </a:pPr>
            <a:r>
              <a:rPr lang="en-US" dirty="0" smtClean="0"/>
              <a:t>Criteria c1 = </a:t>
            </a:r>
            <a:r>
              <a:rPr lang="en-US" dirty="0" err="1" smtClean="0"/>
              <a:t>s.createCriteria</a:t>
            </a:r>
            <a:r>
              <a:rPr lang="en-US" dirty="0" smtClean="0"/>
              <a:t>(</a:t>
            </a:r>
            <a:r>
              <a:rPr lang="en-US" dirty="0" err="1" smtClean="0"/>
              <a:t>Person.class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Criteria max = c1.setProjection(</a:t>
            </a:r>
            <a:r>
              <a:rPr lang="en-US" dirty="0" err="1" smtClean="0"/>
              <a:t>Projections.max</a:t>
            </a:r>
            <a:r>
              <a:rPr lang="en-US" dirty="0" smtClean="0"/>
              <a:t>("salary"));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8156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64" y="748937"/>
            <a:ext cx="7881584" cy="4693920"/>
          </a:xfrm>
        </p:spPr>
      </p:pic>
    </p:spTree>
    <p:extLst>
      <p:ext uri="{BB962C8B-B14F-4D97-AF65-F5344CB8AC3E}">
        <p14:creationId xmlns:p14="http://schemas.microsoft.com/office/powerpoint/2010/main" val="34166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criteria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Frist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creat</a:t>
            </a:r>
            <a:r>
              <a:rPr lang="en-US" dirty="0" smtClean="0"/>
              <a:t> criteria and take class named </a:t>
            </a:r>
          </a:p>
          <a:p>
            <a:pPr marL="0" indent="0">
              <a:buNone/>
            </a:pPr>
            <a:r>
              <a:rPr lang="en-US" dirty="0" smtClean="0"/>
              <a:t>Such as</a:t>
            </a:r>
          </a:p>
          <a:p>
            <a:pPr marL="0" indent="0">
              <a:buNone/>
            </a:pPr>
            <a:r>
              <a:rPr lang="en-US" dirty="0" smtClean="0"/>
              <a:t> Session s = </a:t>
            </a:r>
            <a:r>
              <a:rPr lang="en-US" dirty="0" err="1" smtClean="0"/>
              <a:t>NewHibernateUtil.getSessionFactory</a:t>
            </a:r>
            <a:r>
              <a:rPr lang="en-US" dirty="0" smtClean="0"/>
              <a:t>().</a:t>
            </a:r>
            <a:r>
              <a:rPr lang="en-US" dirty="0" err="1" smtClean="0"/>
              <a:t>openSession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s.beginTransaction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Criteria c= </a:t>
            </a:r>
            <a:r>
              <a:rPr lang="en-US" dirty="0" err="1" smtClean="0"/>
              <a:t>s.createCriteria</a:t>
            </a:r>
            <a:r>
              <a:rPr lang="en-US" dirty="0" smtClean="0"/>
              <a:t>(</a:t>
            </a:r>
            <a:r>
              <a:rPr lang="en-US" dirty="0" err="1" smtClean="0"/>
              <a:t>Person.class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845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85091"/>
            <a:ext cx="9144000" cy="4516582"/>
          </a:xfrm>
        </p:spPr>
        <p:txBody>
          <a:bodyPr/>
          <a:lstStyle/>
          <a:p>
            <a:r>
              <a:rPr lang="en-US" dirty="0" smtClean="0"/>
              <a:t>Common method in </a:t>
            </a:r>
            <a:r>
              <a:rPr lang="en-US" dirty="0"/>
              <a:t>Criteria </a:t>
            </a:r>
          </a:p>
          <a:p>
            <a:pPr algn="l"/>
            <a:r>
              <a:rPr lang="en-US" b="1" dirty="0"/>
              <a:t>add(Criterion c)</a:t>
            </a:r>
            <a:r>
              <a:rPr lang="en-US" dirty="0"/>
              <a:t> is used to add restrictions.</a:t>
            </a:r>
          </a:p>
          <a:p>
            <a:pPr algn="l"/>
            <a:r>
              <a:rPr lang="en-US" b="1" dirty="0" err="1" smtClean="0"/>
              <a:t>addOrder</a:t>
            </a:r>
            <a:r>
              <a:rPr lang="en-US" b="1" dirty="0" smtClean="0"/>
              <a:t>(Order </a:t>
            </a:r>
            <a:r>
              <a:rPr lang="en-US" b="1" dirty="0"/>
              <a:t>o)</a:t>
            </a:r>
            <a:r>
              <a:rPr lang="en-US" dirty="0"/>
              <a:t> specifies ordering.</a:t>
            </a:r>
          </a:p>
          <a:p>
            <a:pPr algn="l"/>
            <a:r>
              <a:rPr lang="en-US" b="1" dirty="0" err="1" smtClean="0"/>
              <a:t>setFirstResult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firstResult</a:t>
            </a:r>
            <a:r>
              <a:rPr lang="en-US" b="1" dirty="0"/>
              <a:t>)</a:t>
            </a:r>
            <a:r>
              <a:rPr lang="en-US" dirty="0"/>
              <a:t> specifies the first number of record to be </a:t>
            </a:r>
            <a:r>
              <a:rPr lang="en-US" dirty="0" err="1"/>
              <a:t>retreived</a:t>
            </a:r>
            <a:r>
              <a:rPr lang="en-US" dirty="0"/>
              <a:t>.</a:t>
            </a:r>
          </a:p>
          <a:p>
            <a:pPr algn="l"/>
            <a:r>
              <a:rPr lang="en-US" b="1" dirty="0" err="1" smtClean="0"/>
              <a:t>setMaxResult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totalResult</a:t>
            </a:r>
            <a:r>
              <a:rPr lang="en-US" b="1" dirty="0"/>
              <a:t>)</a:t>
            </a:r>
            <a:r>
              <a:rPr lang="en-US" dirty="0"/>
              <a:t> specifies the total number of records to be </a:t>
            </a:r>
            <a:r>
              <a:rPr lang="en-US" dirty="0" err="1"/>
              <a:t>retreived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public List list()</a:t>
            </a:r>
            <a:endParaRPr lang="en-US" dirty="0"/>
          </a:p>
          <a:p>
            <a:pPr algn="l"/>
            <a:endParaRPr lang="ar-EG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0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in add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Restrictions.gt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</a:t>
            </a:r>
            <a:r>
              <a:rPr lang="en-US" dirty="0" err="1" smtClean="0"/>
              <a:t>geather</a:t>
            </a:r>
            <a:r>
              <a:rPr lang="en-US" dirty="0" smtClean="0"/>
              <a:t> than </a:t>
            </a:r>
          </a:p>
          <a:p>
            <a:r>
              <a:rPr lang="en-US" dirty="0" smtClean="0"/>
              <a:t>Restrictions.ge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</a:t>
            </a:r>
            <a:r>
              <a:rPr lang="en-US" dirty="0" err="1" smtClean="0"/>
              <a:t>geather</a:t>
            </a:r>
            <a:r>
              <a:rPr lang="en-US" dirty="0" smtClean="0"/>
              <a:t> equal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Restrictions.lt</a:t>
            </a:r>
            <a:r>
              <a:rPr lang="en-US" dirty="0" smtClean="0"/>
              <a:t>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less than</a:t>
            </a:r>
          </a:p>
          <a:p>
            <a:r>
              <a:rPr lang="en-US" dirty="0" err="1" smtClean="0"/>
              <a:t>Restrictions.le</a:t>
            </a:r>
            <a:r>
              <a:rPr lang="en-US" dirty="0" smtClean="0"/>
              <a:t>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less equal</a:t>
            </a:r>
          </a:p>
          <a:p>
            <a:r>
              <a:rPr lang="en-US" dirty="0" smtClean="0"/>
              <a:t>Restrictions.ne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not equal</a:t>
            </a:r>
          </a:p>
          <a:p>
            <a:r>
              <a:rPr lang="en-US" dirty="0" err="1" smtClean="0"/>
              <a:t>Restrictions.eq</a:t>
            </a:r>
            <a:r>
              <a:rPr lang="en-US" dirty="0" smtClean="0"/>
              <a:t>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equal</a:t>
            </a:r>
          </a:p>
          <a:p>
            <a:r>
              <a:rPr lang="en-US" dirty="0" err="1" smtClean="0"/>
              <a:t>Restrictions.between</a:t>
            </a:r>
            <a:r>
              <a:rPr lang="en-US" dirty="0" smtClean="0"/>
              <a:t> (name </a:t>
            </a:r>
            <a:r>
              <a:rPr lang="en-US" dirty="0" err="1" smtClean="0"/>
              <a:t>property,minvaule,max</a:t>
            </a:r>
            <a:r>
              <a:rPr lang="en-US" dirty="0" smtClean="0"/>
              <a:t> </a:t>
            </a:r>
            <a:r>
              <a:rPr lang="en-US" dirty="0" err="1" smtClean="0"/>
              <a:t>vaule</a:t>
            </a:r>
            <a:r>
              <a:rPr lang="en-US" dirty="0" smtClean="0"/>
              <a:t>);means between two </a:t>
            </a:r>
            <a:r>
              <a:rPr lang="en-US" dirty="0" err="1" smtClean="0"/>
              <a:t>vaule</a:t>
            </a:r>
            <a:endParaRPr lang="en-US" dirty="0" smtClean="0"/>
          </a:p>
          <a:p>
            <a:r>
              <a:rPr lang="en-US" dirty="0" smtClean="0"/>
              <a:t>Restrictions.</a:t>
            </a:r>
            <a:r>
              <a:rPr lang="en-US" b="1" dirty="0"/>
              <a:t> </a:t>
            </a:r>
            <a:r>
              <a:rPr lang="en-US" dirty="0" smtClean="0"/>
              <a:t>like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68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Restrictions.</a:t>
            </a:r>
            <a:r>
              <a:rPr lang="en-US" b="1" dirty="0" smtClean="0"/>
              <a:t> </a:t>
            </a:r>
            <a:r>
              <a:rPr lang="en-US" dirty="0" err="1" smtClean="0"/>
              <a:t>inlike</a:t>
            </a:r>
            <a:r>
              <a:rPr lang="en-US" dirty="0" smtClean="0"/>
              <a:t> (name </a:t>
            </a:r>
            <a:r>
              <a:rPr lang="en-US" dirty="0" err="1" smtClean="0"/>
              <a:t>property,vaule</a:t>
            </a:r>
            <a:r>
              <a:rPr lang="en-US" dirty="0" smtClean="0"/>
              <a:t>);means like +ignore case</a:t>
            </a:r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6" y="1052946"/>
            <a:ext cx="8786621" cy="28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18" y="240145"/>
            <a:ext cx="10515600" cy="59851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Integer[] </a:t>
            </a:r>
            <a:r>
              <a:rPr lang="en-US" dirty="0" err="1" smtClean="0"/>
              <a:t>valus</a:t>
            </a:r>
            <a:r>
              <a:rPr lang="en-US" dirty="0" smtClean="0"/>
              <a:t> = {6250, 6666, 2};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c.setFirstResult</a:t>
            </a:r>
            <a:r>
              <a:rPr lang="en-US" dirty="0" smtClean="0"/>
              <a:t>(0);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c.setMaxResults</a:t>
            </a:r>
            <a:r>
              <a:rPr lang="en-US" dirty="0" smtClean="0"/>
              <a:t>(4);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Restrictions.isNotNull</a:t>
            </a:r>
            <a:r>
              <a:rPr lang="en-US" dirty="0" smtClean="0"/>
              <a:t>("salary"));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(Restrictions.ge("salary", 1000));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Restrictions.between</a:t>
            </a:r>
            <a:r>
              <a:rPr lang="en-US" dirty="0" smtClean="0"/>
              <a:t>("salary", 1200, 122200));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Restrictions.like</a:t>
            </a:r>
            <a:r>
              <a:rPr lang="en-US" dirty="0" smtClean="0"/>
              <a:t>("name", "A", </a:t>
            </a:r>
            <a:r>
              <a:rPr lang="en-US" dirty="0" err="1" smtClean="0"/>
              <a:t>MatchMode.ANYWHERE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Restrictions.lt</a:t>
            </a:r>
            <a:r>
              <a:rPr lang="en-US" dirty="0" smtClean="0"/>
              <a:t>("salary", 500));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Restrictions.le</a:t>
            </a:r>
            <a:r>
              <a:rPr lang="en-US" dirty="0" smtClean="0"/>
              <a:t>("salary", 500));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Restrictions.between</a:t>
            </a:r>
            <a:r>
              <a:rPr lang="en-US" dirty="0" smtClean="0"/>
              <a:t>("salary", 1200, 122200));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Restrictions.like</a:t>
            </a:r>
            <a:r>
              <a:rPr lang="en-US" dirty="0" smtClean="0"/>
              <a:t>("salary", 5555));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(Restrictions.in("salary", </a:t>
            </a:r>
            <a:r>
              <a:rPr lang="en-US" dirty="0" err="1" smtClean="0"/>
              <a:t>valus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Restrictions.isNull</a:t>
            </a:r>
            <a:r>
              <a:rPr lang="en-US" dirty="0" smtClean="0"/>
              <a:t>("name"));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c.add</a:t>
            </a:r>
            <a:r>
              <a:rPr lang="en-US" dirty="0" smtClean="0"/>
              <a:t>(Restrictions.ne("name", "Ali"));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3913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 err="1" smtClean="0"/>
              <a:t>colum</a:t>
            </a:r>
            <a:r>
              <a:rPr lang="en-US" dirty="0" smtClean="0"/>
              <a:t> with </a:t>
            </a:r>
            <a:r>
              <a:rPr lang="en-US" dirty="0" err="1" smtClean="0"/>
              <a:t>chql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Criteria c = </a:t>
            </a:r>
            <a:r>
              <a:rPr lang="en-US" dirty="0" err="1" smtClean="0"/>
              <a:t>s.createCriteria</a:t>
            </a:r>
            <a:r>
              <a:rPr lang="en-US" dirty="0" smtClean="0"/>
              <a:t>(</a:t>
            </a:r>
            <a:r>
              <a:rPr lang="en-US" dirty="0" err="1" smtClean="0"/>
              <a:t>Person.class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c.setProjection</a:t>
            </a:r>
            <a:r>
              <a:rPr lang="en-US" dirty="0" smtClean="0"/>
              <a:t>(</a:t>
            </a:r>
            <a:r>
              <a:rPr lang="en-US" dirty="0" err="1" smtClean="0"/>
              <a:t>Projections.property</a:t>
            </a:r>
            <a:r>
              <a:rPr lang="en-US" dirty="0" smtClean="0"/>
              <a:t>("name"));  </a:t>
            </a:r>
          </a:p>
          <a:p>
            <a:pPr marL="0" indent="0">
              <a:buNone/>
            </a:pPr>
            <a:r>
              <a:rPr lang="en-US" dirty="0" smtClean="0"/>
              <a:t>          List p=  </a:t>
            </a:r>
            <a:r>
              <a:rPr lang="en-US" dirty="0" err="1" smtClean="0"/>
              <a:t>c.list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p.size</a:t>
            </a:r>
            <a:r>
              <a:rPr lang="en-US" dirty="0" smtClean="0"/>
              <a:t>();++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));}  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setProjection</a:t>
            </a:r>
            <a:endParaRPr lang="en-US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1874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/>
          <a:lstStyle/>
          <a:p>
            <a:r>
              <a:rPr lang="en-US" dirty="0" smtClean="0"/>
              <a:t>The out put is value of </a:t>
            </a:r>
            <a:r>
              <a:rPr lang="en-US" dirty="0" err="1" smtClean="0"/>
              <a:t>colum</a:t>
            </a:r>
            <a:r>
              <a:rPr lang="en-US" dirty="0" smtClean="0"/>
              <a:t> name</a:t>
            </a:r>
          </a:p>
          <a:p>
            <a:endParaRPr lang="en-US" dirty="0"/>
          </a:p>
          <a:p>
            <a:r>
              <a:rPr lang="en-US" dirty="0" smtClean="0"/>
              <a:t>Mostafa</a:t>
            </a:r>
          </a:p>
          <a:p>
            <a:r>
              <a:rPr lang="en-US" dirty="0" smtClean="0"/>
              <a:t>Ahmed</a:t>
            </a:r>
          </a:p>
          <a:p>
            <a:r>
              <a:rPr lang="en-US" dirty="0" err="1" smtClean="0"/>
              <a:t>maran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omar</a:t>
            </a:r>
            <a:endParaRPr lang="en-US" dirty="0" smtClean="0"/>
          </a:p>
          <a:p>
            <a:r>
              <a:rPr lang="en-US" dirty="0" err="1" smtClean="0"/>
              <a:t>Yesamin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eslam</a:t>
            </a:r>
            <a:r>
              <a:rPr lang="en-US" dirty="0" smtClean="0"/>
              <a:t> </a:t>
            </a:r>
            <a:r>
              <a:rPr lang="en-US" dirty="0" err="1" smtClean="0"/>
              <a:t>Khader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Shaleen</a:t>
            </a:r>
            <a:endParaRPr lang="en-US" dirty="0" smtClean="0"/>
          </a:p>
          <a:p>
            <a:r>
              <a:rPr lang="en-US" dirty="0" err="1" smtClean="0"/>
              <a:t>samh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87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 </a:t>
            </a:r>
            <a:r>
              <a:rPr lang="en-US" dirty="0" err="1" smtClean="0"/>
              <a:t>logiacal</a:t>
            </a:r>
            <a:r>
              <a:rPr lang="en-US" dirty="0" smtClean="0"/>
              <a:t> operation with CHQL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object form Criterion and assign </a:t>
            </a:r>
            <a:r>
              <a:rPr lang="en-US" dirty="0" err="1" smtClean="0"/>
              <a:t>vaule</a:t>
            </a:r>
            <a:r>
              <a:rPr lang="en-US" dirty="0" smtClean="0"/>
              <a:t> with Restrictions </a:t>
            </a:r>
          </a:p>
          <a:p>
            <a:pPr marL="0" indent="0">
              <a:buNone/>
            </a:pPr>
            <a:r>
              <a:rPr lang="en-US" dirty="0" smtClean="0"/>
              <a:t>Such as</a:t>
            </a:r>
          </a:p>
          <a:p>
            <a:pPr marL="0" indent="0">
              <a:buNone/>
            </a:pPr>
            <a:r>
              <a:rPr lang="en-US" dirty="0" smtClean="0"/>
              <a:t> Criterion cc=</a:t>
            </a:r>
            <a:r>
              <a:rPr lang="en-US" dirty="0" err="1" smtClean="0"/>
              <a:t>Restrictions.eq</a:t>
            </a:r>
            <a:r>
              <a:rPr lang="en-US" dirty="0" smtClean="0"/>
              <a:t>("position", "junior");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anthor</a:t>
            </a:r>
            <a:r>
              <a:rPr lang="en-US" dirty="0" smtClean="0"/>
              <a:t> criterion </a:t>
            </a:r>
          </a:p>
          <a:p>
            <a:pPr marL="0" indent="0">
              <a:buNone/>
            </a:pPr>
            <a:r>
              <a:rPr lang="en-US" dirty="0" smtClean="0"/>
              <a:t>Such as</a:t>
            </a:r>
          </a:p>
          <a:p>
            <a:pPr marL="0" indent="0">
              <a:buNone/>
            </a:pPr>
            <a:r>
              <a:rPr lang="en-US" dirty="0" smtClean="0"/>
              <a:t> Criterion c2=</a:t>
            </a:r>
            <a:r>
              <a:rPr lang="en-US" dirty="0" err="1" smtClean="0"/>
              <a:t>Restrictions.like</a:t>
            </a:r>
            <a:r>
              <a:rPr lang="en-US" dirty="0" smtClean="0"/>
              <a:t>("name", "m",  </a:t>
            </a:r>
            <a:r>
              <a:rPr lang="en-US" dirty="0" err="1" smtClean="0"/>
              <a:t>MatchMode.ANYWHERE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3 . </a:t>
            </a:r>
            <a:r>
              <a:rPr lang="en-US" dirty="0" err="1" smtClean="0"/>
              <a:t>Creat</a:t>
            </a:r>
            <a:r>
              <a:rPr lang="en-US" dirty="0" smtClean="0"/>
              <a:t>  </a:t>
            </a:r>
            <a:r>
              <a:rPr lang="en-US" dirty="0" err="1" smtClean="0"/>
              <a:t>LogicalExpression</a:t>
            </a:r>
            <a:r>
              <a:rPr lang="en-US" dirty="0" smtClean="0"/>
              <a:t>  use </a:t>
            </a:r>
            <a:r>
              <a:rPr lang="en-US" dirty="0" err="1" smtClean="0"/>
              <a:t>Restrictions.or</a:t>
            </a:r>
            <a:r>
              <a:rPr lang="en-US" dirty="0" smtClean="0"/>
              <a:t> ,and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806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390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HCQL (Hibernate Criteria Query Language) </vt:lpstr>
      <vt:lpstr>To use criteria </vt:lpstr>
      <vt:lpstr>PowerPoint Presentation</vt:lpstr>
      <vt:lpstr>Restrictions in add</vt:lpstr>
      <vt:lpstr>PowerPoint Presentation</vt:lpstr>
      <vt:lpstr>PowerPoint Presentation</vt:lpstr>
      <vt:lpstr>Return colum with chql</vt:lpstr>
      <vt:lpstr>PowerPoint Presentation</vt:lpstr>
      <vt:lpstr>How use logiacal operation with CHQL</vt:lpstr>
      <vt:lpstr>PowerPoint Presentation</vt:lpstr>
      <vt:lpstr>And logiacal</vt:lpstr>
      <vt:lpstr>Criteria with Aggregate methods 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SAMA</cp:lastModifiedBy>
  <cp:revision>18</cp:revision>
  <dcterms:created xsi:type="dcterms:W3CDTF">2021-10-12T21:37:22Z</dcterms:created>
  <dcterms:modified xsi:type="dcterms:W3CDTF">2021-10-13T19:04:02Z</dcterms:modified>
</cp:coreProperties>
</file>