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7" r:id="rId10"/>
    <p:sldId id="268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408A-600D-4644-84C8-FEBCDE5ECF9C}" type="datetimeFigureOut">
              <a:rPr lang="ar-EG" smtClean="0"/>
              <a:t>09/03/1443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043-6B75-4744-9382-8F03AD54743E}" type="slidenum">
              <a:rPr lang="ar-EG" smtClean="0"/>
              <a:t>‹#›</a:t>
            </a:fld>
            <a:endParaRPr lang="ar-E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2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408A-600D-4644-84C8-FEBCDE5ECF9C}" type="datetimeFigureOut">
              <a:rPr lang="ar-EG" smtClean="0"/>
              <a:t>09/03/1443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043-6B75-4744-9382-8F03AD54743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274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408A-600D-4644-84C8-FEBCDE5ECF9C}" type="datetimeFigureOut">
              <a:rPr lang="ar-EG" smtClean="0"/>
              <a:t>09/03/1443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043-6B75-4744-9382-8F03AD54743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6376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408A-600D-4644-84C8-FEBCDE5ECF9C}" type="datetimeFigureOut">
              <a:rPr lang="ar-EG" smtClean="0"/>
              <a:t>09/03/1443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043-6B75-4744-9382-8F03AD54743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606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408A-600D-4644-84C8-FEBCDE5ECF9C}" type="datetimeFigureOut">
              <a:rPr lang="ar-EG" smtClean="0"/>
              <a:t>09/03/1443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043-6B75-4744-9382-8F03AD54743E}" type="slidenum">
              <a:rPr lang="ar-EG" smtClean="0"/>
              <a:t>‹#›</a:t>
            </a:fld>
            <a:endParaRPr lang="ar-E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9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408A-600D-4644-84C8-FEBCDE5ECF9C}" type="datetimeFigureOut">
              <a:rPr lang="ar-EG" smtClean="0"/>
              <a:t>09/03/1443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043-6B75-4744-9382-8F03AD54743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1268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408A-600D-4644-84C8-FEBCDE5ECF9C}" type="datetimeFigureOut">
              <a:rPr lang="ar-EG" smtClean="0"/>
              <a:t>09/03/1443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043-6B75-4744-9382-8F03AD54743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7371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408A-600D-4644-84C8-FEBCDE5ECF9C}" type="datetimeFigureOut">
              <a:rPr lang="ar-EG" smtClean="0"/>
              <a:t>09/03/1443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043-6B75-4744-9382-8F03AD54743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9209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408A-600D-4644-84C8-FEBCDE5ECF9C}" type="datetimeFigureOut">
              <a:rPr lang="ar-EG" smtClean="0"/>
              <a:t>09/03/1443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043-6B75-4744-9382-8F03AD54743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603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17408A-600D-4644-84C8-FEBCDE5ECF9C}" type="datetimeFigureOut">
              <a:rPr lang="ar-EG" smtClean="0"/>
              <a:t>09/03/1443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A77043-6B75-4744-9382-8F03AD54743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5901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408A-600D-4644-84C8-FEBCDE5ECF9C}" type="datetimeFigureOut">
              <a:rPr lang="ar-EG" smtClean="0"/>
              <a:t>09/03/1443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043-6B75-4744-9382-8F03AD54743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0600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17408A-600D-4644-84C8-FEBCDE5ECF9C}" type="datetimeFigureOut">
              <a:rPr lang="ar-EG" smtClean="0"/>
              <a:t>09/03/1443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A77043-6B75-4744-9382-8F03AD54743E}" type="slidenum">
              <a:rPr lang="ar-EG" smtClean="0"/>
              <a:t>‹#›</a:t>
            </a:fld>
            <a:endParaRPr lang="ar-E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6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1235"/>
            <a:ext cx="9144000" cy="146872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Relation in Hibernate</a:t>
            </a:r>
            <a:endParaRPr lang="ar-E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4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1833"/>
          </a:xfrm>
        </p:spPr>
        <p:txBody>
          <a:bodyPr/>
          <a:lstStyle/>
          <a:p>
            <a:r>
              <a:rPr lang="en-US" dirty="0" smtClean="0"/>
              <a:t>Delete=</a:t>
            </a:r>
            <a:r>
              <a:rPr lang="en-US" dirty="0" err="1" smtClean="0"/>
              <a:t>sarch</a:t>
            </a:r>
            <a:r>
              <a:rPr lang="en-US" dirty="0" smtClean="0"/>
              <a:t> +delete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59345"/>
            <a:ext cx="10058400" cy="4409749"/>
          </a:xfrm>
        </p:spPr>
        <p:txBody>
          <a:bodyPr/>
          <a:lstStyle/>
          <a:p>
            <a:pPr algn="l"/>
            <a:r>
              <a:rPr lang="en-US" dirty="0"/>
              <a:t>student s = new student();</a:t>
            </a:r>
          </a:p>
          <a:p>
            <a:pPr algn="l"/>
            <a:r>
              <a:rPr lang="en-US" dirty="0"/>
              <a:t>            </a:t>
            </a:r>
            <a:r>
              <a:rPr lang="en-US" dirty="0" err="1"/>
              <a:t>s.setId</a:t>
            </a:r>
            <a:r>
              <a:rPr lang="en-US" dirty="0"/>
              <a:t>(id);</a:t>
            </a:r>
          </a:p>
          <a:p>
            <a:pPr algn="l"/>
            <a:r>
              <a:rPr lang="en-US" dirty="0"/>
              <a:t>            student res = (student) </a:t>
            </a:r>
            <a:r>
              <a:rPr lang="en-US" dirty="0" err="1"/>
              <a:t>session.get</a:t>
            </a:r>
            <a:r>
              <a:rPr lang="en-US" dirty="0"/>
              <a:t>(</a:t>
            </a:r>
            <a:r>
              <a:rPr lang="en-US" dirty="0" err="1"/>
              <a:t>student.class</a:t>
            </a:r>
            <a:r>
              <a:rPr lang="en-US" dirty="0"/>
              <a:t>, </a:t>
            </a:r>
            <a:r>
              <a:rPr lang="en-US" dirty="0" err="1"/>
              <a:t>s.getId</a:t>
            </a:r>
            <a:r>
              <a:rPr lang="en-US" dirty="0"/>
              <a:t>());</a:t>
            </a:r>
          </a:p>
          <a:p>
            <a:pPr algn="l"/>
            <a:r>
              <a:rPr lang="en-US" dirty="0"/>
              <a:t>            </a:t>
            </a:r>
            <a:r>
              <a:rPr lang="en-US" dirty="0" err="1"/>
              <a:t>session.delete</a:t>
            </a:r>
            <a:r>
              <a:rPr lang="en-US" dirty="0"/>
              <a:t>(res);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9308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Updata</a:t>
            </a:r>
            <a:r>
              <a:rPr lang="en-US" dirty="0" smtClean="0"/>
              <a:t>=</a:t>
            </a:r>
            <a:r>
              <a:rPr lang="en-US" dirty="0" err="1" smtClean="0"/>
              <a:t>select+new</a:t>
            </a:r>
            <a:r>
              <a:rPr lang="en-US" dirty="0" smtClean="0"/>
              <a:t> assign </a:t>
            </a:r>
            <a:r>
              <a:rPr lang="en-US" dirty="0" err="1" smtClean="0"/>
              <a:t>vaule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session.beginTransaction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        student s = new student();</a:t>
            </a:r>
          </a:p>
          <a:p>
            <a:pPr algn="l"/>
            <a:r>
              <a:rPr lang="en-US" dirty="0"/>
              <a:t>            </a:t>
            </a:r>
            <a:r>
              <a:rPr lang="en-US" dirty="0" err="1"/>
              <a:t>s.setId</a:t>
            </a:r>
            <a:r>
              <a:rPr lang="en-US" dirty="0"/>
              <a:t>(id);</a:t>
            </a:r>
          </a:p>
          <a:p>
            <a:pPr algn="l"/>
            <a:r>
              <a:rPr lang="en-US" dirty="0"/>
              <a:t>            student res = (student) </a:t>
            </a:r>
            <a:r>
              <a:rPr lang="en-US" dirty="0" err="1"/>
              <a:t>session.get</a:t>
            </a:r>
            <a:r>
              <a:rPr lang="en-US" dirty="0"/>
              <a:t>(</a:t>
            </a:r>
            <a:r>
              <a:rPr lang="en-US" dirty="0" err="1"/>
              <a:t>student.class</a:t>
            </a:r>
            <a:r>
              <a:rPr lang="en-US" dirty="0"/>
              <a:t>, </a:t>
            </a:r>
            <a:r>
              <a:rPr lang="en-US" dirty="0" err="1"/>
              <a:t>s.getId</a:t>
            </a:r>
            <a:r>
              <a:rPr lang="en-US" dirty="0"/>
              <a:t>());</a:t>
            </a:r>
          </a:p>
          <a:p>
            <a:pPr algn="l"/>
            <a:r>
              <a:rPr lang="en-US" dirty="0"/>
              <a:t>           </a:t>
            </a:r>
            <a:r>
              <a:rPr lang="en-US" dirty="0" err="1"/>
              <a:t>res.setName</a:t>
            </a:r>
            <a:r>
              <a:rPr lang="en-US" dirty="0"/>
              <a:t>("</a:t>
            </a:r>
            <a:r>
              <a:rPr lang="en-US" dirty="0" err="1"/>
              <a:t>haba</a:t>
            </a:r>
            <a:r>
              <a:rPr lang="en-US" dirty="0"/>
              <a:t>");</a:t>
            </a:r>
          </a:p>
          <a:p>
            <a:pPr algn="l"/>
            <a:r>
              <a:rPr lang="en-US" dirty="0"/>
              <a:t>           </a:t>
            </a:r>
            <a:r>
              <a:rPr lang="en-US" dirty="0" err="1"/>
              <a:t>res.getBo</a:t>
            </a:r>
            <a:r>
              <a:rPr lang="en-US" dirty="0"/>
              <a:t>().</a:t>
            </a:r>
            <a:r>
              <a:rPr lang="en-US" dirty="0" err="1"/>
              <a:t>setNameBook</a:t>
            </a:r>
            <a:r>
              <a:rPr lang="en-US" dirty="0"/>
              <a:t>("data analysis ");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8228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if any act with class </a:t>
            </a:r>
            <a:r>
              <a:rPr lang="en-US" dirty="0" err="1" smtClean="0"/>
              <a:t>anthor</a:t>
            </a:r>
            <a:r>
              <a:rPr lang="en-US" dirty="0" smtClean="0"/>
              <a:t> affect 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  with </a:t>
            </a:r>
            <a:r>
              <a:rPr lang="en-US" dirty="0" err="1" smtClean="0"/>
              <a:t>creat</a:t>
            </a:r>
            <a:r>
              <a:rPr lang="en-US" dirty="0" smtClean="0"/>
              <a:t> object and add </a:t>
            </a:r>
            <a:r>
              <a:rPr lang="en-US" dirty="0" err="1" smtClean="0"/>
              <a:t>anotion</a:t>
            </a:r>
            <a:r>
              <a:rPr lang="en-US" dirty="0" smtClean="0"/>
              <a:t> </a:t>
            </a:r>
          </a:p>
          <a:p>
            <a:pPr lvl="1" algn="l"/>
            <a:r>
              <a:rPr lang="en-US" dirty="0"/>
              <a:t> </a:t>
            </a:r>
            <a:r>
              <a:rPr lang="en-US" dirty="0" smtClean="0"/>
              <a:t>    one to one and </a:t>
            </a:r>
            <a:r>
              <a:rPr lang="en-US" dirty="0" err="1" smtClean="0"/>
              <a:t>cascase.All</a:t>
            </a:r>
            <a:r>
              <a:rPr lang="en-US" dirty="0" smtClean="0"/>
              <a:t> and </a:t>
            </a:r>
            <a:r>
              <a:rPr lang="en-US" dirty="0" err="1" smtClean="0"/>
              <a:t>mappedBy</a:t>
            </a:r>
            <a:r>
              <a:rPr lang="en-US" dirty="0" smtClean="0"/>
              <a:t> =“name of object in other class”;</a:t>
            </a:r>
          </a:p>
          <a:p>
            <a:pPr lvl="1" algn="l"/>
            <a:endParaRPr lang="ar-EG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76" y="2877386"/>
            <a:ext cx="6172735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3969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To One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To do one to one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realtion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l"/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creat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two class and one of class has object of other class </a:t>
            </a:r>
          </a:p>
          <a:p>
            <a:pPr algn="l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And add One to One (cascade=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CascadeType.All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l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If you want name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fK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JoinColumn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(name =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"")</a:t>
            </a:r>
          </a:p>
          <a:p>
            <a:pPr algn="l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And add setter and getter with all data </a:t>
            </a:r>
            <a:endParaRPr lang="ar-E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241" y="2405495"/>
            <a:ext cx="7362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8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32509"/>
            <a:ext cx="10058400" cy="712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code </a:t>
            </a:r>
            <a:r>
              <a:rPr lang="en-US" dirty="0" err="1" smtClean="0"/>
              <a:t>pakage</a:t>
            </a:r>
            <a:r>
              <a:rPr lang="en-US" dirty="0" smtClean="0"/>
              <a:t> </a:t>
            </a:r>
            <a:r>
              <a:rPr lang="en-US" dirty="0" err="1" smtClean="0"/>
              <a:t>Realtionshio</a:t>
            </a:r>
            <a:r>
              <a:rPr lang="en-US" dirty="0" smtClean="0"/>
              <a:t> :</a:t>
            </a:r>
            <a:r>
              <a:rPr lang="en-US" dirty="0" err="1" smtClean="0"/>
              <a:t>onetoone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44633"/>
            <a:ext cx="10058400" cy="4824461"/>
          </a:xfrm>
        </p:spPr>
        <p:txBody>
          <a:bodyPr/>
          <a:lstStyle/>
          <a:p>
            <a:pPr algn="l"/>
            <a:r>
              <a:rPr lang="en-US" dirty="0" smtClean="0"/>
              <a:t>Class name student and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ndalus" panose="02020603050405020304" pitchFamily="18" charset="-78"/>
              </a:rPr>
              <a:t>other</a:t>
            </a:r>
            <a:r>
              <a:rPr lang="en-US" dirty="0" smtClean="0"/>
              <a:t> book 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Student class is </a:t>
            </a:r>
          </a:p>
          <a:p>
            <a:pPr algn="l"/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69" y="1044633"/>
            <a:ext cx="7955969" cy="55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7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67855"/>
            <a:ext cx="10058400" cy="5330765"/>
          </a:xfrm>
        </p:spPr>
        <p:txBody>
          <a:bodyPr/>
          <a:lstStyle/>
          <a:p>
            <a:r>
              <a:rPr lang="en-US" dirty="0" smtClean="0"/>
              <a:t>Book clas</a:t>
            </a:r>
            <a:r>
              <a:rPr lang="en-US" dirty="0"/>
              <a:t>s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03" y="184629"/>
            <a:ext cx="5624047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0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3361"/>
          </a:xfrm>
        </p:spPr>
        <p:txBody>
          <a:bodyPr/>
          <a:lstStyle/>
          <a:p>
            <a:r>
              <a:rPr lang="en-US" dirty="0" smtClean="0"/>
              <a:t>note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007" y="1450109"/>
            <a:ext cx="10058400" cy="4400512"/>
          </a:xfrm>
        </p:spPr>
        <p:txBody>
          <a:bodyPr/>
          <a:lstStyle/>
          <a:p>
            <a:pPr algn="l"/>
            <a:r>
              <a:rPr lang="en-US" sz="2800" dirty="0" smtClean="0">
                <a:latin typeface="Bahnschrift" panose="020B0502040204020203" pitchFamily="34" charset="0"/>
              </a:rPr>
              <a:t>If not put cascade then when save and do operation on class the other class not do this operation </a:t>
            </a:r>
            <a:endParaRPr lang="ar-EG" sz="2800" dirty="0" smtClean="0">
              <a:latin typeface="Bahnschrift" panose="020B0502040204020203" pitchFamily="34" charset="0"/>
            </a:endParaRPr>
          </a:p>
          <a:p>
            <a:pPr algn="l"/>
            <a:r>
              <a:rPr lang="en-US" sz="2800" dirty="0" smtClean="0">
                <a:latin typeface="Bahnschrift" panose="020B0502040204020203" pitchFamily="34" charset="0"/>
              </a:rPr>
              <a:t>Join </a:t>
            </a:r>
            <a:r>
              <a:rPr lang="en-US" sz="2800" dirty="0" err="1" smtClean="0">
                <a:latin typeface="Bahnschrift" panose="020B0502040204020203" pitchFamily="34" charset="0"/>
              </a:rPr>
              <a:t>coulm</a:t>
            </a:r>
            <a:r>
              <a:rPr lang="en-US" sz="2800" dirty="0" smtClean="0">
                <a:latin typeface="Bahnschrift" panose="020B0502040204020203" pitchFamily="34" charset="0"/>
              </a:rPr>
              <a:t> aim to name the </a:t>
            </a:r>
            <a:r>
              <a:rPr lang="en-US" sz="2800" dirty="0" err="1" smtClean="0">
                <a:latin typeface="Bahnschrift" panose="020B0502040204020203" pitchFamily="34" charset="0"/>
              </a:rPr>
              <a:t>pk</a:t>
            </a:r>
            <a:r>
              <a:rPr lang="en-US" sz="2800" dirty="0" smtClean="0">
                <a:latin typeface="Bahnschrift" panose="020B0502040204020203" pitchFamily="34" charset="0"/>
              </a:rPr>
              <a:t> in class in data base </a:t>
            </a:r>
            <a:endParaRPr lang="ar-EG" sz="2800" dirty="0" smtClean="0">
              <a:latin typeface="Bahnschrift" panose="020B0502040204020203" pitchFamily="34" charset="0"/>
            </a:endParaRPr>
          </a:p>
          <a:p>
            <a:pPr algn="l"/>
            <a:endParaRPr lang="ar-E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501" y="929484"/>
            <a:ext cx="8146486" cy="4915326"/>
          </a:xfrm>
        </p:spPr>
      </p:pic>
    </p:spTree>
    <p:extLst>
      <p:ext uri="{BB962C8B-B14F-4D97-AF65-F5344CB8AC3E}">
        <p14:creationId xmlns:p14="http://schemas.microsoft.com/office/powerpoint/2010/main" val="44962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35709"/>
            <a:ext cx="10058400" cy="5333385"/>
          </a:xfrm>
        </p:spPr>
        <p:txBody>
          <a:bodyPr/>
          <a:lstStyle/>
          <a:p>
            <a:pPr algn="l"/>
            <a:r>
              <a:rPr lang="en-US" dirty="0" smtClean="0"/>
              <a:t>  </a:t>
            </a:r>
            <a:r>
              <a:rPr lang="en-US" dirty="0" smtClean="0">
                <a:latin typeface="Algerian" panose="04020705040A02060702" pitchFamily="82" charset="0"/>
              </a:rPr>
              <a:t>operation IN ONE TO ONE  </a:t>
            </a:r>
          </a:p>
          <a:p>
            <a:pPr algn="l"/>
            <a:r>
              <a:rPr lang="en-US" dirty="0" smtClean="0">
                <a:latin typeface="Algerian" panose="04020705040A02060702" pitchFamily="82" charset="0"/>
              </a:rPr>
              <a:t>1- INSET </a:t>
            </a:r>
          </a:p>
          <a:p>
            <a:pPr algn="l"/>
            <a:r>
              <a:rPr lang="en-US" dirty="0" err="1" smtClean="0"/>
              <a:t>Creat</a:t>
            </a:r>
            <a:r>
              <a:rPr lang="en-US" dirty="0" smtClean="0"/>
              <a:t> object and assign </a:t>
            </a:r>
            <a:r>
              <a:rPr lang="en-US" dirty="0" err="1" smtClean="0"/>
              <a:t>vaule</a:t>
            </a:r>
            <a:r>
              <a:rPr lang="en-US" dirty="0" smtClean="0"/>
              <a:t> then </a:t>
            </a:r>
            <a:r>
              <a:rPr lang="en-US" dirty="0" err="1" smtClean="0"/>
              <a:t>creat</a:t>
            </a:r>
            <a:r>
              <a:rPr lang="en-US" dirty="0" smtClean="0"/>
              <a:t> </a:t>
            </a:r>
            <a:r>
              <a:rPr lang="en-US" dirty="0" err="1" smtClean="0"/>
              <a:t>anthor</a:t>
            </a:r>
            <a:r>
              <a:rPr lang="en-US" dirty="0" smtClean="0"/>
              <a:t> abject and assign </a:t>
            </a:r>
            <a:r>
              <a:rPr lang="en-US" dirty="0" err="1" smtClean="0"/>
              <a:t>vaule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Assign second object in </a:t>
            </a:r>
            <a:r>
              <a:rPr lang="en-US" dirty="0" err="1" smtClean="0"/>
              <a:t>frist</a:t>
            </a:r>
            <a:r>
              <a:rPr lang="en-US" dirty="0" smtClean="0"/>
              <a:t> object  and save first object in session code is :</a:t>
            </a: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68" y="2428378"/>
            <a:ext cx="6850974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6327"/>
            <a:ext cx="10058400" cy="5582767"/>
          </a:xfrm>
        </p:spPr>
        <p:txBody>
          <a:bodyPr/>
          <a:lstStyle/>
          <a:p>
            <a:pPr algn="l"/>
            <a:r>
              <a:rPr lang="en-US" dirty="0" smtClean="0"/>
              <a:t>When do insert </a:t>
            </a:r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63" y="1948382"/>
            <a:ext cx="4359018" cy="670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6" y="1931842"/>
            <a:ext cx="3848433" cy="96782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519055" y="2540000"/>
            <a:ext cx="3131127" cy="193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4084320" cy="849470"/>
          </a:xfrm>
        </p:spPr>
        <p:txBody>
          <a:bodyPr/>
          <a:lstStyle/>
          <a:p>
            <a:r>
              <a:rPr lang="en-US" dirty="0" smtClean="0"/>
              <a:t>select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5"/>
            <a:ext cx="10058400" cy="4733020"/>
          </a:xfrm>
        </p:spPr>
        <p:txBody>
          <a:bodyPr/>
          <a:lstStyle/>
          <a:p>
            <a:pPr algn="l"/>
            <a:r>
              <a:rPr lang="en-US" dirty="0" smtClean="0"/>
              <a:t>Use </a:t>
            </a:r>
            <a:r>
              <a:rPr lang="en-US" dirty="0" err="1" smtClean="0"/>
              <a:t>session.get</a:t>
            </a:r>
            <a:r>
              <a:rPr lang="en-US" dirty="0" smtClean="0"/>
              <a:t> (</a:t>
            </a:r>
            <a:r>
              <a:rPr lang="en-US" dirty="0" err="1" smtClean="0"/>
              <a:t>Classname.Class,id</a:t>
            </a:r>
            <a:r>
              <a:rPr lang="en-US" dirty="0" smtClean="0"/>
              <a:t> of object)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student </a:t>
            </a:r>
            <a:r>
              <a:rPr lang="en-US" dirty="0"/>
              <a:t>s = new student();</a:t>
            </a:r>
          </a:p>
          <a:p>
            <a:pPr algn="l"/>
            <a:r>
              <a:rPr lang="en-US" dirty="0"/>
              <a:t>            </a:t>
            </a:r>
            <a:r>
              <a:rPr lang="en-US" dirty="0" err="1"/>
              <a:t>s.setId</a:t>
            </a:r>
            <a:r>
              <a:rPr lang="en-US" dirty="0"/>
              <a:t>(5</a:t>
            </a:r>
            <a:r>
              <a:rPr lang="en-US" dirty="0" smtClean="0"/>
              <a:t>) ; //must with id of </a:t>
            </a:r>
            <a:r>
              <a:rPr lang="en-US" dirty="0" err="1" smtClean="0"/>
              <a:t>obidect</a:t>
            </a:r>
            <a:r>
              <a:rPr lang="ar-EG" dirty="0" smtClean="0"/>
              <a:t> </a:t>
            </a:r>
            <a:r>
              <a:rPr lang="en-US" dirty="0" smtClean="0"/>
              <a:t> </a:t>
            </a:r>
            <a:endParaRPr lang="en-US" dirty="0"/>
          </a:p>
          <a:p>
            <a:pPr algn="l"/>
            <a:r>
              <a:rPr lang="en-US" dirty="0"/>
              <a:t>            student res = (student) </a:t>
            </a:r>
            <a:r>
              <a:rPr lang="en-US" dirty="0" err="1"/>
              <a:t>session.get</a:t>
            </a:r>
            <a:r>
              <a:rPr lang="en-US" dirty="0"/>
              <a:t>(</a:t>
            </a:r>
            <a:r>
              <a:rPr lang="en-US" dirty="0" err="1"/>
              <a:t>student.class</a:t>
            </a:r>
            <a:r>
              <a:rPr lang="en-US" dirty="0"/>
              <a:t>, </a:t>
            </a:r>
            <a:r>
              <a:rPr lang="en-US" dirty="0" err="1"/>
              <a:t>s.getId</a:t>
            </a:r>
            <a:r>
              <a:rPr lang="en-US" dirty="0"/>
              <a:t>());</a:t>
            </a:r>
          </a:p>
          <a:p>
            <a:pPr algn="l"/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("Name is " + </a:t>
            </a:r>
            <a:r>
              <a:rPr lang="en-US" dirty="0" err="1"/>
              <a:t>res.getName</a:t>
            </a:r>
            <a:r>
              <a:rPr lang="en-US" dirty="0"/>
              <a:t>());</a:t>
            </a:r>
          </a:p>
          <a:p>
            <a:pPr algn="l"/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BOok</a:t>
            </a:r>
            <a:r>
              <a:rPr lang="en-US" dirty="0"/>
              <a:t> is " + </a:t>
            </a:r>
            <a:r>
              <a:rPr lang="en-US" dirty="0" err="1"/>
              <a:t>res.getBo</a:t>
            </a:r>
            <a:r>
              <a:rPr lang="en-US" dirty="0"/>
              <a:t>().</a:t>
            </a:r>
            <a:r>
              <a:rPr lang="en-US" dirty="0" err="1"/>
              <a:t>getNameBook</a:t>
            </a:r>
            <a:r>
              <a:rPr lang="en-US" dirty="0"/>
              <a:t>());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217814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</TotalTime>
  <Words>291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Andalus</vt:lpstr>
      <vt:lpstr>Arial</vt:lpstr>
      <vt:lpstr>Arial Narrow</vt:lpstr>
      <vt:lpstr>Bahnschrift</vt:lpstr>
      <vt:lpstr>Calibri</vt:lpstr>
      <vt:lpstr>Calibri Light</vt:lpstr>
      <vt:lpstr>Cambria</vt:lpstr>
      <vt:lpstr>Times New Roman</vt:lpstr>
      <vt:lpstr>Retrospect</vt:lpstr>
      <vt:lpstr>Relation in Hibernate</vt:lpstr>
      <vt:lpstr>One To One </vt:lpstr>
      <vt:lpstr>In code pakage Realtionshio :onetoone</vt:lpstr>
      <vt:lpstr>PowerPoint Presentation</vt:lpstr>
      <vt:lpstr>note</vt:lpstr>
      <vt:lpstr>PowerPoint Presentation</vt:lpstr>
      <vt:lpstr>PowerPoint Presentation</vt:lpstr>
      <vt:lpstr>PowerPoint Presentation</vt:lpstr>
      <vt:lpstr>select</vt:lpstr>
      <vt:lpstr>Delete=sarch +delete</vt:lpstr>
      <vt:lpstr>Updata=select+new assign vaule</vt:lpstr>
      <vt:lpstr>How do if any act with class anthor affect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SAMA</cp:lastModifiedBy>
  <cp:revision>12</cp:revision>
  <dcterms:created xsi:type="dcterms:W3CDTF">2021-10-15T16:08:33Z</dcterms:created>
  <dcterms:modified xsi:type="dcterms:W3CDTF">2021-10-15T20:22:36Z</dcterms:modified>
</cp:coreProperties>
</file>