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54C-B8D9-4DF1-AA3C-2E84953065AD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E20-5B69-41D5-B0A6-F9FA91219E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1178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54C-B8D9-4DF1-AA3C-2E84953065AD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E20-5B69-41D5-B0A6-F9FA91219E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1836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54C-B8D9-4DF1-AA3C-2E84953065AD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E20-5B69-41D5-B0A6-F9FA91219EB2}" type="slidenum">
              <a:rPr lang="ar-EG" smtClean="0"/>
              <a:t>‹#›</a:t>
            </a:fld>
            <a:endParaRPr lang="ar-E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0990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54C-B8D9-4DF1-AA3C-2E84953065AD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E20-5B69-41D5-B0A6-F9FA91219E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62050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54C-B8D9-4DF1-AA3C-2E84953065AD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E20-5B69-41D5-B0A6-F9FA91219EB2}" type="slidenum">
              <a:rPr lang="ar-EG" smtClean="0"/>
              <a:t>‹#›</a:t>
            </a:fld>
            <a:endParaRPr lang="ar-E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5747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54C-B8D9-4DF1-AA3C-2E84953065AD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E20-5B69-41D5-B0A6-F9FA91219E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85930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54C-B8D9-4DF1-AA3C-2E84953065AD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E20-5B69-41D5-B0A6-F9FA91219E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871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54C-B8D9-4DF1-AA3C-2E84953065AD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E20-5B69-41D5-B0A6-F9FA91219E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2559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54C-B8D9-4DF1-AA3C-2E84953065AD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E20-5B69-41D5-B0A6-F9FA91219E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9776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54C-B8D9-4DF1-AA3C-2E84953065AD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E20-5B69-41D5-B0A6-F9FA91219E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7310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54C-B8D9-4DF1-AA3C-2E84953065AD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E20-5B69-41D5-B0A6-F9FA91219E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6423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54C-B8D9-4DF1-AA3C-2E84953065AD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E20-5B69-41D5-B0A6-F9FA91219E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4169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54C-B8D9-4DF1-AA3C-2E84953065AD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E20-5B69-41D5-B0A6-F9FA91219E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3042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54C-B8D9-4DF1-AA3C-2E84953065AD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E20-5B69-41D5-B0A6-F9FA91219E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8000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54C-B8D9-4DF1-AA3C-2E84953065AD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E20-5B69-41D5-B0A6-F9FA91219E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6139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54C-B8D9-4DF1-AA3C-2E84953065AD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2E20-5B69-41D5-B0A6-F9FA91219E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9500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DE54C-B8D9-4DF1-AA3C-2E84953065AD}" type="datetimeFigureOut">
              <a:rPr lang="ar-EG" smtClean="0"/>
              <a:t>17/03/1443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D12E20-5B69-41D5-B0A6-F9FA91219EB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2328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M-O,CRUD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88474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insert in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realtion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many to one</a:t>
            </a:r>
            <a:endParaRPr lang="ar-E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dirty="0" smtClean="0"/>
              <a:t>To insert  </a:t>
            </a:r>
            <a:r>
              <a:rPr lang="en-US" dirty="0" err="1" smtClean="0"/>
              <a:t>usally</a:t>
            </a:r>
            <a:r>
              <a:rPr lang="en-US" dirty="0" smtClean="0"/>
              <a:t> </a:t>
            </a:r>
            <a:r>
              <a:rPr lang="en-US" dirty="0" err="1" smtClean="0"/>
              <a:t>creat</a:t>
            </a:r>
            <a:r>
              <a:rPr lang="en-US" dirty="0" smtClean="0"/>
              <a:t> Session and try catch in </a:t>
            </a:r>
          </a:p>
          <a:p>
            <a:pPr marL="0" indent="0" algn="l">
              <a:buNone/>
            </a:pPr>
            <a:r>
              <a:rPr lang="en-US" dirty="0" err="1" smtClean="0"/>
              <a:t>Session.beginTransacation</a:t>
            </a:r>
            <a:r>
              <a:rPr lang="en-US" dirty="0" smtClean="0"/>
              <a:t>();</a:t>
            </a:r>
          </a:p>
          <a:p>
            <a:pPr marL="0" indent="0" algn="l">
              <a:buNone/>
            </a:pPr>
            <a:r>
              <a:rPr lang="en-US" dirty="0" err="1" smtClean="0"/>
              <a:t>Creat</a:t>
            </a:r>
            <a:r>
              <a:rPr lang="en-US" dirty="0" smtClean="0"/>
              <a:t> object of class A (A is one to Many B)</a:t>
            </a:r>
          </a:p>
          <a:p>
            <a:pPr marL="0" indent="0" algn="l">
              <a:buNone/>
            </a:pPr>
            <a:r>
              <a:rPr lang="en-US" dirty="0" err="1" smtClean="0"/>
              <a:t>Creat</a:t>
            </a:r>
            <a:r>
              <a:rPr lang="en-US" dirty="0" smtClean="0"/>
              <a:t> object of class B</a:t>
            </a:r>
          </a:p>
          <a:p>
            <a:pPr marL="0" indent="0" algn="l">
              <a:buNone/>
            </a:pPr>
            <a:r>
              <a:rPr lang="en-US" dirty="0" smtClean="0"/>
              <a:t>Then set </a:t>
            </a:r>
            <a:r>
              <a:rPr lang="en-US" dirty="0" err="1" smtClean="0"/>
              <a:t>vaule</a:t>
            </a:r>
            <a:r>
              <a:rPr lang="en-US" dirty="0" smtClean="0"/>
              <a:t> for attribute and the </a:t>
            </a:r>
            <a:r>
              <a:rPr lang="en-US" dirty="0" err="1" smtClean="0"/>
              <a:t>realtion</a:t>
            </a:r>
            <a:r>
              <a:rPr lang="en-US" dirty="0" smtClean="0"/>
              <a:t> </a:t>
            </a:r>
          </a:p>
          <a:p>
            <a:pPr marL="0" indent="0" algn="l">
              <a:buNone/>
            </a:pPr>
            <a:r>
              <a:rPr lang="en-US" dirty="0" smtClean="0"/>
              <a:t>SAVE Attribute for B in Class A  and save attribute for A in B </a:t>
            </a:r>
          </a:p>
          <a:p>
            <a:pPr marL="0" indent="0" algn="l">
              <a:buNone/>
            </a:pPr>
            <a:endParaRPr lang="en-US" dirty="0" smtClean="0"/>
          </a:p>
          <a:p>
            <a:pPr marL="0" indent="0" algn="l">
              <a:buNone/>
            </a:pP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4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72" y="540605"/>
            <a:ext cx="7780694" cy="59212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6335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One to Many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92D050"/>
            </a:solidFill>
          </a:ln>
        </p:spPr>
        <p:txBody>
          <a:bodyPr/>
          <a:lstStyle/>
          <a:p>
            <a:pPr algn="l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seesion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.get   return object , assign the return to object </a:t>
            </a:r>
          </a:p>
          <a:p>
            <a:pPr marL="0" indent="0" algn="l">
              <a:buNone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all data  AS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mappedBy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class A and Cascade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l">
              <a:buNone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print or do operation </a:t>
            </a:r>
            <a:endParaRPr lang="ar-E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759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376" y="766542"/>
            <a:ext cx="7247248" cy="51058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0514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UPDAT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UPDATA= get data and insert new </a:t>
            </a:r>
            <a:r>
              <a:rPr lang="en-US" dirty="0" err="1" smtClean="0"/>
              <a:t>vaule</a:t>
            </a:r>
            <a:r>
              <a:rPr lang="en-US" dirty="0" smtClean="0"/>
              <a:t>  </a:t>
            </a:r>
            <a:r>
              <a:rPr lang="en-US" sz="2000" b="1" u="sng" dirty="0" smtClean="0"/>
              <a:t>with Same Object</a:t>
            </a:r>
          </a:p>
          <a:p>
            <a:pPr algn="l"/>
            <a:r>
              <a:rPr lang="en-US" sz="2000" dirty="0" smtClean="0"/>
              <a:t>Get with </a:t>
            </a:r>
            <a:r>
              <a:rPr lang="en-US" sz="2000" dirty="0" err="1" smtClean="0"/>
              <a:t>session.get</a:t>
            </a:r>
            <a:r>
              <a:rPr lang="en-US" sz="2000" dirty="0" smtClean="0"/>
              <a:t>()  then assign object and add new </a:t>
            </a:r>
            <a:r>
              <a:rPr lang="en-US" sz="2000" dirty="0" err="1" smtClean="0"/>
              <a:t>vaule</a:t>
            </a:r>
            <a:r>
              <a:rPr lang="en-US" sz="2000" dirty="0" smtClean="0"/>
              <a:t> </a:t>
            </a:r>
          </a:p>
          <a:p>
            <a:pPr algn="l"/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53724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63419"/>
            <a:ext cx="8596668" cy="547794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 rtl="0"/>
            <a:r>
              <a:rPr lang="en-US" dirty="0" smtClean="0"/>
              <a:t>Use List To Insert New Value </a:t>
            </a:r>
            <a:r>
              <a:rPr lang="en-US" dirty="0" err="1" smtClean="0"/>
              <a:t>Easly</a:t>
            </a:r>
            <a:r>
              <a:rPr lang="en-US" dirty="0" smtClean="0"/>
              <a:t> for many object 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98" y="1134313"/>
            <a:ext cx="5989839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7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delete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smtClean="0"/>
              <a:t>Delete = get and delete </a:t>
            </a:r>
          </a:p>
          <a:p>
            <a:pPr marL="0" indent="0" algn="l">
              <a:buNone/>
            </a:pPr>
            <a:r>
              <a:rPr lang="en-US" dirty="0" err="1" smtClean="0"/>
              <a:t>Delet</a:t>
            </a:r>
            <a:r>
              <a:rPr lang="en-US" dirty="0" smtClean="0"/>
              <a:t> all data from two table as use Cascade all if not use must delete </a:t>
            </a:r>
            <a:r>
              <a:rPr lang="en-US" dirty="0" err="1" smtClean="0"/>
              <a:t>forgin</a:t>
            </a:r>
            <a:r>
              <a:rPr lang="en-US" dirty="0" smtClean="0"/>
              <a:t> key </a:t>
            </a:r>
            <a:r>
              <a:rPr lang="en-US" dirty="0" err="1" smtClean="0"/>
              <a:t>frist</a:t>
            </a:r>
            <a:r>
              <a:rPr lang="en-US" dirty="0" smtClean="0"/>
              <a:t> and </a:t>
            </a:r>
            <a:r>
              <a:rPr lang="en-US" dirty="0" err="1" smtClean="0"/>
              <a:t>dalet</a:t>
            </a:r>
            <a:r>
              <a:rPr lang="en-US" smtClean="0"/>
              <a:t> table</a:t>
            </a:r>
            <a:endParaRPr lang="en-US" dirty="0" smtClean="0"/>
          </a:p>
          <a:p>
            <a:pPr marL="0" indent="0" algn="l">
              <a:buNone/>
            </a:pP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2" y="3730637"/>
            <a:ext cx="8405091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880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274</TotalTime>
  <Words>151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Tahoma</vt:lpstr>
      <vt:lpstr>Trebuchet MS</vt:lpstr>
      <vt:lpstr>Wingdings 3</vt:lpstr>
      <vt:lpstr>Facet</vt:lpstr>
      <vt:lpstr>M-O,CRUD</vt:lpstr>
      <vt:lpstr>How insert in realtion many to one</vt:lpstr>
      <vt:lpstr>PowerPoint Presentation</vt:lpstr>
      <vt:lpstr>Select One to Many </vt:lpstr>
      <vt:lpstr>PowerPoint Presentation</vt:lpstr>
      <vt:lpstr>UPDAT</vt:lpstr>
      <vt:lpstr>PowerPoint Presentation</vt:lpstr>
      <vt:lpstr>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M-O,CRUD</dc:title>
  <dc:creator>SAMA</dc:creator>
  <cp:lastModifiedBy>SAMA</cp:lastModifiedBy>
  <cp:revision>9</cp:revision>
  <dcterms:created xsi:type="dcterms:W3CDTF">2021-10-23T12:53:16Z</dcterms:created>
  <dcterms:modified xsi:type="dcterms:W3CDTF">2021-10-23T17:27:51Z</dcterms:modified>
</cp:coreProperties>
</file>