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7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0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1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0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0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5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1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C57F-D22B-413A-9EBE-1A74D3777E4E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37B7-D509-4D93-A701-A20B91146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4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Hello Everyone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This is my first demo!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73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Tips: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information please </a:t>
            </a:r>
            <a:r>
              <a:rPr lang="en-US" altLang="zh-CN" dirty="0" err="1" smtClean="0"/>
              <a:t>contact:Xinchen.tang@intel.com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01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Hello Everyone</vt:lpstr>
      <vt:lpstr>Tips: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</dc:title>
  <dc:creator>Tang, Xinchen</dc:creator>
  <cp:lastModifiedBy>Tang, Xinchen</cp:lastModifiedBy>
  <cp:revision>1</cp:revision>
  <dcterms:created xsi:type="dcterms:W3CDTF">2015-11-20T12:55:01Z</dcterms:created>
  <dcterms:modified xsi:type="dcterms:W3CDTF">2015-11-20T12:58:08Z</dcterms:modified>
</cp:coreProperties>
</file>