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7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8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1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8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4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2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D542-756D-415E-9424-62370E5A6FE1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A29D-5B35-4126-AD39-95DFFE6ACB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0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Demo2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4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is the second demo!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Demo2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Demo2</dc:title>
  <dc:creator>Tang, Xinchen</dc:creator>
  <cp:lastModifiedBy>Tang, Xinchen</cp:lastModifiedBy>
  <cp:revision>1</cp:revision>
  <dcterms:created xsi:type="dcterms:W3CDTF">2015-11-23T07:34:31Z</dcterms:created>
  <dcterms:modified xsi:type="dcterms:W3CDTF">2015-11-23T07:34:59Z</dcterms:modified>
</cp:coreProperties>
</file>