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Car Classification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brief overview of the project.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77C55-CD0E-4721-A3C2-AD6675F7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793"/>
            <a:ext cx="9144000" cy="42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7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6" y="1600200"/>
            <a:ext cx="11660909" cy="5761182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Challenges:</a:t>
            </a:r>
          </a:p>
          <a:p>
            <a:r>
              <a:rPr sz="2400" dirty="0"/>
              <a:t>- Improving model accuracy.</a:t>
            </a:r>
          </a:p>
          <a:p>
            <a:r>
              <a:rPr sz="2400" dirty="0"/>
              <a:t>- Handling a large dataset.</a:t>
            </a:r>
          </a:p>
          <a:p>
            <a:endParaRPr sz="2400" dirty="0"/>
          </a:p>
          <a:p>
            <a:r>
              <a:rPr sz="2400" dirty="0"/>
              <a:t>Solutions:</a:t>
            </a:r>
          </a:p>
          <a:p>
            <a:r>
              <a:rPr sz="2400" dirty="0"/>
              <a:t>- Used a pre-trained ResNet50 model to improve accuracy.</a:t>
            </a:r>
          </a:p>
          <a:p>
            <a:r>
              <a:rPr sz="2400" dirty="0"/>
              <a:t>- Added data augmentation techniques to boost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Future Work:</a:t>
            </a:r>
          </a:p>
          <a:p>
            <a:r>
              <a:rPr dirty="0"/>
              <a:t>- Add support for multiple car types.</a:t>
            </a:r>
          </a:p>
          <a:p>
            <a:r>
              <a:rPr dirty="0"/>
              <a:t>- Enhance user interface and experience.</a:t>
            </a:r>
          </a:p>
          <a:p>
            <a:r>
              <a:rPr dirty="0"/>
              <a:t>- Integrate additional techniques for classification improvement.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sz="72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C25DD5-1545-4E49-A537-3A05C1C7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381"/>
            <a:ext cx="9144000" cy="61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Main Idea: A web application to classify car images using deep learning.</a:t>
            </a:r>
          </a:p>
          <a:p>
            <a:r>
              <a:rPr dirty="0"/>
              <a:t>- Goals:</a:t>
            </a:r>
          </a:p>
          <a:p>
            <a:r>
              <a:rPr dirty="0"/>
              <a:t>  - Classify cars based on uploaded images.</a:t>
            </a:r>
          </a:p>
          <a:p>
            <a:r>
              <a:rPr dirty="0"/>
              <a:t>  - Use a pre-trained ResNet50 model.</a:t>
            </a:r>
          </a:p>
          <a:p>
            <a:r>
              <a:rPr dirty="0"/>
              <a:t>  - Provide a simple and user-friendly interface.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07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Frontend: </a:t>
            </a:r>
          </a:p>
          <a:p>
            <a:r>
              <a:rPr dirty="0"/>
              <a:t>- HTML5</a:t>
            </a:r>
          </a:p>
          <a:p>
            <a:r>
              <a:rPr dirty="0"/>
              <a:t>- CSS3</a:t>
            </a:r>
          </a:p>
          <a:p>
            <a:r>
              <a:rPr dirty="0"/>
              <a:t>- JavaScript </a:t>
            </a:r>
            <a:endParaRPr lang="en-US" dirty="0"/>
          </a:p>
          <a:p>
            <a:endParaRPr dirty="0"/>
          </a:p>
          <a:p>
            <a:r>
              <a:rPr dirty="0"/>
              <a:t>Backend:</a:t>
            </a:r>
          </a:p>
          <a:p>
            <a:r>
              <a:rPr dirty="0"/>
              <a:t>- Python</a:t>
            </a:r>
          </a:p>
          <a:p>
            <a:r>
              <a:rPr dirty="0"/>
              <a:t>- Flask</a:t>
            </a:r>
          </a:p>
          <a:p>
            <a:endParaRPr dirty="0"/>
          </a:p>
          <a:p>
            <a:r>
              <a:rPr dirty="0"/>
              <a:t>Machine Learning:</a:t>
            </a:r>
          </a:p>
          <a:p>
            <a:r>
              <a:rPr dirty="0"/>
              <a:t>- </a:t>
            </a:r>
            <a:r>
              <a:rPr dirty="0" err="1"/>
              <a:t>PyTorch</a:t>
            </a:r>
            <a:endParaRPr dirty="0"/>
          </a:p>
          <a:p>
            <a:r>
              <a:rPr dirty="0"/>
              <a:t>- Pre-trained ResNet50 model.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599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deep-learning-project/</a:t>
            </a:r>
          </a:p>
          <a:p>
            <a:r>
              <a:rPr lang="en-US" dirty="0"/>
              <a:t>├── app.py</a:t>
            </a:r>
          </a:p>
          <a:p>
            <a:r>
              <a:rPr lang="en-US" dirty="0"/>
              <a:t> ├── utils.py</a:t>
            </a:r>
          </a:p>
          <a:p>
            <a:r>
              <a:rPr lang="en-US" dirty="0"/>
              <a:t>├── static/│  </a:t>
            </a:r>
          </a:p>
          <a:p>
            <a:r>
              <a:rPr lang="en-US" dirty="0"/>
              <a:t> ├── </a:t>
            </a:r>
            <a:r>
              <a:rPr lang="en-US" dirty="0" err="1"/>
              <a:t>js</a:t>
            </a:r>
            <a:r>
              <a:rPr lang="en-US" dirty="0"/>
              <a:t>/│  </a:t>
            </a:r>
          </a:p>
          <a:p>
            <a:r>
              <a:rPr lang="en-US" dirty="0"/>
              <a:t> │   └── deepcars.js          </a:t>
            </a:r>
          </a:p>
          <a:p>
            <a:r>
              <a:rPr lang="en-US" dirty="0"/>
              <a:t>├── </a:t>
            </a:r>
            <a:r>
              <a:rPr lang="en-US" dirty="0" err="1"/>
              <a:t>css</a:t>
            </a:r>
            <a:r>
              <a:rPr lang="en-US" dirty="0"/>
              <a:t>/│ </a:t>
            </a:r>
          </a:p>
          <a:p>
            <a:r>
              <a:rPr lang="en-US" dirty="0"/>
              <a:t>└── </a:t>
            </a:r>
            <a:r>
              <a:rPr lang="en-US" dirty="0" err="1"/>
              <a:t>imgs</a:t>
            </a:r>
            <a:r>
              <a:rPr lang="en-US" dirty="0"/>
              <a:t>/                   </a:t>
            </a:r>
          </a:p>
          <a:p>
            <a:r>
              <a:rPr lang="en-US" dirty="0"/>
              <a:t>  # Static images├── templates/│   └── deepCars.html             # Main HTML template├── requirements.txt              # List of dependencies└── models/                  </a:t>
            </a:r>
          </a:p>
          <a:p>
            <a:r>
              <a:rPr lang="en-US" dirty="0"/>
              <a:t>     # Saved model weights├── train_model.py                # Model training script (optional)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  <a:p>
            <a:r>
              <a:rPr sz="2000" dirty="0"/>
              <a:t>ResNet50 Model:</a:t>
            </a:r>
          </a:p>
          <a:p>
            <a:r>
              <a:rPr sz="2000" dirty="0"/>
              <a:t>- Utilized a pre-trained ResNet50 model with the final layer adjusted for car classes.</a:t>
            </a:r>
          </a:p>
          <a:p>
            <a:r>
              <a:rPr sz="2000" dirty="0"/>
              <a:t>- Frozen pretrained layers, training only the last layer.</a:t>
            </a:r>
          </a:p>
          <a:p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567F9-D26A-4C88-8A45-2E49BA56F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8" r="26770"/>
          <a:stretch/>
        </p:blipFill>
        <p:spPr>
          <a:xfrm>
            <a:off x="318654" y="3422505"/>
            <a:ext cx="6285346" cy="3160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CC2AAA-B235-487E-BC91-AB815D388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88"/>
          <a:stretch/>
        </p:blipFill>
        <p:spPr>
          <a:xfrm>
            <a:off x="4789054" y="3569454"/>
            <a:ext cx="4124037" cy="1688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Image Upload: Allows users to upload or drag-and-drop car images.</a:t>
            </a:r>
          </a:p>
          <a:p>
            <a:r>
              <a:rPr dirty="0"/>
              <a:t>- Prediction: Classifies the car based on the uploaded image.</a:t>
            </a:r>
          </a:p>
          <a:p>
            <a:r>
              <a:rPr dirty="0"/>
              <a:t>- Results Display: Shows the predicted class.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B7762-915B-4D0D-AE5A-D26D91BB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4983162"/>
            <a:ext cx="63912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1436"/>
            <a:ext cx="8229600" cy="5257800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How to Run:</a:t>
            </a:r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1. Download the project.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Extract Zip File</a:t>
            </a:r>
          </a:p>
          <a:p>
            <a:pPr marL="0" indent="0">
              <a:buNone/>
            </a:pPr>
            <a:r>
              <a:rPr lang="en-US" dirty="0"/>
              <a:t>	3. Open  VS in project Folder </a:t>
            </a:r>
            <a:endParaRPr dirty="0"/>
          </a:p>
          <a:p>
            <a:pPr marL="0" indent="0">
              <a:buNone/>
            </a:pPr>
            <a:r>
              <a:rPr lang="en-US" dirty="0"/>
              <a:t>	4</a:t>
            </a:r>
            <a:r>
              <a:rPr dirty="0"/>
              <a:t>. </a:t>
            </a:r>
            <a:r>
              <a:rPr lang="en-US" dirty="0"/>
              <a:t>After Install Libraries (torch, PIL, flask, </a:t>
            </a:r>
            <a:r>
              <a:rPr lang="en-US" dirty="0" err="1"/>
              <a:t>werkzeug</a:t>
            </a:r>
            <a:r>
              <a:rPr lang="en-US" dirty="0"/>
              <a:t>) :</a:t>
            </a:r>
          </a:p>
          <a:p>
            <a:pPr lvl="2"/>
            <a:r>
              <a:rPr dirty="0"/>
              <a:t>Run the application using: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</a:t>
            </a:r>
            <a:r>
              <a:rPr dirty="0"/>
              <a:t>python app.py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and wait epoch 50/50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	5</a:t>
            </a:r>
            <a:r>
              <a:rPr dirty="0"/>
              <a:t>. Open the browser and go to http://localhost:5000.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34812-B50A-4974-984C-5A8F37BAB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99"/>
          <a:stretch/>
        </p:blipFill>
        <p:spPr>
          <a:xfrm>
            <a:off x="4718917" y="4071648"/>
            <a:ext cx="5404139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Steps to Use:</a:t>
            </a:r>
          </a:p>
          <a:p>
            <a:r>
              <a:rPr dirty="0"/>
              <a:t>1. Open the app in the browser.</a:t>
            </a:r>
          </a:p>
          <a:p>
            <a:r>
              <a:rPr dirty="0"/>
              <a:t>2. Upload or drag a car image.</a:t>
            </a:r>
          </a:p>
          <a:p>
            <a:r>
              <a:rPr dirty="0"/>
              <a:t>3. Wait for the model to classify the image.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1271C-41D7-4E93-B2BE-3AC4C4938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31"/>
          <a:stretch/>
        </p:blipFill>
        <p:spPr>
          <a:xfrm>
            <a:off x="4257964" y="4509715"/>
            <a:ext cx="4285672" cy="748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1AF49-5FEB-4434-B4EC-66DEB7692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41" r="27879"/>
          <a:stretch/>
        </p:blipFill>
        <p:spPr>
          <a:xfrm>
            <a:off x="600364" y="4710964"/>
            <a:ext cx="3472872" cy="1895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410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Car Classification Using Deep Learning</vt:lpstr>
      <vt:lpstr>PowerPoint Presentation</vt:lpstr>
      <vt:lpstr>Project Goals</vt:lpstr>
      <vt:lpstr>Technologies Used</vt:lpstr>
      <vt:lpstr>Project Structure</vt:lpstr>
      <vt:lpstr>Model Training</vt:lpstr>
      <vt:lpstr>Key Features</vt:lpstr>
      <vt:lpstr>App Usage</vt:lpstr>
      <vt:lpstr>App Interaction</vt:lpstr>
      <vt:lpstr>PowerPoint Presentation</vt:lpstr>
      <vt:lpstr>Challenges and Solutions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Classification Using Deep Learning</dc:title>
  <dc:subject/>
  <dc:creator/>
  <cp:keywords/>
  <dc:description>generated using python-pptx</dc:description>
  <cp:lastModifiedBy>Ahmed Hashem</cp:lastModifiedBy>
  <cp:revision>13</cp:revision>
  <dcterms:created xsi:type="dcterms:W3CDTF">2013-01-27T09:14:16Z</dcterms:created>
  <dcterms:modified xsi:type="dcterms:W3CDTF">2024-12-27T17:25:14Z</dcterms:modified>
  <cp:category/>
</cp:coreProperties>
</file>