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1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3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593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6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080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151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9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0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0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8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5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2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1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77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AA8CC-6C92-46AD-8671-2204AD3A92BE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D51789-58F8-4A20-8267-BFC9E4B95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1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EB1E-93F1-C9D1-9EF7-E2D93A8262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Trends Analysis (2021–2023)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14741-D465-A357-7077-594C0B16DB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Case study </a:t>
            </a:r>
          </a:p>
          <a:p>
            <a:r>
              <a:rPr lang="en-US" dirty="0"/>
              <a:t>Using</a:t>
            </a:r>
          </a:p>
          <a:p>
            <a:r>
              <a:rPr lang="en-US" dirty="0"/>
              <a:t>R</a:t>
            </a:r>
          </a:p>
          <a:p>
            <a:r>
              <a:rPr lang="en-US" dirty="0"/>
              <a:t>Prepared By: Ahmed Hassan</a:t>
            </a:r>
          </a:p>
        </p:txBody>
      </p:sp>
    </p:spTree>
    <p:extLst>
      <p:ext uri="{BB962C8B-B14F-4D97-AF65-F5344CB8AC3E}">
        <p14:creationId xmlns:p14="http://schemas.microsoft.com/office/powerpoint/2010/main" val="23542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94843-5FE4-4517-EBC6-D8446E09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9CEC-1AE6-3EF8-E40D-6868485C7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700380" cy="3880773"/>
          </a:xfrm>
        </p:spPr>
        <p:txBody>
          <a:bodyPr/>
          <a:lstStyle/>
          <a:p>
            <a:r>
              <a:rPr lang="en-US" sz="2400" dirty="0"/>
              <a:t>To analyze weather trends over a 3-year period and identify patterns in temperature, rainfall, and humidity using historical daily weather data.  </a:t>
            </a:r>
          </a:p>
          <a:p>
            <a:r>
              <a:rPr lang="en-US" sz="2400" dirty="0"/>
              <a:t>This helps in understanding seasonal cycles and supporting climate-aware decisions ([NOAA,2023](https://www.noaa.gov/)).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0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2116-B5FF-AAEC-AF96-19461AE1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2.Tempreature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B3EB9-BC6C-B32C-023A-8938E740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35923" cy="3880773"/>
          </a:xfrm>
        </p:spPr>
        <p:txBody>
          <a:bodyPr>
            <a:normAutofit/>
          </a:bodyPr>
          <a:lstStyle/>
          <a:p>
            <a:r>
              <a:rPr lang="en-US" sz="2200" dirty="0"/>
              <a:t>Monthly average temperatures show clear seasonal patterns.</a:t>
            </a:r>
          </a:p>
          <a:p>
            <a:r>
              <a:rPr lang="en-US" sz="2200" dirty="0"/>
              <a:t>Highest temperatures typically occur between (June–August), while the lowest are observed between (December–February), consistent with global temperate climate trends ([IPCC,2021](https://www.ipcc.ch/report/ar6/wg1/)).</a:t>
            </a:r>
          </a:p>
          <a:p>
            <a:r>
              <a:rPr lang="en-US" sz="2200" dirty="0"/>
              <a:t>Annual temperature trends remain relatively stable, without drastic fluctuations, which suggests limited short-term climate anomalies.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2577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6B1F-0318-5D16-5FA3-06E7FBAC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Rainfall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4CB2D-3C9B-DC8D-EE86-730BD7E2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31009" cy="3880773"/>
          </a:xfrm>
        </p:spPr>
        <p:txBody>
          <a:bodyPr>
            <a:normAutofit/>
          </a:bodyPr>
          <a:lstStyle/>
          <a:p>
            <a:r>
              <a:rPr lang="en-US" sz="2200" dirty="0"/>
              <a:t>Rainfall distribution shows significant variation across months and years.</a:t>
            </a:r>
          </a:p>
          <a:p>
            <a:r>
              <a:rPr lang="en-US" sz="2200" dirty="0"/>
              <a:t>Peaks of higher rainfall are mostly observed in </a:t>
            </a:r>
            <a:r>
              <a:rPr lang="en-US" sz="2200" dirty="0">
                <a:solidFill>
                  <a:srgbClr val="0070C0"/>
                </a:solidFill>
              </a:rPr>
              <a:t>winter and early spring month</a:t>
            </a:r>
            <a:r>
              <a:rPr lang="en-US" sz="2200" dirty="0"/>
              <a:t>, consistent with regional precipitation cycles ([WMO, 2022](https://public.wmo.int/en)).</a:t>
            </a:r>
          </a:p>
          <a:p>
            <a:r>
              <a:rPr lang="en-US" sz="2200" dirty="0"/>
              <a:t>Most daily rainfall values are low, while a small number of days exhibit extreme rainfall — a known property of skewed rainfall distributions ([Dingman,2015](https://www.springer.com/gp/book/9781478628073)).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08088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2D6F-353D-641F-47B0-6CB6D974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Humidity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2647-CE68-3D8B-C29D-DFC08F20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Humidity levels are generally </a:t>
            </a:r>
            <a:r>
              <a:rPr lang="en-US" sz="2200" dirty="0">
                <a:solidFill>
                  <a:srgbClr val="0070C0"/>
                </a:solidFill>
              </a:rPr>
              <a:t>higher in cooler months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lower in hotter months </a:t>
            </a:r>
            <a:r>
              <a:rPr lang="en-US" sz="2200" dirty="0"/>
              <a:t>due to temperature–dew point relationships ([UCAR, 2023](https://scied.ucar.edu/learning-zone/atmosphere/humidity)).</a:t>
            </a:r>
          </a:p>
          <a:p>
            <a:r>
              <a:rPr lang="en-US" sz="2200" dirty="0"/>
              <a:t>Daily humidity values are mostly concentrated between </a:t>
            </a:r>
            <a:r>
              <a:rPr lang="en-US" sz="2200" dirty="0">
                <a:solidFill>
                  <a:srgbClr val="0070C0"/>
                </a:solidFill>
              </a:rPr>
              <a:t>50%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70C0"/>
                </a:solidFill>
              </a:rPr>
              <a:t>80%</a:t>
            </a:r>
            <a:r>
              <a:rPr lang="en-US" sz="2200" dirty="0"/>
              <a:t>, which is typical for moderately humid climates.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5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16CD-3996-4EF0-03D2-732C48220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General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AFAFA-A593-6584-623D-C471FB8F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424609" cy="3880773"/>
          </a:xfrm>
        </p:spPr>
        <p:txBody>
          <a:bodyPr>
            <a:normAutofit/>
          </a:bodyPr>
          <a:lstStyle/>
          <a:p>
            <a:r>
              <a:rPr lang="en-US" sz="2200" dirty="0"/>
              <a:t> All three weather variables demonstrate </a:t>
            </a:r>
            <a:r>
              <a:rPr lang="en-US" sz="2200" dirty="0">
                <a:solidFill>
                  <a:srgbClr val="0070C0"/>
                </a:solidFill>
              </a:rPr>
              <a:t>seasonal patterns </a:t>
            </a:r>
            <a:r>
              <a:rPr lang="en-US" sz="2200" dirty="0"/>
              <a:t>that align with typical subtropical and temperate regions.</a:t>
            </a:r>
          </a:p>
          <a:p>
            <a:r>
              <a:rPr lang="en-US" sz="2200" dirty="0"/>
              <a:t>Rainfall patterns are less predictable, while temperature and humidity show more stable, cyclical trends.</a:t>
            </a:r>
          </a:p>
          <a:p>
            <a:r>
              <a:rPr lang="en-US" sz="2200" dirty="0"/>
              <a:t>Understanding such patterns can inform </a:t>
            </a:r>
            <a:r>
              <a:rPr lang="en-US" sz="2200" dirty="0">
                <a:solidFill>
                  <a:srgbClr val="0070C0"/>
                </a:solidFill>
              </a:rPr>
              <a:t>agriculture</a:t>
            </a:r>
            <a:r>
              <a:rPr lang="en-US" sz="2200" dirty="0"/>
              <a:t>, </a:t>
            </a:r>
            <a:r>
              <a:rPr lang="en-US" sz="2200" dirty="0">
                <a:solidFill>
                  <a:srgbClr val="0070C0"/>
                </a:solidFill>
              </a:rPr>
              <a:t>urban planning</a:t>
            </a:r>
            <a:r>
              <a:rPr lang="en-US" sz="2200" dirty="0"/>
              <a:t>, and </a:t>
            </a:r>
            <a:r>
              <a:rPr lang="en-US" sz="2200" dirty="0">
                <a:solidFill>
                  <a:srgbClr val="0070C0"/>
                </a:solidFill>
              </a:rPr>
              <a:t>climate change adaptation </a:t>
            </a:r>
            <a:r>
              <a:rPr lang="en-US" sz="2200" dirty="0"/>
              <a:t>([FAO,2020](https://www.fao.org/climate-change/en/)).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286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D41D-BB83-F2E1-BCA2-31378373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C4BF4-B91D-F0B1-CE32-9BE111E5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947123" cy="3880773"/>
          </a:xfrm>
        </p:spPr>
        <p:txBody>
          <a:bodyPr>
            <a:normAutofit/>
          </a:bodyPr>
          <a:lstStyle/>
          <a:p>
            <a:r>
              <a:rPr lang="en-US" dirty="0"/>
              <a:t>NOAA (2023). *National Oceanic and Atmospheric Administration*. [https://www.noaa.gov](https://www.noaa.gov)  </a:t>
            </a:r>
          </a:p>
          <a:p>
            <a:r>
              <a:rPr lang="en-US" dirty="0"/>
              <a:t>IPCC (2021). *Sixth Assessment Report – Climate Change 2021*. [https://www.ipcc.ch/report/ar6/wg1/](https://www.ipcc.ch/report/ar6/wg1/)  </a:t>
            </a:r>
          </a:p>
          <a:p>
            <a:r>
              <a:rPr lang="en-US" dirty="0"/>
              <a:t>WMO (2022). *World Meteorological Organization Annual Report*. [https://public.wmo.int/en](https://public.wmo.int/en)  </a:t>
            </a:r>
          </a:p>
          <a:p>
            <a:r>
              <a:rPr lang="en-US" dirty="0"/>
              <a:t>Dingman, S. L. (2015). *Physical Hydrology*. Waveland Press.  </a:t>
            </a:r>
          </a:p>
          <a:p>
            <a:r>
              <a:rPr lang="en-US" dirty="0"/>
              <a:t>UCAR (2023). *Humidity and the Atmosphere*. University Corporation for Atmospheric Research.  </a:t>
            </a:r>
          </a:p>
          <a:p>
            <a:r>
              <a:rPr lang="en-US" dirty="0"/>
              <a:t>FAO (2020). *Climate Change and Agriculture*. Food and Agriculture Organization. [https://www.fao.org/climate-change/en/](https://www.fao.org/climate-change/en/)</a:t>
            </a:r>
          </a:p>
        </p:txBody>
      </p:sp>
    </p:spTree>
    <p:extLst>
      <p:ext uri="{BB962C8B-B14F-4D97-AF65-F5344CB8AC3E}">
        <p14:creationId xmlns:p14="http://schemas.microsoft.com/office/powerpoint/2010/main" val="35370733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541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Weather Trends Analysis (2021–2023)</vt:lpstr>
      <vt:lpstr>1.Objective</vt:lpstr>
      <vt:lpstr>2.Tempreature Analysis</vt:lpstr>
      <vt:lpstr>3. Rainfall Analysis</vt:lpstr>
      <vt:lpstr>4. Humidity Analysis</vt:lpstr>
      <vt:lpstr>5. General Insights</vt:lpstr>
      <vt:lpstr>6.References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E</dc:creator>
  <cp:lastModifiedBy>Ahmed E</cp:lastModifiedBy>
  <cp:revision>1</cp:revision>
  <dcterms:created xsi:type="dcterms:W3CDTF">2025-07-18T12:10:06Z</dcterms:created>
  <dcterms:modified xsi:type="dcterms:W3CDTF">2025-07-18T12:30:43Z</dcterms:modified>
</cp:coreProperties>
</file>