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bf2ff172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bf2ff172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6fa3c898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6fa3c8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Engineering: The Android App Market on Google Play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Targets</a:t>
            </a:r>
            <a:endParaRPr/>
          </a:p>
        </p:txBody>
      </p:sp>
      <p:sp>
        <p:nvSpPr>
          <p:cNvPr id="78" name="Google Shape;78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Relationships between: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Category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Rating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3231430" y="2497275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10.13.XX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85" name="Google Shape;85;p15"/>
          <p:cNvSpPr/>
          <p:nvPr/>
        </p:nvSpPr>
        <p:spPr>
          <a:xfrm>
            <a:off x="2935648" y="2359725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Cleaning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4880374" y="2497275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10.20.XX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2767777" y="3694025"/>
            <a:ext cx="2242800" cy="9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Numeric conversions</a:t>
            </a:r>
            <a:endParaRPr sz="1600"/>
          </a:p>
        </p:txBody>
      </p:sp>
      <p:sp>
        <p:nvSpPr>
          <p:cNvPr descr="Background pointer shape in timeline graphic" id="88" name="Google Shape;88;p15"/>
          <p:cNvSpPr/>
          <p:nvPr/>
        </p:nvSpPr>
        <p:spPr>
          <a:xfrm>
            <a:off x="6245488" y="2359725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" name="Google Shape;89;p15"/>
          <p:cNvGrpSpPr/>
          <p:nvPr/>
        </p:nvGrpSpPr>
        <p:grpSpPr>
          <a:xfrm>
            <a:off x="3783220" y="3100358"/>
            <a:ext cx="198900" cy="593656"/>
            <a:chOff x="5958946" y="2938958"/>
            <a:chExt cx="198900" cy="593656"/>
          </a:xfrm>
        </p:grpSpPr>
        <p:cxnSp>
          <p:nvCxnSpPr>
            <p:cNvPr id="90" name="Google Shape;90;p15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1" name="Google Shape;91;p15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5"/>
          <p:cNvSpPr txBox="1"/>
          <p:nvPr>
            <p:ph idx="1" type="body"/>
          </p:nvPr>
        </p:nvSpPr>
        <p:spPr>
          <a:xfrm>
            <a:off x="6575187" y="2497275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Junk </a:t>
            </a:r>
            <a:r>
              <a:rPr b="1" lang="en" sz="1600">
                <a:solidFill>
                  <a:schemeClr val="lt1"/>
                </a:solidFill>
              </a:rPr>
              <a:t>Filtration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93" name="Google Shape;93;p15"/>
          <p:cNvGrpSpPr/>
          <p:nvPr/>
        </p:nvGrpSpPr>
        <p:grpSpPr>
          <a:xfrm>
            <a:off x="7133482" y="1770940"/>
            <a:ext cx="198900" cy="593656"/>
            <a:chOff x="3918084" y="1610215"/>
            <a:chExt cx="198900" cy="593656"/>
          </a:xfrm>
        </p:grpSpPr>
        <p:cxnSp>
          <p:nvCxnSpPr>
            <p:cNvPr id="94" name="Google Shape;94;p15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5" name="Google Shape;95;p15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6111529" y="864642"/>
            <a:ext cx="2242800" cy="9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Scams &amp; developer </a:t>
            </a:r>
            <a:r>
              <a:rPr lang="en" sz="1600"/>
              <a:t>experiments</a:t>
            </a:r>
            <a:r>
              <a:rPr lang="en" sz="1600"/>
              <a:t> 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Categories </a:t>
            </a:r>
            <a:endParaRPr/>
          </a:p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Exploring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Highest/ lowest shares of active apps for each category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i="1" lang="en" sz="1600"/>
              <a:t>Game, Family, Tools, Business &amp; Medical Apps</a:t>
            </a:r>
            <a:endParaRPr i="1" sz="1600"/>
          </a:p>
        </p:txBody>
      </p:sp>
      <p:sp>
        <p:nvSpPr>
          <p:cNvPr id="103" name="Google Shape;103;p16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Distribution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Average volume of rating all app categories (4.17)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Categories - continued</a:t>
            </a: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248" y="1497960"/>
            <a:ext cx="6159751" cy="310059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2400250" y="1211350"/>
            <a:ext cx="30714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dk1"/>
                </a:solidFill>
              </a:rPr>
              <a:t>Pricing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price, size &amp; rating relations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2400253" y="1211350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Rating - Size </a:t>
            </a:r>
            <a:endParaRPr b="1"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7" name="Google Shape;117;p18"/>
          <p:cNvSpPr txBox="1"/>
          <p:nvPr>
            <p:ph idx="2" type="body"/>
          </p:nvPr>
        </p:nvSpPr>
        <p:spPr>
          <a:xfrm>
            <a:off x="5650447" y="1211350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Rati</a:t>
            </a:r>
            <a:r>
              <a:rPr b="1" lang="en" sz="2100">
                <a:solidFill>
                  <a:schemeClr val="dk1"/>
                </a:solidFill>
              </a:rPr>
              <a:t>ng - Price</a:t>
            </a:r>
            <a:endParaRPr b="1"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250" y="1725400"/>
            <a:ext cx="2925850" cy="292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0450" y="1725400"/>
            <a:ext cx="2925850" cy="292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210050" y="601950"/>
            <a:ext cx="2030100" cy="3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Paid vs. Free Apps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turns out that paid apps have a relatively lower number of installs than free apps, though the difference is not as stark as expected!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2502250" y="601950"/>
            <a:ext cx="5695200" cy="3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Sentiment Analysis of User Reviews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1650" y="1010025"/>
            <a:ext cx="5095800" cy="371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